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3273D-9165-FA9D-1FA8-88BC602BF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Historia de Usuario: Publicar y Administrar Productos en la Tienda Online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04709C-1A67-3A19-D80C-0DF6DF4CB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Como</a:t>
            </a:r>
            <a:r>
              <a:rPr lang="es-ES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propietario de la tienda, </a:t>
            </a:r>
            <a:r>
              <a:rPr lang="es-E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quiero</a:t>
            </a:r>
            <a:r>
              <a:rPr lang="es-ES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poder utilizar la plataforma de manera intuitiva y eficiente para publicar y administrar mis productos, </a:t>
            </a:r>
            <a:r>
              <a:rPr lang="es-E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para que pueda gestionar fácilmente mi inventario y ofrecer una experiencia de compra satisfactoria a mis clientes.</a:t>
            </a:r>
            <a:endParaRPr lang="es-A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271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38FD2-D25B-272F-C20E-7BBF2D3A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Criterios de Aceptación: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D6993-CA34-7ACE-8295-E6459C2EC4AF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20000"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s-ES" sz="2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Inicio de Sesión:</a:t>
            </a:r>
            <a:r>
              <a:rPr lang="es-ES" sz="2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Debe haber un sistema de inicio de sesión seguro para que los propietarios de las tiendas accedan a sus cuentas.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s-ES" sz="2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Interfaz Intuitiva:</a:t>
            </a:r>
            <a:r>
              <a:rPr lang="es-ES" sz="2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La plataforma debe tener una interfaz fácil de usar que permita a los propietarios de las tiendas navegar y utilizar las funciones sin dificultad.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s-ES" sz="2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Publicación de Productos:</a:t>
            </a:r>
            <a:r>
              <a:rPr lang="es-ES" sz="2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Debe ser posible agregar nuevos productos a la tienda con información detallada, como nombre, descripción, imágenes, precio y categoría.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1736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D6993-CA34-7ACE-8295-E6459C2EC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52056"/>
            <a:ext cx="9905999" cy="43538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s-ES" b="1" i="0" dirty="0">
                <a:effectLst/>
                <a:latin typeface="Söhne"/>
              </a:rPr>
              <a:t>Gestión de Inventario:</a:t>
            </a:r>
            <a:r>
              <a:rPr lang="es-ES" b="0" i="0" dirty="0">
                <a:effectLst/>
                <a:latin typeface="Söhne"/>
              </a:rPr>
              <a:t> Los propietarios de las tiendas deben poder controlar fácilmente el inventario, incluyendo la cantidad de productos disponibles y la capacidad de activar o desactivar productos según su disponibilidad.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s-ES" b="1" i="0" dirty="0">
                <a:effectLst/>
                <a:latin typeface="Söhne"/>
              </a:rPr>
              <a:t>Personalización de Productos:</a:t>
            </a:r>
            <a:r>
              <a:rPr lang="es-ES" b="0" i="0" dirty="0">
                <a:effectLst/>
                <a:latin typeface="Söhne"/>
              </a:rPr>
              <a:t> Debe haber opciones para personalizar las configuraciones de los productos, como tallas, colores, variantes, etc.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s-ES" b="1" i="0" dirty="0">
                <a:effectLst/>
                <a:latin typeface="Söhne"/>
              </a:rPr>
              <a:t>Gestión de Pedidos:</a:t>
            </a:r>
            <a:r>
              <a:rPr lang="es-ES" b="0" i="0" dirty="0">
                <a:effectLst/>
                <a:latin typeface="Söhne"/>
              </a:rPr>
              <a:t> Los propietarios de las tiendas deben poder ver y gestionar los pedidos realizados por los clientes, incluyendo la capacidad de actualizar el estado del pedido y comunicarse con los clientes si es necesario.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5250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D6993-CA34-7ACE-8295-E6459C2EC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23457"/>
            <a:ext cx="9905999" cy="51955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s-ES" b="1" i="0" dirty="0">
                <a:effectLst/>
                <a:latin typeface="Söhne"/>
              </a:rPr>
              <a:t>Gestión de Envíos:</a:t>
            </a:r>
            <a:r>
              <a:rPr lang="es-ES" b="0" i="0" dirty="0">
                <a:effectLst/>
                <a:latin typeface="Söhne"/>
              </a:rPr>
              <a:t> Debe haber herramientas para gestionar los métodos de envío, establecer tarifas de envío, imprimir etiquetas de envío y proporcionar información de seguimiento a los clientes.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s-ES" b="1" i="0" dirty="0">
                <a:effectLst/>
                <a:latin typeface="Söhne"/>
              </a:rPr>
              <a:t>Análisis de Ventas:</a:t>
            </a:r>
            <a:r>
              <a:rPr lang="es-ES" b="0" i="0" dirty="0">
                <a:effectLst/>
                <a:latin typeface="Söhne"/>
              </a:rPr>
              <a:t> La plataforma debe ofrecer informes y análisis de ventas para que los propietarios de las tiendas puedan evaluar el rendimiento de sus productos y tomar decisiones informadas sobre su negocio.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s-ES" b="1" i="0" dirty="0">
                <a:effectLst/>
                <a:latin typeface="Söhne"/>
              </a:rPr>
              <a:t>Soporte al Cliente:</a:t>
            </a:r>
            <a:r>
              <a:rPr lang="es-ES" b="0" i="0" dirty="0">
                <a:effectLst/>
                <a:latin typeface="Söhne"/>
              </a:rPr>
              <a:t> Debe haber un sistema de soporte integrado para ayudar a los propietarios de las tiendas en caso de que surjan problemas técnicos o tengan preguntas sobre el uso de la plataforma.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1506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BF4D6-0359-036B-17D4-945762D919D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s-AR" b="1" i="0" dirty="0">
                <a:effectLst/>
                <a:latin typeface="Söhne"/>
              </a:rPr>
              <a:t>Notas Adicionales: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FEA22B-03DA-904E-58F9-08CFC79C73A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öhne"/>
              </a:rPr>
              <a:t>La plataforma debe ser segura y proteger la información confidencial de los propietarios de las tiendas y de sus clientes.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öhne"/>
              </a:rPr>
              <a:t>Se debe proporcionar documentación y recursos de capacitación para ayudar a los propietarios de las tiendas a familiarizarse con la plataforma y aprovechar al máximo sus funciones.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28083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35</TotalTime>
  <Words>390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Söhne</vt:lpstr>
      <vt:lpstr>Tw Cen MT</vt:lpstr>
      <vt:lpstr>Wingdings</vt:lpstr>
      <vt:lpstr>Circuito</vt:lpstr>
      <vt:lpstr>Historia de Usuario: Publicar y Administrar Productos en la Tienda Online</vt:lpstr>
      <vt:lpstr>Criterios de Aceptación:</vt:lpstr>
      <vt:lpstr>Presentación de PowerPoint</vt:lpstr>
      <vt:lpstr>Presentación de PowerPoint</vt:lpstr>
      <vt:lpstr>Notas Adicionales: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 de Usuario: Publicar y Administrar Productos en la Tienda Online</dc:title>
  <dc:creator>Juan Manuel Rodriguez</dc:creator>
  <cp:lastModifiedBy>Juan Manuel Rodriguez</cp:lastModifiedBy>
  <cp:revision>1</cp:revision>
  <dcterms:created xsi:type="dcterms:W3CDTF">2024-03-21T13:03:29Z</dcterms:created>
  <dcterms:modified xsi:type="dcterms:W3CDTF">2024-03-21T13:38:43Z</dcterms:modified>
</cp:coreProperties>
</file>