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4558-58EC-4853-A9BF-07BCE850DB19}" type="datetimeFigureOut">
              <a:rPr lang="es-ES" smtClean="0"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C156-58F0-4CCF-BAAA-B49F58EE742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2987824" y="4365104"/>
            <a:ext cx="2232248" cy="2232248"/>
            <a:chOff x="2987824" y="4365104"/>
            <a:chExt cx="2232248" cy="2232248"/>
          </a:xfrm>
        </p:grpSpPr>
        <p:sp>
          <p:nvSpPr>
            <p:cNvPr id="9" name="8 Rectángulo"/>
            <p:cNvSpPr/>
            <p:nvPr/>
          </p:nvSpPr>
          <p:spPr>
            <a:xfrm>
              <a:off x="2987824" y="4365104"/>
              <a:ext cx="2232248" cy="2232248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prstMaterial="matte">
              <a:bevelT w="254000" h="228600"/>
              <a:bevelB w="2540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Flecha arriba"/>
            <p:cNvSpPr/>
            <p:nvPr/>
          </p:nvSpPr>
          <p:spPr>
            <a:xfrm>
              <a:off x="3275856" y="4509120"/>
              <a:ext cx="1656184" cy="1854926"/>
            </a:xfrm>
            <a:prstGeom prst="upArrow">
              <a:avLst>
                <a:gd name="adj1" fmla="val 41826"/>
                <a:gd name="adj2" fmla="val 494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6300192" y="548680"/>
            <a:ext cx="2232248" cy="2232248"/>
            <a:chOff x="6300192" y="548680"/>
            <a:chExt cx="2232248" cy="2232248"/>
          </a:xfrm>
        </p:grpSpPr>
        <p:sp>
          <p:nvSpPr>
            <p:cNvPr id="7" name="6 Rectángulo"/>
            <p:cNvSpPr/>
            <p:nvPr/>
          </p:nvSpPr>
          <p:spPr>
            <a:xfrm>
              <a:off x="6300192" y="548680"/>
              <a:ext cx="2232248" cy="2232248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prstMaterial="matte">
              <a:bevelT w="254000" h="228600"/>
              <a:bevelB w="2540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Flecha doblada hacia arriba"/>
            <p:cNvSpPr/>
            <p:nvPr/>
          </p:nvSpPr>
          <p:spPr>
            <a:xfrm rot="5400000" flipH="1">
              <a:off x="6523931" y="756989"/>
              <a:ext cx="1800200" cy="1671614"/>
            </a:xfrm>
            <a:prstGeom prst="bentUpArrow">
              <a:avLst>
                <a:gd name="adj1" fmla="val 37990"/>
                <a:gd name="adj2" fmla="val 39304"/>
                <a:gd name="adj3" fmla="val 31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11 Grupo"/>
          <p:cNvGrpSpPr/>
          <p:nvPr/>
        </p:nvGrpSpPr>
        <p:grpSpPr>
          <a:xfrm flipH="1">
            <a:off x="2699792" y="548680"/>
            <a:ext cx="2232248" cy="2232248"/>
            <a:chOff x="6300192" y="548680"/>
            <a:chExt cx="2232248" cy="2232248"/>
          </a:xfrm>
        </p:grpSpPr>
        <p:sp>
          <p:nvSpPr>
            <p:cNvPr id="13" name="12 Rectángulo"/>
            <p:cNvSpPr/>
            <p:nvPr/>
          </p:nvSpPr>
          <p:spPr>
            <a:xfrm>
              <a:off x="6300192" y="548680"/>
              <a:ext cx="2232248" cy="2232248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 prstMaterial="matte">
              <a:bevelT w="254000" h="228600"/>
              <a:bevelB w="254000" h="228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Flecha doblada hacia arriba"/>
            <p:cNvSpPr/>
            <p:nvPr/>
          </p:nvSpPr>
          <p:spPr>
            <a:xfrm rot="5400000" flipH="1">
              <a:off x="6523931" y="756989"/>
              <a:ext cx="1800200" cy="1671614"/>
            </a:xfrm>
            <a:prstGeom prst="bentUpArrow">
              <a:avLst>
                <a:gd name="adj1" fmla="val 37990"/>
                <a:gd name="adj2" fmla="val 39304"/>
                <a:gd name="adj3" fmla="val 31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</dc:creator>
  <cp:lastModifiedBy>alvaro</cp:lastModifiedBy>
  <cp:revision>1</cp:revision>
  <dcterms:created xsi:type="dcterms:W3CDTF">2013-06-21T13:22:06Z</dcterms:created>
  <dcterms:modified xsi:type="dcterms:W3CDTF">2013-06-21T13:30:21Z</dcterms:modified>
</cp:coreProperties>
</file>