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D7C"/>
    <a:srgbClr val="EE5859"/>
    <a:srgbClr val="CD2030"/>
    <a:srgbClr val="A41E25"/>
    <a:srgbClr val="7E13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Hernandez" userId="5d413eaf-9fb0-409f-8394-4190911fe528" providerId="ADAL" clId="{8BEEA808-80A9-4FA0-9525-E8D31A4DAA9D}"/>
    <pc:docChg chg="modSld">
      <pc:chgData name="Alvaro Hernandez" userId="5d413eaf-9fb0-409f-8394-4190911fe528" providerId="ADAL" clId="{8BEEA808-80A9-4FA0-9525-E8D31A4DAA9D}" dt="2025-01-31T20:01:15.246" v="4" actId="20577"/>
      <pc:docMkLst>
        <pc:docMk/>
      </pc:docMkLst>
      <pc:sldChg chg="modSp mod">
        <pc:chgData name="Alvaro Hernandez" userId="5d413eaf-9fb0-409f-8394-4190911fe528" providerId="ADAL" clId="{8BEEA808-80A9-4FA0-9525-E8D31A4DAA9D}" dt="2025-01-31T20:01:15.246" v="4" actId="20577"/>
        <pc:sldMkLst>
          <pc:docMk/>
          <pc:sldMk cId="3363131888" sldId="256"/>
        </pc:sldMkLst>
        <pc:spChg chg="mod">
          <ac:chgData name="Alvaro Hernandez" userId="5d413eaf-9fb0-409f-8394-4190911fe528" providerId="ADAL" clId="{8BEEA808-80A9-4FA0-9525-E8D31A4DAA9D}" dt="2025-01-31T20:01:15.246" v="4" actId="20577"/>
          <ac:spMkLst>
            <pc:docMk/>
            <pc:sldMk cId="3363131888" sldId="256"/>
            <ac:spMk id="29" creationId="{0F570FC5-EC95-68DF-0BAA-5FF7963A6EBA}"/>
          </ac:spMkLst>
        </pc:spChg>
      </pc:sldChg>
    </pc:docChg>
  </pc:docChgLst>
  <pc:docChgLst>
    <pc:chgData name="Alvaro Hernandez" userId="5d413eaf-9fb0-409f-8394-4190911fe528" providerId="ADAL" clId="{33D5877A-D04E-4ED3-82FC-9A6222861AB8}"/>
    <pc:docChg chg="modSld">
      <pc:chgData name="Alvaro Hernandez" userId="5d413eaf-9fb0-409f-8394-4190911fe528" providerId="ADAL" clId="{33D5877A-D04E-4ED3-82FC-9A6222861AB8}" dt="2024-12-10T05:11:32.227" v="15" actId="14100"/>
      <pc:docMkLst>
        <pc:docMk/>
      </pc:docMkLst>
      <pc:sldChg chg="addSp modSp mod">
        <pc:chgData name="Alvaro Hernandez" userId="5d413eaf-9fb0-409f-8394-4190911fe528" providerId="ADAL" clId="{33D5877A-D04E-4ED3-82FC-9A6222861AB8}" dt="2024-12-10T05:11:32.227" v="15" actId="14100"/>
        <pc:sldMkLst>
          <pc:docMk/>
          <pc:sldMk cId="3363131888" sldId="256"/>
        </pc:sldMkLst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8" creationId="{6AAB864D-DBBC-2D2B-6723-A179CF23E8AA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9" creationId="{2E122202-E4B4-4CF1-2088-9C742880999F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10" creationId="{D3419B62-9787-1382-D16F-DE145C58E858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11" creationId="{8DBF3A4D-9BE2-8E78-2933-8DCBA9F95AA4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12" creationId="{F595BD69-97DB-CA87-B18E-467850DFC3DB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13" creationId="{C27AFD39-8CFC-13D0-0883-D2590CB834B9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25" creationId="{ECB44782-7D80-70CF-A3FA-7011011B51FC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26" creationId="{28FA1E72-1B0F-F47F-F02F-31E7C6B5064D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29" creationId="{0F570FC5-EC95-68DF-0BAA-5FF7963A6EBA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0" creationId="{CEF066A4-71A1-E45B-3136-CC61F007158B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1" creationId="{081624D5-7A9B-54F3-3982-D8FFE50CF9A1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2" creationId="{B1FC8EE4-1977-67AA-7495-D91EC53D5473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3" creationId="{088BE133-D019-9FCA-0639-1C0AC94AFA08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4" creationId="{6B004177-E130-B455-59BE-3AACC24F8DD3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5" creationId="{E7069347-50A9-CB7F-169F-6F6D8CB3EB87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6" creationId="{EAEF09AE-006A-DA14-85D6-5F5F15626BE4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8" creationId="{9A45A298-7642-1C52-C27E-5F56D332FB0A}"/>
          </ac:spMkLst>
        </pc:spChg>
        <pc:spChg chg="mod">
          <ac:chgData name="Alvaro Hernandez" userId="5d413eaf-9fb0-409f-8394-4190911fe528" providerId="ADAL" clId="{33D5877A-D04E-4ED3-82FC-9A6222861AB8}" dt="2024-12-10T05:11:21.943" v="12" actId="164"/>
          <ac:spMkLst>
            <pc:docMk/>
            <pc:sldMk cId="3363131888" sldId="256"/>
            <ac:spMk id="39" creationId="{ADE36696-1B6B-2384-5A1F-CA7165B26316}"/>
          </ac:spMkLst>
        </pc:spChg>
        <pc:grpChg chg="add mod">
          <ac:chgData name="Alvaro Hernandez" userId="5d413eaf-9fb0-409f-8394-4190911fe528" providerId="ADAL" clId="{33D5877A-D04E-4ED3-82FC-9A6222861AB8}" dt="2024-12-10T05:11:32.227" v="15" actId="14100"/>
          <ac:grpSpMkLst>
            <pc:docMk/>
            <pc:sldMk cId="3363131888" sldId="256"/>
            <ac:grpSpMk id="72" creationId="{041E4E8A-C94A-09FE-5FE2-98893160F4E5}"/>
          </ac:grpSpMkLst>
        </pc:grpChg>
        <pc:picChg chg="mod">
          <ac:chgData name="Alvaro Hernandez" userId="5d413eaf-9fb0-409f-8394-4190911fe528" providerId="ADAL" clId="{33D5877A-D04E-4ED3-82FC-9A6222861AB8}" dt="2024-12-10T05:11:21.943" v="12" actId="164"/>
          <ac:picMkLst>
            <pc:docMk/>
            <pc:sldMk cId="3363131888" sldId="256"/>
            <ac:picMk id="21" creationId="{51B1A33F-335F-A6D2-BC07-8899779A73C1}"/>
          </ac:picMkLst>
        </pc:picChg>
        <pc:picChg chg="mod">
          <ac:chgData name="Alvaro Hernandez" userId="5d413eaf-9fb0-409f-8394-4190911fe528" providerId="ADAL" clId="{33D5877A-D04E-4ED3-82FC-9A6222861AB8}" dt="2024-12-10T05:11:21.943" v="12" actId="164"/>
          <ac:picMkLst>
            <pc:docMk/>
            <pc:sldMk cId="3363131888" sldId="256"/>
            <ac:picMk id="43" creationId="{43BF7DB1-27E1-6AE7-93F0-F2FC6042425D}"/>
          </ac:picMkLst>
        </pc:picChg>
        <pc:picChg chg="mod">
          <ac:chgData name="Alvaro Hernandez" userId="5d413eaf-9fb0-409f-8394-4190911fe528" providerId="ADAL" clId="{33D5877A-D04E-4ED3-82FC-9A6222861AB8}" dt="2024-12-10T05:11:21.943" v="12" actId="164"/>
          <ac:picMkLst>
            <pc:docMk/>
            <pc:sldMk cId="3363131888" sldId="256"/>
            <ac:picMk id="47" creationId="{567D01C0-2D83-E377-349B-97162A852FF1}"/>
          </ac:picMkLst>
        </pc:picChg>
        <pc:picChg chg="mod">
          <ac:chgData name="Alvaro Hernandez" userId="5d413eaf-9fb0-409f-8394-4190911fe528" providerId="ADAL" clId="{33D5877A-D04E-4ED3-82FC-9A6222861AB8}" dt="2024-12-10T05:11:21.943" v="12" actId="164"/>
          <ac:picMkLst>
            <pc:docMk/>
            <pc:sldMk cId="3363131888" sldId="256"/>
            <ac:picMk id="61" creationId="{1D312711-E5C4-4EF3-0FF8-FA145D75715F}"/>
          </ac:picMkLst>
        </pc:picChg>
        <pc:picChg chg="mod">
          <ac:chgData name="Alvaro Hernandez" userId="5d413eaf-9fb0-409f-8394-4190911fe528" providerId="ADAL" clId="{33D5877A-D04E-4ED3-82FC-9A6222861AB8}" dt="2024-12-10T05:11:21.943" v="12" actId="164"/>
          <ac:picMkLst>
            <pc:docMk/>
            <pc:sldMk cId="3363131888" sldId="256"/>
            <ac:picMk id="67" creationId="{46687856-59B6-8790-0C97-1C93E37EC576}"/>
          </ac:picMkLst>
        </pc:picChg>
        <pc:picChg chg="mod">
          <ac:chgData name="Alvaro Hernandez" userId="5d413eaf-9fb0-409f-8394-4190911fe528" providerId="ADAL" clId="{33D5877A-D04E-4ED3-82FC-9A6222861AB8}" dt="2024-12-10T05:11:21.943" v="12" actId="164"/>
          <ac:picMkLst>
            <pc:docMk/>
            <pc:sldMk cId="3363131888" sldId="256"/>
            <ac:picMk id="70" creationId="{FAF3EE99-F921-2369-B73E-1EE22808A763}"/>
          </ac:picMkLst>
        </pc:picChg>
        <pc:cxnChg chg="mod">
          <ac:chgData name="Alvaro Hernandez" userId="5d413eaf-9fb0-409f-8394-4190911fe528" providerId="ADAL" clId="{33D5877A-D04E-4ED3-82FC-9A6222861AB8}" dt="2024-12-10T05:11:21.943" v="12" actId="164"/>
          <ac:cxnSpMkLst>
            <pc:docMk/>
            <pc:sldMk cId="3363131888" sldId="256"/>
            <ac:cxnSpMk id="22" creationId="{8108B08C-985E-5E0B-922B-0C236DAD3AC7}"/>
          </ac:cxnSpMkLst>
        </pc:cxnChg>
        <pc:cxnChg chg="mod">
          <ac:chgData name="Alvaro Hernandez" userId="5d413eaf-9fb0-409f-8394-4190911fe528" providerId="ADAL" clId="{33D5877A-D04E-4ED3-82FC-9A6222861AB8}" dt="2024-12-10T05:11:21.943" v="12" actId="164"/>
          <ac:cxnSpMkLst>
            <pc:docMk/>
            <pc:sldMk cId="3363131888" sldId="256"/>
            <ac:cxnSpMk id="23" creationId="{D143CD51-D027-25C3-0912-1D1D99228C63}"/>
          </ac:cxnSpMkLst>
        </pc:cxnChg>
        <pc:cxnChg chg="mod">
          <ac:chgData name="Alvaro Hernandez" userId="5d413eaf-9fb0-409f-8394-4190911fe528" providerId="ADAL" clId="{33D5877A-D04E-4ED3-82FC-9A6222861AB8}" dt="2024-12-10T05:11:21.943" v="12" actId="164"/>
          <ac:cxnSpMkLst>
            <pc:docMk/>
            <pc:sldMk cId="3363131888" sldId="256"/>
            <ac:cxnSpMk id="24" creationId="{9C42627E-E0C4-66C0-73DA-2AB874B9AA0C}"/>
          </ac:cxnSpMkLst>
        </pc:cxnChg>
        <pc:cxnChg chg="mod">
          <ac:chgData name="Alvaro Hernandez" userId="5d413eaf-9fb0-409f-8394-4190911fe528" providerId="ADAL" clId="{33D5877A-D04E-4ED3-82FC-9A6222861AB8}" dt="2024-12-10T05:11:21.943" v="12" actId="164"/>
          <ac:cxnSpMkLst>
            <pc:docMk/>
            <pc:sldMk cId="3363131888" sldId="256"/>
            <ac:cxnSpMk id="27" creationId="{C7FD105D-31B1-1758-B318-FA38FEA152ED}"/>
          </ac:cxnSpMkLst>
        </pc:cxnChg>
        <pc:cxnChg chg="mod">
          <ac:chgData name="Alvaro Hernandez" userId="5d413eaf-9fb0-409f-8394-4190911fe528" providerId="ADAL" clId="{33D5877A-D04E-4ED3-82FC-9A6222861AB8}" dt="2024-12-10T05:11:21.943" v="12" actId="164"/>
          <ac:cxnSpMkLst>
            <pc:docMk/>
            <pc:sldMk cId="3363131888" sldId="256"/>
            <ac:cxnSpMk id="28" creationId="{18F405ED-A726-6FD9-9530-0FDBA2B010CE}"/>
          </ac:cxnSpMkLst>
        </pc:cxnChg>
        <pc:cxnChg chg="mod">
          <ac:chgData name="Alvaro Hernandez" userId="5d413eaf-9fb0-409f-8394-4190911fe528" providerId="ADAL" clId="{33D5877A-D04E-4ED3-82FC-9A6222861AB8}" dt="2024-12-10T05:11:21.943" v="12" actId="164"/>
          <ac:cxnSpMkLst>
            <pc:docMk/>
            <pc:sldMk cId="3363131888" sldId="256"/>
            <ac:cxnSpMk id="37" creationId="{0AA8EA0D-839B-6172-BBF7-8FDBACCF3D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D0EF-C069-BC8D-78BC-5081752C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411E1-E322-FFB8-4FA9-39702D7C8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68F5-3309-FCC9-A169-004FA8B1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6F6F-8052-88D6-A948-5AA81C2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62D7-503B-40F2-84ED-E2967FB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42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6B0E-AFAF-3E5E-320F-30E62F86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95BCA-F481-414D-1203-8BC1C1B2B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500E-CF28-8DE5-0ACC-03CA069A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1DEA-691C-2CC3-17CF-D6FE6828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E90E-55F4-9064-676F-CDA89EE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55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630AD-E8E9-FF6B-1773-94473768A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5E213-64EA-79B1-40CA-ED3E4620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DF37-6B0C-D14E-F670-A7B2B96B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A013-F58E-D2D0-7309-00442FCA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19C7-099A-0EFD-8031-1B9B8F22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62E7-DF05-B726-3393-331F8D5F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8E4-6F60-4561-5B98-6C981863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08FF-73D4-DE45-3E24-FB8786D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13A0-597B-EAF3-DDFA-59DAA843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8130-6320-14BC-6994-6185DF2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76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3C83-F22B-6321-28C2-2D369A3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FED12-711F-B49A-2696-8B4D3F6B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B23B-A918-92A9-BBEF-D9807281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83B2-11D7-04E6-F1AB-3D0402D1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9825-EE79-FB73-03BA-EC813D11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0C08-B3FC-83CB-4B13-D1991766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8B5F-F49D-D5D9-894C-CEFF71E92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6FA6-8E53-F8A2-5252-CAAB2D5D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5B420-224A-882E-1747-366989F6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4DEF6-F665-FDB8-856D-BD48CF2F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4545-88FC-4C95-BEA3-BBC88852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71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15B3-0B5D-468E-473A-5554C618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686E-F08E-5664-B7A4-286E7A64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EFE01-2B11-9C4F-7638-2C49EAAA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C73D5-B41F-A7DC-799B-5DD750284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91D5F-A675-DE7B-004F-4422A91D9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54340-49FA-B838-E153-99C79831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8DA9-48B6-52FD-659D-7A0DBD1F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C5561-FAD3-F096-3360-D3548C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34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5F85-E3AE-3F36-96EC-BD60A1CA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21257-E77A-76C5-9D48-102A699A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26066-F64C-BBFC-AD01-3D782838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8806-E178-0A00-F389-5A871681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74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1E29D-68D4-1094-9C6C-FEF82E6C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9BB63-D604-2372-E6BE-A0EEC6E8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F0B9-2EBD-BD70-904E-2E7934E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82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EF52-A918-A02C-19BE-4DB48B47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ABE6-63CF-8705-FE26-6E7632DE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5316-4ED9-20FE-590A-E3EB3DD45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1E50F-A931-6E0B-B9F0-9A95EBCF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ADB8D-ED5B-A5BD-47AF-3D0B296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758D3-70D0-B3BE-489D-160FC182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4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2CDF-BE47-4098-427D-EA526F79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F6CE4-6A89-129B-A34E-1A7AC2DC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67A9E-D84E-3C53-A2C7-89CFCC60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11A0-DB64-E4F8-595C-322D062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CC78-A599-C00D-80C7-928D6DAD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0715-11A8-697F-FF24-2BDB0EAC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4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38003-AA57-0800-2E77-4D62EDB5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9C6A-1E27-A3B6-8C2C-8913EF44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3D63-B8CF-0C6E-250C-D82F7A43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AB16-6E00-4C07-8318-4194C71CDABA}" type="datetimeFigureOut">
              <a:rPr lang="es-ES" smtClean="0"/>
              <a:t>31/01/2025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2CF8-9DA9-0B64-1193-5EF998290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9BB0-B536-4C1C-EAB1-693A3047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31E2A-A56D-495D-B4EA-39D546D4F588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2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041E4E8A-C94A-09FE-5FE2-98893160F4E5}"/>
              </a:ext>
            </a:extLst>
          </p:cNvPr>
          <p:cNvGrpSpPr/>
          <p:nvPr/>
        </p:nvGrpSpPr>
        <p:grpSpPr>
          <a:xfrm>
            <a:off x="1306286" y="805543"/>
            <a:ext cx="10003971" cy="5388428"/>
            <a:chOff x="1552873" y="1186447"/>
            <a:chExt cx="9267957" cy="481545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AAB864D-DBBC-2D2B-6723-A179CF23E8AA}"/>
                </a:ext>
              </a:extLst>
            </p:cNvPr>
            <p:cNvSpPr/>
            <p:nvPr/>
          </p:nvSpPr>
          <p:spPr>
            <a:xfrm>
              <a:off x="3257832" y="1186447"/>
              <a:ext cx="5393303" cy="4815455"/>
            </a:xfrm>
            <a:custGeom>
              <a:avLst/>
              <a:gdLst>
                <a:gd name="connsiteX0" fmla="*/ 479562 w 960119"/>
                <a:gd name="connsiteY0" fmla="*/ 0 h 857250"/>
                <a:gd name="connsiteX1" fmla="*/ 562460 w 960119"/>
                <a:gd name="connsiteY1" fmla="*/ 47625 h 857250"/>
                <a:gd name="connsiteX2" fmla="*/ 947255 w 960119"/>
                <a:gd name="connsiteY2" fmla="*/ 714375 h 857250"/>
                <a:gd name="connsiteX3" fmla="*/ 947255 w 960119"/>
                <a:gd name="connsiteY3" fmla="*/ 809625 h 857250"/>
                <a:gd name="connsiteX4" fmla="*/ 864395 w 960119"/>
                <a:gd name="connsiteY4" fmla="*/ 857250 h 857250"/>
                <a:gd name="connsiteX5" fmla="*/ 94767 w 960119"/>
                <a:gd name="connsiteY5" fmla="*/ 857250 h 857250"/>
                <a:gd name="connsiteX6" fmla="*/ 12837 w 960119"/>
                <a:gd name="connsiteY6" fmla="*/ 809625 h 857250"/>
                <a:gd name="connsiteX7" fmla="*/ 12837 w 960119"/>
                <a:gd name="connsiteY7" fmla="*/ 714375 h 857250"/>
                <a:gd name="connsiteX8" fmla="*/ 397670 w 960119"/>
                <a:gd name="connsiteY8" fmla="*/ 47625 h 857250"/>
                <a:gd name="connsiteX9" fmla="*/ 479562 w 960119"/>
                <a:gd name="connsiteY9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19" h="857250">
                  <a:moveTo>
                    <a:pt x="479562" y="0"/>
                  </a:moveTo>
                  <a:cubicBezTo>
                    <a:pt x="513867" y="0"/>
                    <a:pt x="545307" y="18101"/>
                    <a:pt x="562460" y="47625"/>
                  </a:cubicBezTo>
                  <a:lnTo>
                    <a:pt x="947255" y="714375"/>
                  </a:lnTo>
                  <a:cubicBezTo>
                    <a:pt x="964407" y="743899"/>
                    <a:pt x="964407" y="780101"/>
                    <a:pt x="947255" y="809625"/>
                  </a:cubicBezTo>
                  <a:cubicBezTo>
                    <a:pt x="930102" y="839149"/>
                    <a:pt x="898662" y="857250"/>
                    <a:pt x="864395" y="857250"/>
                  </a:cubicBezTo>
                  <a:lnTo>
                    <a:pt x="94767" y="857250"/>
                  </a:lnTo>
                  <a:cubicBezTo>
                    <a:pt x="60462" y="857250"/>
                    <a:pt x="29060" y="839149"/>
                    <a:pt x="12837" y="809625"/>
                  </a:cubicBezTo>
                  <a:cubicBezTo>
                    <a:pt x="-4278" y="780101"/>
                    <a:pt x="-4278" y="743899"/>
                    <a:pt x="12837" y="714375"/>
                  </a:cubicBezTo>
                  <a:lnTo>
                    <a:pt x="397670" y="47625"/>
                  </a:lnTo>
                  <a:cubicBezTo>
                    <a:pt x="414822" y="18101"/>
                    <a:pt x="446225" y="0"/>
                    <a:pt x="479562" y="0"/>
                  </a:cubicBezTo>
                  <a:close/>
                </a:path>
              </a:pathLst>
            </a:custGeom>
            <a:solidFill>
              <a:srgbClr val="47111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E122202-E4B4-4CF1-2088-9C742880999F}"/>
                </a:ext>
              </a:extLst>
            </p:cNvPr>
            <p:cNvSpPr/>
            <p:nvPr/>
          </p:nvSpPr>
          <p:spPr>
            <a:xfrm>
              <a:off x="3722568" y="1326463"/>
              <a:ext cx="4463830" cy="3985569"/>
            </a:xfrm>
            <a:custGeom>
              <a:avLst/>
              <a:gdLst>
                <a:gd name="connsiteX0" fmla="*/ 479562 w 960119"/>
                <a:gd name="connsiteY0" fmla="*/ 0 h 857250"/>
                <a:gd name="connsiteX1" fmla="*/ 562460 w 960119"/>
                <a:gd name="connsiteY1" fmla="*/ 47625 h 857250"/>
                <a:gd name="connsiteX2" fmla="*/ 947255 w 960119"/>
                <a:gd name="connsiteY2" fmla="*/ 714375 h 857250"/>
                <a:gd name="connsiteX3" fmla="*/ 947255 w 960119"/>
                <a:gd name="connsiteY3" fmla="*/ 809625 h 857250"/>
                <a:gd name="connsiteX4" fmla="*/ 864395 w 960119"/>
                <a:gd name="connsiteY4" fmla="*/ 857250 h 857250"/>
                <a:gd name="connsiteX5" fmla="*/ 94767 w 960119"/>
                <a:gd name="connsiteY5" fmla="*/ 857250 h 857250"/>
                <a:gd name="connsiteX6" fmla="*/ 12837 w 960119"/>
                <a:gd name="connsiteY6" fmla="*/ 809625 h 857250"/>
                <a:gd name="connsiteX7" fmla="*/ 12837 w 960119"/>
                <a:gd name="connsiteY7" fmla="*/ 714375 h 857250"/>
                <a:gd name="connsiteX8" fmla="*/ 397670 w 960119"/>
                <a:gd name="connsiteY8" fmla="*/ 47625 h 857250"/>
                <a:gd name="connsiteX9" fmla="*/ 479562 w 960119"/>
                <a:gd name="connsiteY9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19" h="857250">
                  <a:moveTo>
                    <a:pt x="479562" y="0"/>
                  </a:moveTo>
                  <a:cubicBezTo>
                    <a:pt x="513867" y="0"/>
                    <a:pt x="545307" y="18101"/>
                    <a:pt x="562460" y="47625"/>
                  </a:cubicBezTo>
                  <a:lnTo>
                    <a:pt x="947255" y="714375"/>
                  </a:lnTo>
                  <a:cubicBezTo>
                    <a:pt x="964407" y="743899"/>
                    <a:pt x="964407" y="780101"/>
                    <a:pt x="947255" y="809625"/>
                  </a:cubicBezTo>
                  <a:cubicBezTo>
                    <a:pt x="930102" y="839149"/>
                    <a:pt x="898662" y="857250"/>
                    <a:pt x="864395" y="857250"/>
                  </a:cubicBezTo>
                  <a:lnTo>
                    <a:pt x="94767" y="857250"/>
                  </a:lnTo>
                  <a:cubicBezTo>
                    <a:pt x="60462" y="857250"/>
                    <a:pt x="29060" y="839149"/>
                    <a:pt x="12837" y="809625"/>
                  </a:cubicBezTo>
                  <a:cubicBezTo>
                    <a:pt x="-4278" y="780101"/>
                    <a:pt x="-4278" y="743899"/>
                    <a:pt x="12837" y="714375"/>
                  </a:cubicBezTo>
                  <a:lnTo>
                    <a:pt x="397670" y="47625"/>
                  </a:lnTo>
                  <a:cubicBezTo>
                    <a:pt x="414822" y="18101"/>
                    <a:pt x="446225" y="0"/>
                    <a:pt x="479562" y="0"/>
                  </a:cubicBezTo>
                  <a:close/>
                </a:path>
              </a:pathLst>
            </a:custGeom>
            <a:solidFill>
              <a:srgbClr val="7E131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419B62-9787-1382-D16F-DE145C58E858}"/>
                </a:ext>
              </a:extLst>
            </p:cNvPr>
            <p:cNvSpPr/>
            <p:nvPr/>
          </p:nvSpPr>
          <p:spPr>
            <a:xfrm>
              <a:off x="4181255" y="1466480"/>
              <a:ext cx="3546457" cy="3166483"/>
            </a:xfrm>
            <a:custGeom>
              <a:avLst/>
              <a:gdLst>
                <a:gd name="connsiteX0" fmla="*/ 479562 w 960119"/>
                <a:gd name="connsiteY0" fmla="*/ 0 h 857250"/>
                <a:gd name="connsiteX1" fmla="*/ 562460 w 960119"/>
                <a:gd name="connsiteY1" fmla="*/ 47625 h 857250"/>
                <a:gd name="connsiteX2" fmla="*/ 947255 w 960119"/>
                <a:gd name="connsiteY2" fmla="*/ 714375 h 857250"/>
                <a:gd name="connsiteX3" fmla="*/ 947255 w 960119"/>
                <a:gd name="connsiteY3" fmla="*/ 809625 h 857250"/>
                <a:gd name="connsiteX4" fmla="*/ 864395 w 960119"/>
                <a:gd name="connsiteY4" fmla="*/ 857250 h 857250"/>
                <a:gd name="connsiteX5" fmla="*/ 94767 w 960119"/>
                <a:gd name="connsiteY5" fmla="*/ 857250 h 857250"/>
                <a:gd name="connsiteX6" fmla="*/ 12837 w 960119"/>
                <a:gd name="connsiteY6" fmla="*/ 809625 h 857250"/>
                <a:gd name="connsiteX7" fmla="*/ 12837 w 960119"/>
                <a:gd name="connsiteY7" fmla="*/ 714375 h 857250"/>
                <a:gd name="connsiteX8" fmla="*/ 397670 w 960119"/>
                <a:gd name="connsiteY8" fmla="*/ 47625 h 857250"/>
                <a:gd name="connsiteX9" fmla="*/ 479562 w 960119"/>
                <a:gd name="connsiteY9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19" h="857250">
                  <a:moveTo>
                    <a:pt x="479562" y="0"/>
                  </a:moveTo>
                  <a:cubicBezTo>
                    <a:pt x="513867" y="0"/>
                    <a:pt x="545307" y="18101"/>
                    <a:pt x="562460" y="47625"/>
                  </a:cubicBezTo>
                  <a:lnTo>
                    <a:pt x="947255" y="714375"/>
                  </a:lnTo>
                  <a:cubicBezTo>
                    <a:pt x="964407" y="743899"/>
                    <a:pt x="964407" y="780101"/>
                    <a:pt x="947255" y="809625"/>
                  </a:cubicBezTo>
                  <a:cubicBezTo>
                    <a:pt x="930102" y="839149"/>
                    <a:pt x="898662" y="857250"/>
                    <a:pt x="864395" y="857250"/>
                  </a:cubicBezTo>
                  <a:lnTo>
                    <a:pt x="94767" y="857250"/>
                  </a:lnTo>
                  <a:cubicBezTo>
                    <a:pt x="60462" y="857250"/>
                    <a:pt x="29060" y="839149"/>
                    <a:pt x="12837" y="809625"/>
                  </a:cubicBezTo>
                  <a:cubicBezTo>
                    <a:pt x="-4278" y="780101"/>
                    <a:pt x="-4278" y="743899"/>
                    <a:pt x="12837" y="714375"/>
                  </a:cubicBezTo>
                  <a:lnTo>
                    <a:pt x="397670" y="47625"/>
                  </a:lnTo>
                  <a:cubicBezTo>
                    <a:pt x="414822" y="18101"/>
                    <a:pt x="446225" y="0"/>
                    <a:pt x="479562" y="0"/>
                  </a:cubicBezTo>
                  <a:close/>
                </a:path>
              </a:pathLst>
            </a:custGeom>
            <a:solidFill>
              <a:srgbClr val="A41E2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DBF3A4D-9BE2-8E78-2933-8DCBA9F95AA4}"/>
                </a:ext>
              </a:extLst>
            </p:cNvPr>
            <p:cNvSpPr/>
            <p:nvPr/>
          </p:nvSpPr>
          <p:spPr>
            <a:xfrm>
              <a:off x="4643913" y="1606497"/>
              <a:ext cx="2621141" cy="2340307"/>
            </a:xfrm>
            <a:custGeom>
              <a:avLst/>
              <a:gdLst>
                <a:gd name="connsiteX0" fmla="*/ 479562 w 960119"/>
                <a:gd name="connsiteY0" fmla="*/ 0 h 857250"/>
                <a:gd name="connsiteX1" fmla="*/ 562460 w 960119"/>
                <a:gd name="connsiteY1" fmla="*/ 47625 h 857250"/>
                <a:gd name="connsiteX2" fmla="*/ 947255 w 960119"/>
                <a:gd name="connsiteY2" fmla="*/ 714375 h 857250"/>
                <a:gd name="connsiteX3" fmla="*/ 947255 w 960119"/>
                <a:gd name="connsiteY3" fmla="*/ 809625 h 857250"/>
                <a:gd name="connsiteX4" fmla="*/ 864395 w 960119"/>
                <a:gd name="connsiteY4" fmla="*/ 857250 h 857250"/>
                <a:gd name="connsiteX5" fmla="*/ 94767 w 960119"/>
                <a:gd name="connsiteY5" fmla="*/ 857250 h 857250"/>
                <a:gd name="connsiteX6" fmla="*/ 12837 w 960119"/>
                <a:gd name="connsiteY6" fmla="*/ 809625 h 857250"/>
                <a:gd name="connsiteX7" fmla="*/ 12837 w 960119"/>
                <a:gd name="connsiteY7" fmla="*/ 714375 h 857250"/>
                <a:gd name="connsiteX8" fmla="*/ 397670 w 960119"/>
                <a:gd name="connsiteY8" fmla="*/ 47625 h 857250"/>
                <a:gd name="connsiteX9" fmla="*/ 479562 w 960119"/>
                <a:gd name="connsiteY9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19" h="857250">
                  <a:moveTo>
                    <a:pt x="479562" y="0"/>
                  </a:moveTo>
                  <a:cubicBezTo>
                    <a:pt x="513867" y="0"/>
                    <a:pt x="545307" y="18101"/>
                    <a:pt x="562460" y="47625"/>
                  </a:cubicBezTo>
                  <a:lnTo>
                    <a:pt x="947255" y="714375"/>
                  </a:lnTo>
                  <a:cubicBezTo>
                    <a:pt x="964407" y="743899"/>
                    <a:pt x="964407" y="780101"/>
                    <a:pt x="947255" y="809625"/>
                  </a:cubicBezTo>
                  <a:cubicBezTo>
                    <a:pt x="930102" y="839149"/>
                    <a:pt x="898662" y="857250"/>
                    <a:pt x="864395" y="857250"/>
                  </a:cubicBezTo>
                  <a:lnTo>
                    <a:pt x="94767" y="857250"/>
                  </a:lnTo>
                  <a:cubicBezTo>
                    <a:pt x="60462" y="857250"/>
                    <a:pt x="29060" y="839149"/>
                    <a:pt x="12837" y="809625"/>
                  </a:cubicBezTo>
                  <a:cubicBezTo>
                    <a:pt x="-4278" y="780101"/>
                    <a:pt x="-4278" y="743899"/>
                    <a:pt x="12837" y="714375"/>
                  </a:cubicBezTo>
                  <a:lnTo>
                    <a:pt x="397670" y="47625"/>
                  </a:lnTo>
                  <a:cubicBezTo>
                    <a:pt x="414822" y="18101"/>
                    <a:pt x="446225" y="0"/>
                    <a:pt x="479562" y="0"/>
                  </a:cubicBezTo>
                  <a:close/>
                </a:path>
              </a:pathLst>
            </a:custGeom>
            <a:solidFill>
              <a:srgbClr val="CD203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95BD69-97DB-CA87-B18E-467850DFC3DB}"/>
                </a:ext>
              </a:extLst>
            </p:cNvPr>
            <p:cNvSpPr/>
            <p:nvPr/>
          </p:nvSpPr>
          <p:spPr>
            <a:xfrm>
              <a:off x="5108273" y="1751192"/>
              <a:ext cx="1692419" cy="1511089"/>
            </a:xfrm>
            <a:custGeom>
              <a:avLst/>
              <a:gdLst>
                <a:gd name="connsiteX0" fmla="*/ 479562 w 960119"/>
                <a:gd name="connsiteY0" fmla="*/ 0 h 857250"/>
                <a:gd name="connsiteX1" fmla="*/ 562460 w 960119"/>
                <a:gd name="connsiteY1" fmla="*/ 47625 h 857250"/>
                <a:gd name="connsiteX2" fmla="*/ 947255 w 960119"/>
                <a:gd name="connsiteY2" fmla="*/ 714375 h 857250"/>
                <a:gd name="connsiteX3" fmla="*/ 947255 w 960119"/>
                <a:gd name="connsiteY3" fmla="*/ 809625 h 857250"/>
                <a:gd name="connsiteX4" fmla="*/ 864395 w 960119"/>
                <a:gd name="connsiteY4" fmla="*/ 857250 h 857250"/>
                <a:gd name="connsiteX5" fmla="*/ 94767 w 960119"/>
                <a:gd name="connsiteY5" fmla="*/ 857250 h 857250"/>
                <a:gd name="connsiteX6" fmla="*/ 12837 w 960119"/>
                <a:gd name="connsiteY6" fmla="*/ 809625 h 857250"/>
                <a:gd name="connsiteX7" fmla="*/ 12837 w 960119"/>
                <a:gd name="connsiteY7" fmla="*/ 714375 h 857250"/>
                <a:gd name="connsiteX8" fmla="*/ 397670 w 960119"/>
                <a:gd name="connsiteY8" fmla="*/ 47625 h 857250"/>
                <a:gd name="connsiteX9" fmla="*/ 479562 w 960119"/>
                <a:gd name="connsiteY9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19" h="857250">
                  <a:moveTo>
                    <a:pt x="479562" y="0"/>
                  </a:moveTo>
                  <a:cubicBezTo>
                    <a:pt x="513867" y="0"/>
                    <a:pt x="545307" y="18101"/>
                    <a:pt x="562460" y="47625"/>
                  </a:cubicBezTo>
                  <a:lnTo>
                    <a:pt x="947255" y="714375"/>
                  </a:lnTo>
                  <a:cubicBezTo>
                    <a:pt x="964407" y="743899"/>
                    <a:pt x="964407" y="780101"/>
                    <a:pt x="947255" y="809625"/>
                  </a:cubicBezTo>
                  <a:cubicBezTo>
                    <a:pt x="930102" y="839149"/>
                    <a:pt x="898662" y="857250"/>
                    <a:pt x="864395" y="857250"/>
                  </a:cubicBezTo>
                  <a:lnTo>
                    <a:pt x="94767" y="857250"/>
                  </a:lnTo>
                  <a:cubicBezTo>
                    <a:pt x="60462" y="857250"/>
                    <a:pt x="29060" y="839149"/>
                    <a:pt x="12837" y="809625"/>
                  </a:cubicBezTo>
                  <a:cubicBezTo>
                    <a:pt x="-4278" y="780101"/>
                    <a:pt x="-4278" y="743899"/>
                    <a:pt x="12837" y="714375"/>
                  </a:cubicBezTo>
                  <a:lnTo>
                    <a:pt x="397670" y="47625"/>
                  </a:lnTo>
                  <a:cubicBezTo>
                    <a:pt x="414822" y="18101"/>
                    <a:pt x="446225" y="0"/>
                    <a:pt x="479562" y="0"/>
                  </a:cubicBezTo>
                  <a:close/>
                </a:path>
              </a:pathLst>
            </a:custGeom>
            <a:solidFill>
              <a:srgbClr val="EE58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7AFD39-8CFC-13D0-0883-D2590CB834B9}"/>
                </a:ext>
              </a:extLst>
            </p:cNvPr>
            <p:cNvSpPr/>
            <p:nvPr/>
          </p:nvSpPr>
          <p:spPr>
            <a:xfrm>
              <a:off x="5571098" y="1891208"/>
              <a:ext cx="766770" cy="684616"/>
            </a:xfrm>
            <a:custGeom>
              <a:avLst/>
              <a:gdLst>
                <a:gd name="connsiteX0" fmla="*/ 479562 w 960119"/>
                <a:gd name="connsiteY0" fmla="*/ 0 h 857250"/>
                <a:gd name="connsiteX1" fmla="*/ 562460 w 960119"/>
                <a:gd name="connsiteY1" fmla="*/ 47625 h 857250"/>
                <a:gd name="connsiteX2" fmla="*/ 947255 w 960119"/>
                <a:gd name="connsiteY2" fmla="*/ 714375 h 857250"/>
                <a:gd name="connsiteX3" fmla="*/ 947255 w 960119"/>
                <a:gd name="connsiteY3" fmla="*/ 809625 h 857250"/>
                <a:gd name="connsiteX4" fmla="*/ 864395 w 960119"/>
                <a:gd name="connsiteY4" fmla="*/ 857250 h 857250"/>
                <a:gd name="connsiteX5" fmla="*/ 94767 w 960119"/>
                <a:gd name="connsiteY5" fmla="*/ 857250 h 857250"/>
                <a:gd name="connsiteX6" fmla="*/ 12837 w 960119"/>
                <a:gd name="connsiteY6" fmla="*/ 809625 h 857250"/>
                <a:gd name="connsiteX7" fmla="*/ 12837 w 960119"/>
                <a:gd name="connsiteY7" fmla="*/ 714375 h 857250"/>
                <a:gd name="connsiteX8" fmla="*/ 397670 w 960119"/>
                <a:gd name="connsiteY8" fmla="*/ 47625 h 857250"/>
                <a:gd name="connsiteX9" fmla="*/ 479562 w 960119"/>
                <a:gd name="connsiteY9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19" h="857250">
                  <a:moveTo>
                    <a:pt x="479562" y="0"/>
                  </a:moveTo>
                  <a:cubicBezTo>
                    <a:pt x="513867" y="0"/>
                    <a:pt x="545307" y="18101"/>
                    <a:pt x="562460" y="47625"/>
                  </a:cubicBezTo>
                  <a:lnTo>
                    <a:pt x="947255" y="714375"/>
                  </a:lnTo>
                  <a:cubicBezTo>
                    <a:pt x="964407" y="743899"/>
                    <a:pt x="964407" y="780101"/>
                    <a:pt x="947255" y="809625"/>
                  </a:cubicBezTo>
                  <a:cubicBezTo>
                    <a:pt x="930102" y="839149"/>
                    <a:pt x="898662" y="857250"/>
                    <a:pt x="864395" y="857250"/>
                  </a:cubicBezTo>
                  <a:lnTo>
                    <a:pt x="94767" y="857250"/>
                  </a:lnTo>
                  <a:cubicBezTo>
                    <a:pt x="60462" y="857250"/>
                    <a:pt x="29060" y="839149"/>
                    <a:pt x="12837" y="809625"/>
                  </a:cubicBezTo>
                  <a:cubicBezTo>
                    <a:pt x="-4278" y="780101"/>
                    <a:pt x="-4278" y="743899"/>
                    <a:pt x="12837" y="714375"/>
                  </a:cubicBezTo>
                  <a:lnTo>
                    <a:pt x="397670" y="47625"/>
                  </a:lnTo>
                  <a:cubicBezTo>
                    <a:pt x="414822" y="18101"/>
                    <a:pt x="446225" y="0"/>
                    <a:pt x="479562" y="0"/>
                  </a:cubicBezTo>
                  <a:close/>
                </a:path>
              </a:pathLst>
            </a:custGeom>
            <a:solidFill>
              <a:srgbClr val="F27D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raphic 20" descr="Customer review with solid fill">
              <a:extLst>
                <a:ext uri="{FF2B5EF4-FFF2-40B4-BE49-F238E27FC236}">
                  <a16:creationId xmlns:a16="http://schemas.microsoft.com/office/drawing/2014/main" id="{51B1A33F-335F-A6D2-BC07-8899779A7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80162" y="4723699"/>
              <a:ext cx="548640" cy="548640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08B08C-985E-5E0B-922B-0C236DAD3AC7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76" y="2648824"/>
              <a:ext cx="956574" cy="0"/>
            </a:xfrm>
            <a:prstGeom prst="line">
              <a:avLst/>
            </a:prstGeom>
            <a:noFill/>
            <a:ln w="38100" cap="flat" cmpd="sng" algn="ctr">
              <a:solidFill>
                <a:srgbClr val="EE5859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43CD51-D027-25C3-0912-1D1D99228C6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3541289" y="3767871"/>
              <a:ext cx="1041902" cy="0"/>
            </a:xfrm>
            <a:prstGeom prst="line">
              <a:avLst/>
            </a:prstGeom>
            <a:noFill/>
            <a:ln w="38100" cap="flat" cmpd="sng" algn="ctr">
              <a:solidFill>
                <a:srgbClr val="A41E25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42627E-E0C4-66C0-73DA-2AB874B9A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4186" y="3422241"/>
              <a:ext cx="982071" cy="0"/>
            </a:xfrm>
            <a:prstGeom prst="line">
              <a:avLst/>
            </a:prstGeom>
            <a:noFill/>
            <a:ln w="38100" cap="flat" cmpd="sng" algn="ctr">
              <a:solidFill>
                <a:srgbClr val="CD2030"/>
              </a:solidFill>
              <a:prstDash val="solid"/>
              <a:miter lim="800000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B44782-7D80-70CF-A3FA-7011011B51FC}"/>
                </a:ext>
              </a:extLst>
            </p:cNvPr>
            <p:cNvSpPr/>
            <p:nvPr/>
          </p:nvSpPr>
          <p:spPr>
            <a:xfrm>
              <a:off x="2775111" y="3382032"/>
              <a:ext cx="766178" cy="771677"/>
            </a:xfrm>
            <a:prstGeom prst="ellipse">
              <a:avLst/>
            </a:prstGeom>
            <a:solidFill>
              <a:srgbClr val="A41E25"/>
            </a:solidFill>
            <a:ln w="571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FA1E72-1B0F-F47F-F02F-31E7C6B5064D}"/>
                </a:ext>
              </a:extLst>
            </p:cNvPr>
            <p:cNvSpPr/>
            <p:nvPr/>
          </p:nvSpPr>
          <p:spPr>
            <a:xfrm>
              <a:off x="7906257" y="2971128"/>
              <a:ext cx="738828" cy="760010"/>
            </a:xfrm>
            <a:prstGeom prst="ellipse">
              <a:avLst/>
            </a:prstGeom>
            <a:solidFill>
              <a:srgbClr val="CD2030"/>
            </a:solidFill>
            <a:ln w="571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FD105D-31B1-1758-B318-FA38FEA152ED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3008574" y="5263831"/>
              <a:ext cx="540327" cy="0"/>
            </a:xfrm>
            <a:prstGeom prst="line">
              <a:avLst/>
            </a:prstGeom>
            <a:noFill/>
            <a:ln w="38100" cap="flat" cmpd="sng" algn="ctr">
              <a:solidFill>
                <a:srgbClr val="471119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F405ED-A726-6FD9-9530-0FDBA2B010C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 flipV="1">
              <a:off x="7758044" y="4935438"/>
              <a:ext cx="947792" cy="9090"/>
            </a:xfrm>
            <a:prstGeom prst="line">
              <a:avLst/>
            </a:prstGeom>
            <a:noFill/>
            <a:ln w="38100" cap="flat" cmpd="sng" algn="ctr">
              <a:solidFill>
                <a:srgbClr val="7E131B"/>
              </a:solidFill>
              <a:prstDash val="solid"/>
              <a:miter lim="800000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570FC5-EC95-68DF-0BAA-5FF7963A6EBA}"/>
                </a:ext>
              </a:extLst>
            </p:cNvPr>
            <p:cNvSpPr/>
            <p:nvPr/>
          </p:nvSpPr>
          <p:spPr>
            <a:xfrm>
              <a:off x="1792610" y="4681400"/>
              <a:ext cx="1215964" cy="1164861"/>
            </a:xfrm>
            <a:prstGeom prst="ellipse">
              <a:avLst/>
            </a:prstGeom>
            <a:solidFill>
              <a:srgbClr val="471119"/>
            </a:solidFill>
            <a:ln w="571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3934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EF066A4-71A1-E45B-3136-CC61F007158B}"/>
                </a:ext>
              </a:extLst>
            </p:cNvPr>
            <p:cNvSpPr/>
            <p:nvPr/>
          </p:nvSpPr>
          <p:spPr>
            <a:xfrm>
              <a:off x="8705836" y="4411169"/>
              <a:ext cx="1069603" cy="1066718"/>
            </a:xfrm>
            <a:prstGeom prst="ellipse">
              <a:avLst/>
            </a:prstGeom>
            <a:solidFill>
              <a:srgbClr val="7E131B"/>
            </a:solidFill>
            <a:ln w="571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653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1624D5-7A9B-54F3-3982-D8FFE50CF9A1}"/>
                </a:ext>
              </a:extLst>
            </p:cNvPr>
            <p:cNvSpPr txBox="1"/>
            <p:nvPr/>
          </p:nvSpPr>
          <p:spPr>
            <a:xfrm>
              <a:off x="7452648" y="2458765"/>
              <a:ext cx="2596172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rgbClr val="CD2030"/>
                  </a:solidFill>
                  <a:latin typeface="Calibri" panose="020F0502020204030204"/>
                </a:rPr>
                <a:t>Marchés évalués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FC8EE4-1977-67AA-7495-D91EC53D5473}"/>
                </a:ext>
              </a:extLst>
            </p:cNvPr>
            <p:cNvSpPr txBox="1"/>
            <p:nvPr/>
          </p:nvSpPr>
          <p:spPr>
            <a:xfrm>
              <a:off x="8224658" y="3931815"/>
              <a:ext cx="2596172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rgbClr val="7E131B"/>
                  </a:solidFill>
                  <a:latin typeface="Calibri" panose="020F0502020204030204"/>
                </a:rPr>
                <a:t>Informateurs clés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8BE133-D019-9FCA-0639-1C0AC94AFA08}"/>
                </a:ext>
              </a:extLst>
            </p:cNvPr>
            <p:cNvSpPr txBox="1"/>
            <p:nvPr/>
          </p:nvSpPr>
          <p:spPr>
            <a:xfrm>
              <a:off x="1671584" y="2912124"/>
              <a:ext cx="2596172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rgbClr val="A41E25"/>
                  </a:solidFill>
                  <a:latin typeface="Calibri" panose="020F0502020204030204"/>
                </a:rPr>
                <a:t>Produits évalués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004177-E130-B455-59BE-3AACC24F8DD3}"/>
                </a:ext>
              </a:extLst>
            </p:cNvPr>
            <p:cNvSpPr txBox="1"/>
            <p:nvPr/>
          </p:nvSpPr>
          <p:spPr>
            <a:xfrm>
              <a:off x="1552873" y="4214091"/>
              <a:ext cx="1725864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rgbClr val="471119"/>
                  </a:solidFill>
                  <a:latin typeface="Calibri" panose="020F0502020204030204"/>
                </a:rPr>
                <a:t>Prix collectés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69347-50A9-CB7F-169F-6F6D8CB3EB87}"/>
                </a:ext>
              </a:extLst>
            </p:cNvPr>
            <p:cNvSpPr txBox="1"/>
            <p:nvPr/>
          </p:nvSpPr>
          <p:spPr>
            <a:xfrm>
              <a:off x="6888311" y="1235727"/>
              <a:ext cx="2887127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rgbClr val="F27D7C"/>
                  </a:solidFill>
                  <a:latin typeface="Calibri" panose="020F0502020204030204"/>
                </a:rPr>
                <a:t>Partenaires de collecte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EF09AE-006A-DA14-85D6-5F5F15626BE4}"/>
                </a:ext>
              </a:extLst>
            </p:cNvPr>
            <p:cNvSpPr txBox="1"/>
            <p:nvPr/>
          </p:nvSpPr>
          <p:spPr>
            <a:xfrm>
              <a:off x="2279733" y="1650743"/>
              <a:ext cx="2596172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rgbClr val="EE5859"/>
                  </a:solidFill>
                  <a:latin typeface="Calibri" panose="020F0502020204030204"/>
                </a:rPr>
                <a:t>Départements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A8EA0D-839B-6172-BBF7-8FDBACCF3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0367" y="1999028"/>
              <a:ext cx="1471427" cy="9177"/>
            </a:xfrm>
            <a:prstGeom prst="line">
              <a:avLst/>
            </a:prstGeom>
            <a:noFill/>
            <a:ln w="38100" cap="flat" cmpd="sng" algn="ctr">
              <a:solidFill>
                <a:srgbClr val="F27D7C"/>
              </a:solidFill>
              <a:prstDash val="solid"/>
              <a:miter lim="800000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A45A298-7642-1C52-C27E-5F56D332FB0A}"/>
                </a:ext>
              </a:extLst>
            </p:cNvPr>
            <p:cNvSpPr/>
            <p:nvPr/>
          </p:nvSpPr>
          <p:spPr>
            <a:xfrm>
              <a:off x="3716518" y="2142599"/>
              <a:ext cx="724739" cy="685334"/>
            </a:xfrm>
            <a:prstGeom prst="ellipse">
              <a:avLst/>
            </a:prstGeom>
            <a:solidFill>
              <a:srgbClr val="EE5859"/>
            </a:solidFill>
            <a:ln w="571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DE36696-1B6B-2384-5A1F-CA7165B26316}"/>
                </a:ext>
              </a:extLst>
            </p:cNvPr>
            <p:cNvSpPr/>
            <p:nvPr/>
          </p:nvSpPr>
          <p:spPr>
            <a:xfrm>
              <a:off x="7095544" y="1723694"/>
              <a:ext cx="479898" cy="479898"/>
            </a:xfrm>
            <a:prstGeom prst="ellipse">
              <a:avLst/>
            </a:prstGeom>
            <a:solidFill>
              <a:srgbClr val="F27D7C"/>
            </a:solidFill>
            <a:ln w="5715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pic>
          <p:nvPicPr>
            <p:cNvPr id="43" name="Graphic 42" descr="Tag with solid fill">
              <a:extLst>
                <a:ext uri="{FF2B5EF4-FFF2-40B4-BE49-F238E27FC236}">
                  <a16:creationId xmlns:a16="http://schemas.microsoft.com/office/drawing/2014/main" id="{43BF7DB1-27E1-6AE7-93F0-F2FC60424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4442" y="5326585"/>
              <a:ext cx="640080" cy="640080"/>
            </a:xfrm>
            <a:prstGeom prst="rect">
              <a:avLst/>
            </a:prstGeom>
          </p:spPr>
        </p:pic>
        <p:pic>
          <p:nvPicPr>
            <p:cNvPr id="47" name="Graphic 46" descr="Search Inventory with solid fill">
              <a:extLst>
                <a:ext uri="{FF2B5EF4-FFF2-40B4-BE49-F238E27FC236}">
                  <a16:creationId xmlns:a16="http://schemas.microsoft.com/office/drawing/2014/main" id="{567D01C0-2D83-E377-349B-97162A852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2364" y="4016571"/>
              <a:ext cx="548640" cy="548640"/>
            </a:xfrm>
            <a:prstGeom prst="rect">
              <a:avLst/>
            </a:prstGeom>
          </p:spPr>
        </p:pic>
        <p:pic>
          <p:nvPicPr>
            <p:cNvPr id="61" name="Graphic 60" descr="Store with solid fill">
              <a:extLst>
                <a:ext uri="{FF2B5EF4-FFF2-40B4-BE49-F238E27FC236}">
                  <a16:creationId xmlns:a16="http://schemas.microsoft.com/office/drawing/2014/main" id="{1D312711-E5C4-4EF3-0FF8-FA145D757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80162" y="3350858"/>
              <a:ext cx="548640" cy="548640"/>
            </a:xfrm>
            <a:prstGeom prst="rect">
              <a:avLst/>
            </a:prstGeom>
          </p:spPr>
        </p:pic>
        <p:pic>
          <p:nvPicPr>
            <p:cNvPr id="67" name="Graphic 66" descr="Map with pin with solid fill">
              <a:extLst>
                <a:ext uri="{FF2B5EF4-FFF2-40B4-BE49-F238E27FC236}">
                  <a16:creationId xmlns:a16="http://schemas.microsoft.com/office/drawing/2014/main" id="{46687856-59B6-8790-0C97-1C93E37E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80162" y="2641038"/>
              <a:ext cx="548640" cy="548640"/>
            </a:xfrm>
            <a:prstGeom prst="rect">
              <a:avLst/>
            </a:prstGeom>
          </p:spPr>
        </p:pic>
        <p:pic>
          <p:nvPicPr>
            <p:cNvPr id="70" name="Graphic 69" descr="Cheers with solid fill">
              <a:extLst>
                <a:ext uri="{FF2B5EF4-FFF2-40B4-BE49-F238E27FC236}">
                  <a16:creationId xmlns:a16="http://schemas.microsoft.com/office/drawing/2014/main" id="{FAF3EE99-F921-2369-B73E-1EE22808A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25224" y="209678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313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a2b066-db03-45e9-a911-ef9f0be93d4e" xsi:nil="true"/>
    <lcf76f155ced4ddcb4097134ff3c332f xmlns="fe61be33-cbaf-4c94-b58a-a34d929eaf4f">
      <Terms xmlns="http://schemas.microsoft.com/office/infopath/2007/PartnerControls"/>
    </lcf76f155ced4ddcb4097134ff3c332f>
    <Ordre xmlns="fe61be33-cbaf-4c94-b58a-a34d929eaf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36845BBC7E045BADC55076FCBCE54" ma:contentTypeVersion="18" ma:contentTypeDescription="Crée un document." ma:contentTypeScope="" ma:versionID="b039d91893f4f215c2f789982a9b0b48">
  <xsd:schema xmlns:xsd="http://www.w3.org/2001/XMLSchema" xmlns:xs="http://www.w3.org/2001/XMLSchema" xmlns:p="http://schemas.microsoft.com/office/2006/metadata/properties" xmlns:ns2="fe61be33-cbaf-4c94-b58a-a34d929eaf4f" xmlns:ns3="b9a2b066-db03-45e9-a911-ef9f0be93d4e" targetNamespace="http://schemas.microsoft.com/office/2006/metadata/properties" ma:root="true" ma:fieldsID="4a25d7f3f5dc316eca99808c940c987e" ns2:_="" ns3:_="">
    <xsd:import namespace="fe61be33-cbaf-4c94-b58a-a34d929eaf4f"/>
    <xsd:import namespace="b9a2b066-db03-45e9-a911-ef9f0be93d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Ordr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be33-cbaf-4c94-b58a-a34d929ea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4d06f0b5-5743-41f2-90d3-b12c8ffc7f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Ordre" ma:index="23" nillable="true" ma:displayName="Ordre" ma:format="Dropdown" ma:internalName="Ordre" ma:percentage="FALSE">
      <xsd:simpleType>
        <xsd:restriction base="dms:Number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2b066-db03-45e9-a911-ef9f0be93d4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a47ac58-b6f7-4d3c-bb58-bfe4a2f5d6aa}" ma:internalName="TaxCatchAll" ma:showField="CatchAllData" ma:web="b9a2b066-db03-45e9-a911-ef9f0be93d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D5693-9A91-4CB5-8F6E-9AB6D45C2843}">
  <ds:schemaRefs>
    <ds:schemaRef ds:uri="http://schemas.microsoft.com/office/2006/metadata/properties"/>
    <ds:schemaRef ds:uri="http://schemas.microsoft.com/office/infopath/2007/PartnerControls"/>
    <ds:schemaRef ds:uri="b9a2b066-db03-45e9-a911-ef9f0be93d4e"/>
    <ds:schemaRef ds:uri="fe61be33-cbaf-4c94-b58a-a34d929eaf4f"/>
  </ds:schemaRefs>
</ds:datastoreItem>
</file>

<file path=customXml/itemProps2.xml><?xml version="1.0" encoding="utf-8"?>
<ds:datastoreItem xmlns:ds="http://schemas.openxmlformats.org/officeDocument/2006/customXml" ds:itemID="{AB615BB2-A00B-4AB5-9C36-44FACD0ED0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4F1423-BCB7-4A1C-98CA-AC4C37EFC0FF}"/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Hernandez</dc:creator>
  <cp:lastModifiedBy>Alvaro Hernandez</cp:lastModifiedBy>
  <cp:revision>1</cp:revision>
  <dcterms:created xsi:type="dcterms:W3CDTF">2024-12-10T04:26:40Z</dcterms:created>
  <dcterms:modified xsi:type="dcterms:W3CDTF">2025-01-31T20:01:17Z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0x0101005CE36845BBC7E045BADC55076FCBCE54</vt:lpwstr>
  </property>
  <property fmtid="{D5CDD505-2E9C-101B-9397-08002B2CF9AE}" pid="3" name="MediaServiceImageTags">
    <vt:lpwstr/>
  </property>
</Properties>
</file>