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79" r:id="rId3"/>
    <p:sldId id="273" r:id="rId4"/>
    <p:sldId id="274" r:id="rId5"/>
    <p:sldId id="275" r:id="rId6"/>
    <p:sldId id="276" r:id="rId7"/>
    <p:sldId id="277" r:id="rId8"/>
    <p:sldId id="278" r:id="rId9"/>
    <p:sldId id="261" r:id="rId10"/>
  </p:sldIdLst>
  <p:sldSz cx="18000663" cy="1079976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8B81B-96A7-47DA-B4BA-2DD06DDBD012}" v="18" dt="2023-01-17T00:42:29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Osvaldo Barranco Carlos" userId="8908d17d-52de-4c2f-8756-1d0f037f68b1" providerId="ADAL" clId="{3086083E-CD20-4BFC-8B3E-09FBBA6B9FBC}"/>
    <pc:docChg chg="undo custSel modSld">
      <pc:chgData name="Adrian Osvaldo Barranco Carlos" userId="8908d17d-52de-4c2f-8756-1d0f037f68b1" providerId="ADAL" clId="{3086083E-CD20-4BFC-8B3E-09FBBA6B9FBC}" dt="2022-05-26T16:20:03.739" v="234" actId="20577"/>
      <pc:docMkLst>
        <pc:docMk/>
      </pc:docMkLst>
      <pc:sldChg chg="delSp modSp mod">
        <pc:chgData name="Adrian Osvaldo Barranco Carlos" userId="8908d17d-52de-4c2f-8756-1d0f037f68b1" providerId="ADAL" clId="{3086083E-CD20-4BFC-8B3E-09FBBA6B9FBC}" dt="2022-05-26T14:50:04.471" v="33" actId="20577"/>
        <pc:sldMkLst>
          <pc:docMk/>
          <pc:sldMk cId="3434236439" sldId="256"/>
        </pc:sldMkLst>
        <pc:spChg chg="mod">
          <ac:chgData name="Adrian Osvaldo Barranco Carlos" userId="8908d17d-52de-4c2f-8756-1d0f037f68b1" providerId="ADAL" clId="{3086083E-CD20-4BFC-8B3E-09FBBA6B9FBC}" dt="2022-05-26T14:36:45.912" v="13" actId="20577"/>
          <ac:spMkLst>
            <pc:docMk/>
            <pc:sldMk cId="3434236439" sldId="256"/>
            <ac:spMk id="267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36:48.604" v="15" actId="20577"/>
          <ac:spMkLst>
            <pc:docMk/>
            <pc:sldMk cId="3434236439" sldId="256"/>
            <ac:spMk id="279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36:52.650" v="17" actId="20577"/>
          <ac:spMkLst>
            <pc:docMk/>
            <pc:sldMk cId="3434236439" sldId="256"/>
            <ac:spMk id="291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4:36:15.800" v="2" actId="478"/>
          <ac:spMkLst>
            <pc:docMk/>
            <pc:sldMk cId="3434236439" sldId="256"/>
            <ac:spMk id="346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4:36:33.172" v="7" actId="478"/>
          <ac:spMkLst>
            <pc:docMk/>
            <pc:sldMk cId="3434236439" sldId="256"/>
            <ac:spMk id="355" creationId="{00000000-0000-0000-0000-000000000000}"/>
          </ac:spMkLst>
        </pc:spChg>
        <pc:spChg chg="del mod">
          <ac:chgData name="Adrian Osvaldo Barranco Carlos" userId="8908d17d-52de-4c2f-8756-1d0f037f68b1" providerId="ADAL" clId="{3086083E-CD20-4BFC-8B3E-09FBBA6B9FBC}" dt="2022-05-26T14:36:14.172" v="1" actId="478"/>
          <ac:spMkLst>
            <pc:docMk/>
            <pc:sldMk cId="3434236439" sldId="256"/>
            <ac:spMk id="366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36:22.440" v="4" actId="20577"/>
          <ac:spMkLst>
            <pc:docMk/>
            <pc:sldMk cId="3434236439" sldId="256"/>
            <ac:spMk id="367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36:29.680" v="6" actId="20577"/>
          <ac:spMkLst>
            <pc:docMk/>
            <pc:sldMk cId="3434236439" sldId="256"/>
            <ac:spMk id="368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4:36:35.323" v="8" actId="478"/>
          <ac:spMkLst>
            <pc:docMk/>
            <pc:sldMk cId="3434236439" sldId="256"/>
            <ac:spMk id="369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36:39.859" v="11" actId="20577"/>
          <ac:spMkLst>
            <pc:docMk/>
            <pc:sldMk cId="3434236439" sldId="256"/>
            <ac:spMk id="370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36:55.603" v="19" actId="20577"/>
          <ac:spMkLst>
            <pc:docMk/>
            <pc:sldMk cId="3434236439" sldId="256"/>
            <ac:spMk id="374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36:59.747" v="21" actId="20577"/>
          <ac:spMkLst>
            <pc:docMk/>
            <pc:sldMk cId="3434236439" sldId="256"/>
            <ac:spMk id="375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37:10.969" v="23" actId="20577"/>
          <ac:spMkLst>
            <pc:docMk/>
            <pc:sldMk cId="3434236439" sldId="256"/>
            <ac:spMk id="376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0:04.471" v="33" actId="20577"/>
          <ac:spMkLst>
            <pc:docMk/>
            <pc:sldMk cId="3434236439" sldId="256"/>
            <ac:spMk id="377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37:19.034" v="25" actId="20577"/>
          <ac:spMkLst>
            <pc:docMk/>
            <pc:sldMk cId="3434236439" sldId="256"/>
            <ac:spMk id="425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37:21.295" v="27" actId="20577"/>
          <ac:spMkLst>
            <pc:docMk/>
            <pc:sldMk cId="3434236439" sldId="256"/>
            <ac:spMk id="427" creationId="{00000000-0000-0000-0000-000000000000}"/>
          </ac:spMkLst>
        </pc:spChg>
      </pc:sldChg>
      <pc:sldChg chg="delSp modSp mod">
        <pc:chgData name="Adrian Osvaldo Barranco Carlos" userId="8908d17d-52de-4c2f-8756-1d0f037f68b1" providerId="ADAL" clId="{3086083E-CD20-4BFC-8B3E-09FBBA6B9FBC}" dt="2022-05-26T14:51:30.995" v="66" actId="20577"/>
        <pc:sldMkLst>
          <pc:docMk/>
          <pc:sldMk cId="739209680" sldId="257"/>
        </pc:sldMkLst>
        <pc:spChg chg="del">
          <ac:chgData name="Adrian Osvaldo Barranco Carlos" userId="8908d17d-52de-4c2f-8756-1d0f037f68b1" providerId="ADAL" clId="{3086083E-CD20-4BFC-8B3E-09FBBA6B9FBC}" dt="2022-05-26T14:50:18.090" v="35" actId="478"/>
          <ac:spMkLst>
            <pc:docMk/>
            <pc:sldMk cId="739209680" sldId="257"/>
            <ac:spMk id="469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4:50:33.767" v="40" actId="478"/>
          <ac:spMkLst>
            <pc:docMk/>
            <pc:sldMk cId="739209680" sldId="257"/>
            <ac:spMk id="477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4:50:16.840" v="34" actId="478"/>
          <ac:spMkLst>
            <pc:docMk/>
            <pc:sldMk cId="739209680" sldId="257"/>
            <ac:spMk id="485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0:25.160" v="37" actId="20577"/>
          <ac:spMkLst>
            <pc:docMk/>
            <pc:sldMk cId="739209680" sldId="257"/>
            <ac:spMk id="486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0:28.551" v="39" actId="20577"/>
          <ac:spMkLst>
            <pc:docMk/>
            <pc:sldMk cId="739209680" sldId="257"/>
            <ac:spMk id="487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4:50:36.027" v="41" actId="478"/>
          <ac:spMkLst>
            <pc:docMk/>
            <pc:sldMk cId="739209680" sldId="257"/>
            <ac:spMk id="488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0:47.790" v="44" actId="20577"/>
          <ac:spMkLst>
            <pc:docMk/>
            <pc:sldMk cId="739209680" sldId="257"/>
            <ac:spMk id="489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1:06.153" v="54" actId="20577"/>
          <ac:spMkLst>
            <pc:docMk/>
            <pc:sldMk cId="739209680" sldId="257"/>
            <ac:spMk id="490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1:12.667" v="56" actId="20577"/>
          <ac:spMkLst>
            <pc:docMk/>
            <pc:sldMk cId="739209680" sldId="257"/>
            <ac:spMk id="491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1:20.312" v="58" actId="20577"/>
          <ac:spMkLst>
            <pc:docMk/>
            <pc:sldMk cId="739209680" sldId="257"/>
            <ac:spMk id="492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1:30.995" v="66" actId="20577"/>
          <ac:spMkLst>
            <pc:docMk/>
            <pc:sldMk cId="739209680" sldId="257"/>
            <ac:spMk id="493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1:23.986" v="60" actId="20577"/>
          <ac:spMkLst>
            <pc:docMk/>
            <pc:sldMk cId="739209680" sldId="257"/>
            <ac:spMk id="512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1:26.741" v="62" actId="20577"/>
          <ac:spMkLst>
            <pc:docMk/>
            <pc:sldMk cId="739209680" sldId="257"/>
            <ac:spMk id="514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0:51.717" v="46" actId="20577"/>
          <ac:spMkLst>
            <pc:docMk/>
            <pc:sldMk cId="739209680" sldId="257"/>
            <ac:spMk id="522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0:56.667" v="48" actId="20577"/>
          <ac:spMkLst>
            <pc:docMk/>
            <pc:sldMk cId="739209680" sldId="257"/>
            <ac:spMk id="525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1:01.131" v="50" actId="20577"/>
          <ac:spMkLst>
            <pc:docMk/>
            <pc:sldMk cId="739209680" sldId="257"/>
            <ac:spMk id="527" creationId="{00000000-0000-0000-0000-000000000000}"/>
          </ac:spMkLst>
        </pc:spChg>
      </pc:sldChg>
      <pc:sldChg chg="delSp modSp mod">
        <pc:chgData name="Adrian Osvaldo Barranco Carlos" userId="8908d17d-52de-4c2f-8756-1d0f037f68b1" providerId="ADAL" clId="{3086083E-CD20-4BFC-8B3E-09FBBA6B9FBC}" dt="2022-05-26T14:58:48.953" v="100" actId="20577"/>
        <pc:sldMkLst>
          <pc:docMk/>
          <pc:sldMk cId="3963358896" sldId="258"/>
        </pc:sldMkLst>
        <pc:spChg chg="mod">
          <ac:chgData name="Adrian Osvaldo Barranco Carlos" userId="8908d17d-52de-4c2f-8756-1d0f037f68b1" providerId="ADAL" clId="{3086083E-CD20-4BFC-8B3E-09FBBA6B9FBC}" dt="2022-05-26T14:57:53.763" v="73" actId="1076"/>
          <ac:spMkLst>
            <pc:docMk/>
            <pc:sldMk cId="3963358896" sldId="258"/>
            <ac:spMk id="648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4:57:36.012" v="68" actId="478"/>
          <ac:spMkLst>
            <pc:docMk/>
            <pc:sldMk cId="3963358896" sldId="258"/>
            <ac:spMk id="721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4:58:04.413" v="77" actId="478"/>
          <ac:spMkLst>
            <pc:docMk/>
            <pc:sldMk cId="3963358896" sldId="258"/>
            <ac:spMk id="729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4:57:34.743" v="67" actId="478"/>
          <ac:spMkLst>
            <pc:docMk/>
            <pc:sldMk cId="3963358896" sldId="258"/>
            <ac:spMk id="737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7:47.682" v="71" actId="20577"/>
          <ac:spMkLst>
            <pc:docMk/>
            <pc:sldMk cId="3963358896" sldId="258"/>
            <ac:spMk id="738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7:58.167" v="75" actId="20577"/>
          <ac:spMkLst>
            <pc:docMk/>
            <pc:sldMk cId="3963358896" sldId="258"/>
            <ac:spMk id="739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4:58:03.306" v="76" actId="478"/>
          <ac:spMkLst>
            <pc:docMk/>
            <pc:sldMk cId="3963358896" sldId="258"/>
            <ac:spMk id="740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8:09.038" v="80" actId="20577"/>
          <ac:spMkLst>
            <pc:docMk/>
            <pc:sldMk cId="3963358896" sldId="258"/>
            <ac:spMk id="741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8:28.447" v="88" actId="20577"/>
          <ac:spMkLst>
            <pc:docMk/>
            <pc:sldMk cId="3963358896" sldId="258"/>
            <ac:spMk id="742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8:33.085" v="90" actId="20577"/>
          <ac:spMkLst>
            <pc:docMk/>
            <pc:sldMk cId="3963358896" sldId="258"/>
            <ac:spMk id="743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8:36.060" v="92" actId="20577"/>
          <ac:spMkLst>
            <pc:docMk/>
            <pc:sldMk cId="3963358896" sldId="258"/>
            <ac:spMk id="744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8:48.953" v="100" actId="20577"/>
          <ac:spMkLst>
            <pc:docMk/>
            <pc:sldMk cId="3963358896" sldId="258"/>
            <ac:spMk id="745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8:39.377" v="94" actId="20577"/>
          <ac:spMkLst>
            <pc:docMk/>
            <pc:sldMk cId="3963358896" sldId="258"/>
            <ac:spMk id="764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8:43.410" v="96" actId="20577"/>
          <ac:spMkLst>
            <pc:docMk/>
            <pc:sldMk cId="3963358896" sldId="258"/>
            <ac:spMk id="766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8:12.347" v="82" actId="20577"/>
          <ac:spMkLst>
            <pc:docMk/>
            <pc:sldMk cId="3963358896" sldId="258"/>
            <ac:spMk id="774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8:16.408" v="84" actId="20577"/>
          <ac:spMkLst>
            <pc:docMk/>
            <pc:sldMk cId="3963358896" sldId="258"/>
            <ac:spMk id="777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4:58:22.208" v="86" actId="20577"/>
          <ac:spMkLst>
            <pc:docMk/>
            <pc:sldMk cId="3963358896" sldId="258"/>
            <ac:spMk id="779" creationId="{00000000-0000-0000-0000-000000000000}"/>
          </ac:spMkLst>
        </pc:spChg>
        <pc:grpChg chg="mod">
          <ac:chgData name="Adrian Osvaldo Barranco Carlos" userId="8908d17d-52de-4c2f-8756-1d0f037f68b1" providerId="ADAL" clId="{3086083E-CD20-4BFC-8B3E-09FBBA6B9FBC}" dt="2022-05-26T14:57:41.770" v="69" actId="1076"/>
          <ac:grpSpMkLst>
            <pc:docMk/>
            <pc:sldMk cId="3963358896" sldId="258"/>
            <ac:grpSpMk id="293" creationId="{00000000-0000-0000-0000-000000000000}"/>
          </ac:grpSpMkLst>
        </pc:grpChg>
        <pc:cxnChg chg="mod">
          <ac:chgData name="Adrian Osvaldo Barranco Carlos" userId="8908d17d-52de-4c2f-8756-1d0f037f68b1" providerId="ADAL" clId="{3086083E-CD20-4BFC-8B3E-09FBBA6B9FBC}" dt="2022-05-26T14:57:41.770" v="69" actId="1076"/>
          <ac:cxnSpMkLst>
            <pc:docMk/>
            <pc:sldMk cId="3963358896" sldId="258"/>
            <ac:cxnSpMk id="291" creationId="{00000000-0000-0000-0000-000000000000}"/>
          </ac:cxnSpMkLst>
        </pc:cxnChg>
        <pc:cxnChg chg="mod">
          <ac:chgData name="Adrian Osvaldo Barranco Carlos" userId="8908d17d-52de-4c2f-8756-1d0f037f68b1" providerId="ADAL" clId="{3086083E-CD20-4BFC-8B3E-09FBBA6B9FBC}" dt="2022-05-26T14:57:41.770" v="69" actId="1076"/>
          <ac:cxnSpMkLst>
            <pc:docMk/>
            <pc:sldMk cId="3963358896" sldId="258"/>
            <ac:cxnSpMk id="317" creationId="{00000000-0000-0000-0000-000000000000}"/>
          </ac:cxnSpMkLst>
        </pc:cxnChg>
      </pc:sldChg>
      <pc:sldChg chg="delSp modSp mod">
        <pc:chgData name="Adrian Osvaldo Barranco Carlos" userId="8908d17d-52de-4c2f-8756-1d0f037f68b1" providerId="ADAL" clId="{3086083E-CD20-4BFC-8B3E-09FBBA6B9FBC}" dt="2022-05-26T15:44:45.083" v="231" actId="20577"/>
        <pc:sldMkLst>
          <pc:docMk/>
          <pc:sldMk cId="2982018505" sldId="260"/>
        </pc:sldMkLst>
        <pc:spChg chg="del">
          <ac:chgData name="Adrian Osvaldo Barranco Carlos" userId="8908d17d-52de-4c2f-8756-1d0f037f68b1" providerId="ADAL" clId="{3086083E-CD20-4BFC-8B3E-09FBBA6B9FBC}" dt="2022-05-26T15:43:38.920" v="201" actId="478"/>
          <ac:spMkLst>
            <pc:docMk/>
            <pc:sldMk cId="2982018505" sldId="260"/>
            <ac:spMk id="737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5:44:06.636" v="207" actId="478"/>
          <ac:spMkLst>
            <pc:docMk/>
            <pc:sldMk cId="2982018505" sldId="260"/>
            <ac:spMk id="745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5:43:41.690" v="202" actId="478"/>
          <ac:spMkLst>
            <pc:docMk/>
            <pc:sldMk cId="2982018505" sldId="260"/>
            <ac:spMk id="753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43:44.755" v="204" actId="20577"/>
          <ac:spMkLst>
            <pc:docMk/>
            <pc:sldMk cId="2982018505" sldId="260"/>
            <ac:spMk id="754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43:49.252" v="206" actId="20577"/>
          <ac:spMkLst>
            <pc:docMk/>
            <pc:sldMk cId="2982018505" sldId="260"/>
            <ac:spMk id="755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5:44:09.199" v="208" actId="478"/>
          <ac:spMkLst>
            <pc:docMk/>
            <pc:sldMk cId="2982018505" sldId="260"/>
            <ac:spMk id="756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44:11.609" v="211" actId="20577"/>
          <ac:spMkLst>
            <pc:docMk/>
            <pc:sldMk cId="2982018505" sldId="260"/>
            <ac:spMk id="757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44:27.593" v="219" actId="20577"/>
          <ac:spMkLst>
            <pc:docMk/>
            <pc:sldMk cId="2982018505" sldId="260"/>
            <ac:spMk id="758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44:31.710" v="221" actId="20577"/>
          <ac:spMkLst>
            <pc:docMk/>
            <pc:sldMk cId="2982018505" sldId="260"/>
            <ac:spMk id="759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44:36.119" v="223" actId="20577"/>
          <ac:spMkLst>
            <pc:docMk/>
            <pc:sldMk cId="2982018505" sldId="260"/>
            <ac:spMk id="760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44:45.083" v="231" actId="20577"/>
          <ac:spMkLst>
            <pc:docMk/>
            <pc:sldMk cId="2982018505" sldId="260"/>
            <ac:spMk id="761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44:38.067" v="225" actId="20577"/>
          <ac:spMkLst>
            <pc:docMk/>
            <pc:sldMk cId="2982018505" sldId="260"/>
            <ac:spMk id="780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44:41.488" v="227" actId="20577"/>
          <ac:spMkLst>
            <pc:docMk/>
            <pc:sldMk cId="2982018505" sldId="260"/>
            <ac:spMk id="782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44:15.087" v="213" actId="20577"/>
          <ac:spMkLst>
            <pc:docMk/>
            <pc:sldMk cId="2982018505" sldId="260"/>
            <ac:spMk id="790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44:22.580" v="215" actId="20577"/>
          <ac:spMkLst>
            <pc:docMk/>
            <pc:sldMk cId="2982018505" sldId="260"/>
            <ac:spMk id="793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44:25.168" v="217" actId="20577"/>
          <ac:spMkLst>
            <pc:docMk/>
            <pc:sldMk cId="2982018505" sldId="260"/>
            <ac:spMk id="795" creationId="{00000000-0000-0000-0000-000000000000}"/>
          </ac:spMkLst>
        </pc:spChg>
      </pc:sldChg>
      <pc:sldChg chg="delSp modSp mod">
        <pc:chgData name="Adrian Osvaldo Barranco Carlos" userId="8908d17d-52de-4c2f-8756-1d0f037f68b1" providerId="ADAL" clId="{3086083E-CD20-4BFC-8B3E-09FBBA6B9FBC}" dt="2022-05-26T16:20:03.739" v="234" actId="20577"/>
        <pc:sldMkLst>
          <pc:docMk/>
          <pc:sldMk cId="3562229731" sldId="267"/>
        </pc:sldMkLst>
        <pc:spChg chg="mod">
          <ac:chgData name="Adrian Osvaldo Barranco Carlos" userId="8908d17d-52de-4c2f-8756-1d0f037f68b1" providerId="ADAL" clId="{3086083E-CD20-4BFC-8B3E-09FBBA6B9FBC}" dt="2022-05-26T15:16:57.876" v="110" actId="20577"/>
          <ac:spMkLst>
            <pc:docMk/>
            <pc:sldMk cId="3562229731" sldId="267"/>
            <ac:spMk id="267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17:00.630" v="112" actId="20577"/>
          <ac:spMkLst>
            <pc:docMk/>
            <pc:sldMk cId="3562229731" sldId="267"/>
            <ac:spMk id="279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17:02.903" v="114" actId="20577"/>
          <ac:spMkLst>
            <pc:docMk/>
            <pc:sldMk cId="3562229731" sldId="267"/>
            <ac:spMk id="291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5:16:09.293" v="101" actId="478"/>
          <ac:spMkLst>
            <pc:docMk/>
            <pc:sldMk cId="3562229731" sldId="267"/>
            <ac:spMk id="346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5:16:52.791" v="108" actId="478"/>
          <ac:spMkLst>
            <pc:docMk/>
            <pc:sldMk cId="3562229731" sldId="267"/>
            <ac:spMk id="355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5:16:13.033" v="102" actId="478"/>
          <ac:spMkLst>
            <pc:docMk/>
            <pc:sldMk cId="3562229731" sldId="267"/>
            <ac:spMk id="366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16:19.560" v="104" actId="20577"/>
          <ac:spMkLst>
            <pc:docMk/>
            <pc:sldMk cId="3562229731" sldId="267"/>
            <ac:spMk id="367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16:22.628" v="106" actId="20577"/>
          <ac:spMkLst>
            <pc:docMk/>
            <pc:sldMk cId="3562229731" sldId="267"/>
            <ac:spMk id="368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5:16:51.574" v="107" actId="478"/>
          <ac:spMkLst>
            <pc:docMk/>
            <pc:sldMk cId="3562229731" sldId="267"/>
            <ac:spMk id="369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6:20:03.739" v="234" actId="20577"/>
          <ac:spMkLst>
            <pc:docMk/>
            <pc:sldMk cId="3562229731" sldId="267"/>
            <ac:spMk id="370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17:04.712" v="116" actId="20577"/>
          <ac:spMkLst>
            <pc:docMk/>
            <pc:sldMk cId="3562229731" sldId="267"/>
            <ac:spMk id="374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17:09.378" v="118" actId="20577"/>
          <ac:spMkLst>
            <pc:docMk/>
            <pc:sldMk cId="3562229731" sldId="267"/>
            <ac:spMk id="375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17:14.337" v="120" actId="20577"/>
          <ac:spMkLst>
            <pc:docMk/>
            <pc:sldMk cId="3562229731" sldId="267"/>
            <ac:spMk id="376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17:26.898" v="130" actId="20577"/>
          <ac:spMkLst>
            <pc:docMk/>
            <pc:sldMk cId="3562229731" sldId="267"/>
            <ac:spMk id="377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17:18.869" v="124" actId="20577"/>
          <ac:spMkLst>
            <pc:docMk/>
            <pc:sldMk cId="3562229731" sldId="267"/>
            <ac:spMk id="425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17:22.323" v="126" actId="20577"/>
          <ac:spMkLst>
            <pc:docMk/>
            <pc:sldMk cId="3562229731" sldId="267"/>
            <ac:spMk id="427" creationId="{00000000-0000-0000-0000-000000000000}"/>
          </ac:spMkLst>
        </pc:spChg>
      </pc:sldChg>
      <pc:sldChg chg="delSp modSp mod">
        <pc:chgData name="Adrian Osvaldo Barranco Carlos" userId="8908d17d-52de-4c2f-8756-1d0f037f68b1" providerId="ADAL" clId="{3086083E-CD20-4BFC-8B3E-09FBBA6B9FBC}" dt="2022-05-26T15:33:56.072" v="163" actId="20577"/>
        <pc:sldMkLst>
          <pc:docMk/>
          <pc:sldMk cId="3737457356" sldId="269"/>
        </pc:sldMkLst>
        <pc:spChg chg="del">
          <ac:chgData name="Adrian Osvaldo Barranco Carlos" userId="8908d17d-52de-4c2f-8756-1d0f037f68b1" providerId="ADAL" clId="{3086083E-CD20-4BFC-8B3E-09FBBA6B9FBC}" dt="2022-05-26T15:32:42.787" v="131" actId="478"/>
          <ac:spMkLst>
            <pc:docMk/>
            <pc:sldMk cId="3737457356" sldId="269"/>
            <ac:spMk id="469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5:32:57.929" v="139" actId="478"/>
          <ac:spMkLst>
            <pc:docMk/>
            <pc:sldMk cId="3737457356" sldId="269"/>
            <ac:spMk id="477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5:32:45.805" v="132" actId="478"/>
          <ac:spMkLst>
            <pc:docMk/>
            <pc:sldMk cId="3737457356" sldId="269"/>
            <ac:spMk id="485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2:49.266" v="134" actId="20577"/>
          <ac:spMkLst>
            <pc:docMk/>
            <pc:sldMk cId="3737457356" sldId="269"/>
            <ac:spMk id="486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2:54.437" v="138" actId="20577"/>
          <ac:spMkLst>
            <pc:docMk/>
            <pc:sldMk cId="3737457356" sldId="269"/>
            <ac:spMk id="487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5:33:00.166" v="140" actId="478"/>
          <ac:spMkLst>
            <pc:docMk/>
            <pc:sldMk cId="3737457356" sldId="269"/>
            <ac:spMk id="488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3:10.477" v="143" actId="20577"/>
          <ac:spMkLst>
            <pc:docMk/>
            <pc:sldMk cId="3737457356" sldId="269"/>
            <ac:spMk id="489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3:25.093" v="151" actId="20577"/>
          <ac:spMkLst>
            <pc:docMk/>
            <pc:sldMk cId="3737457356" sldId="269"/>
            <ac:spMk id="490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3:31.304" v="153" actId="20577"/>
          <ac:spMkLst>
            <pc:docMk/>
            <pc:sldMk cId="3737457356" sldId="269"/>
            <ac:spMk id="491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3:43.991" v="155" actId="20577"/>
          <ac:spMkLst>
            <pc:docMk/>
            <pc:sldMk cId="3737457356" sldId="269"/>
            <ac:spMk id="492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3:56.072" v="163" actId="20577"/>
          <ac:spMkLst>
            <pc:docMk/>
            <pc:sldMk cId="3737457356" sldId="269"/>
            <ac:spMk id="493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3:47.803" v="157" actId="20577"/>
          <ac:spMkLst>
            <pc:docMk/>
            <pc:sldMk cId="3737457356" sldId="269"/>
            <ac:spMk id="512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3:51.952" v="159" actId="20577"/>
          <ac:spMkLst>
            <pc:docMk/>
            <pc:sldMk cId="3737457356" sldId="269"/>
            <ac:spMk id="514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3:13.156" v="145" actId="20577"/>
          <ac:spMkLst>
            <pc:docMk/>
            <pc:sldMk cId="3737457356" sldId="269"/>
            <ac:spMk id="522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3:16.247" v="147" actId="20577"/>
          <ac:spMkLst>
            <pc:docMk/>
            <pc:sldMk cId="3737457356" sldId="269"/>
            <ac:spMk id="525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3:20.627" v="149" actId="20577"/>
          <ac:spMkLst>
            <pc:docMk/>
            <pc:sldMk cId="3737457356" sldId="269"/>
            <ac:spMk id="527" creationId="{00000000-0000-0000-0000-000000000000}"/>
          </ac:spMkLst>
        </pc:spChg>
      </pc:sldChg>
      <pc:sldChg chg="delSp modSp mod">
        <pc:chgData name="Adrian Osvaldo Barranco Carlos" userId="8908d17d-52de-4c2f-8756-1d0f037f68b1" providerId="ADAL" clId="{3086083E-CD20-4BFC-8B3E-09FBBA6B9FBC}" dt="2022-05-26T15:43:30.600" v="200" actId="20577"/>
        <pc:sldMkLst>
          <pc:docMk/>
          <pc:sldMk cId="1219167814" sldId="271"/>
        </pc:sldMkLst>
        <pc:spChg chg="mod">
          <ac:chgData name="Adrian Osvaldo Barranco Carlos" userId="8908d17d-52de-4c2f-8756-1d0f037f68b1" providerId="ADAL" clId="{3086083E-CD20-4BFC-8B3E-09FBBA6B9FBC}" dt="2022-05-26T15:34:30.926" v="176" actId="20577"/>
          <ac:spMkLst>
            <pc:docMk/>
            <pc:sldMk cId="1219167814" sldId="271"/>
            <ac:spMk id="267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4:38.890" v="178" actId="20577"/>
          <ac:spMkLst>
            <pc:docMk/>
            <pc:sldMk cId="1219167814" sldId="271"/>
            <ac:spMk id="279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4:41.632" v="180" actId="20577"/>
          <ac:spMkLst>
            <pc:docMk/>
            <pc:sldMk cId="1219167814" sldId="271"/>
            <ac:spMk id="291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5:34:10.549" v="165" actId="478"/>
          <ac:spMkLst>
            <pc:docMk/>
            <pc:sldMk cId="1219167814" sldId="271"/>
            <ac:spMk id="346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5:34:22.876" v="170" actId="478"/>
          <ac:spMkLst>
            <pc:docMk/>
            <pc:sldMk cId="1219167814" sldId="271"/>
            <ac:spMk id="355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5:34:09.323" v="164" actId="478"/>
          <ac:spMkLst>
            <pc:docMk/>
            <pc:sldMk cId="1219167814" sldId="271"/>
            <ac:spMk id="366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4:14.857" v="167" actId="20577"/>
          <ac:spMkLst>
            <pc:docMk/>
            <pc:sldMk cId="1219167814" sldId="271"/>
            <ac:spMk id="367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4:17.719" v="169" actId="20577"/>
          <ac:spMkLst>
            <pc:docMk/>
            <pc:sldMk cId="1219167814" sldId="271"/>
            <ac:spMk id="368" creationId="{00000000-0000-0000-0000-000000000000}"/>
          </ac:spMkLst>
        </pc:spChg>
        <pc:spChg chg="del">
          <ac:chgData name="Adrian Osvaldo Barranco Carlos" userId="8908d17d-52de-4c2f-8756-1d0f037f68b1" providerId="ADAL" clId="{3086083E-CD20-4BFC-8B3E-09FBBA6B9FBC}" dt="2022-05-26T15:34:25.488" v="171" actId="478"/>
          <ac:spMkLst>
            <pc:docMk/>
            <pc:sldMk cId="1219167814" sldId="271"/>
            <ac:spMk id="369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4:28.198" v="174" actId="20577"/>
          <ac:spMkLst>
            <pc:docMk/>
            <pc:sldMk cId="1219167814" sldId="271"/>
            <ac:spMk id="370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4:44.853" v="182" actId="20577"/>
          <ac:spMkLst>
            <pc:docMk/>
            <pc:sldMk cId="1219167814" sldId="271"/>
            <ac:spMk id="374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4:50.247" v="184" actId="20577"/>
          <ac:spMkLst>
            <pc:docMk/>
            <pc:sldMk cId="1219167814" sldId="271"/>
            <ac:spMk id="375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34:56.520" v="186" actId="20577"/>
          <ac:spMkLst>
            <pc:docMk/>
            <pc:sldMk cId="1219167814" sldId="271"/>
            <ac:spMk id="376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43:30.600" v="200" actId="20577"/>
          <ac:spMkLst>
            <pc:docMk/>
            <pc:sldMk cId="1219167814" sldId="271"/>
            <ac:spMk id="377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43:22.197" v="196" actId="20577"/>
          <ac:spMkLst>
            <pc:docMk/>
            <pc:sldMk cId="1219167814" sldId="271"/>
            <ac:spMk id="425" creationId="{00000000-0000-0000-0000-000000000000}"/>
          </ac:spMkLst>
        </pc:spChg>
        <pc:spChg chg="mod">
          <ac:chgData name="Adrian Osvaldo Barranco Carlos" userId="8908d17d-52de-4c2f-8756-1d0f037f68b1" providerId="ADAL" clId="{3086083E-CD20-4BFC-8B3E-09FBBA6B9FBC}" dt="2022-05-26T15:43:26.299" v="198" actId="20577"/>
          <ac:spMkLst>
            <pc:docMk/>
            <pc:sldMk cId="1219167814" sldId="271"/>
            <ac:spMk id="427" creationId="{00000000-0000-0000-0000-000000000000}"/>
          </ac:spMkLst>
        </pc:spChg>
      </pc:sldChg>
    </pc:docChg>
  </pc:docChgLst>
  <pc:docChgLst>
    <pc:chgData name="Adrian Osvaldo Barranco Carlos" userId="8908d17d-52de-4c2f-8756-1d0f037f68b1" providerId="ADAL" clId="{1758B81B-96A7-47DA-B4BA-2DD06DDBD012}"/>
    <pc:docChg chg="undo custSel modSld">
      <pc:chgData name="Adrian Osvaldo Barranco Carlos" userId="8908d17d-52de-4c2f-8756-1d0f037f68b1" providerId="ADAL" clId="{1758B81B-96A7-47DA-B4BA-2DD06DDBD012}" dt="2023-01-17T00:42:55.595" v="113" actId="167"/>
      <pc:docMkLst>
        <pc:docMk/>
      </pc:docMkLst>
      <pc:sldChg chg="addSp delSp modSp mod">
        <pc:chgData name="Adrian Osvaldo Barranco Carlos" userId="8908d17d-52de-4c2f-8756-1d0f037f68b1" providerId="ADAL" clId="{1758B81B-96A7-47DA-B4BA-2DD06DDBD012}" dt="2023-01-17T00:42:55.595" v="113" actId="167"/>
        <pc:sldMkLst>
          <pc:docMk/>
          <pc:sldMk cId="2029407673" sldId="280"/>
        </pc:sldMkLst>
        <pc:spChg chg="add del mod">
          <ac:chgData name="Adrian Osvaldo Barranco Carlos" userId="8908d17d-52de-4c2f-8756-1d0f037f68b1" providerId="ADAL" clId="{1758B81B-96A7-47DA-B4BA-2DD06DDBD012}" dt="2023-01-17T00:34:12.188" v="10" actId="478"/>
          <ac:spMkLst>
            <pc:docMk/>
            <pc:sldMk cId="2029407673" sldId="280"/>
            <ac:spMk id="6" creationId="{B507E02E-925C-EA8A-F2D0-244716E4C92D}"/>
          </ac:spMkLst>
        </pc:spChg>
        <pc:spChg chg="add mod ord">
          <ac:chgData name="Adrian Osvaldo Barranco Carlos" userId="8908d17d-52de-4c2f-8756-1d0f037f68b1" providerId="ADAL" clId="{1758B81B-96A7-47DA-B4BA-2DD06DDBD012}" dt="2023-01-17T00:38:32.598" v="67" actId="167"/>
          <ac:spMkLst>
            <pc:docMk/>
            <pc:sldMk cId="2029407673" sldId="280"/>
            <ac:spMk id="6" creationId="{D201A4B3-CB58-3CD8-CC01-278DF4F20546}"/>
          </ac:spMkLst>
        </pc:spChg>
        <pc:spChg chg="add del">
          <ac:chgData name="Adrian Osvaldo Barranco Carlos" userId="8908d17d-52de-4c2f-8756-1d0f037f68b1" providerId="ADAL" clId="{1758B81B-96A7-47DA-B4BA-2DD06DDBD012}" dt="2023-01-17T00:35:23.260" v="20" actId="478"/>
          <ac:spMkLst>
            <pc:docMk/>
            <pc:sldMk cId="2029407673" sldId="280"/>
            <ac:spMk id="9" creationId="{298983B7-A1A1-E763-CE91-D08A85C9E0C3}"/>
          </ac:spMkLst>
        </pc:spChg>
        <pc:spChg chg="add mod ord">
          <ac:chgData name="Adrian Osvaldo Barranco Carlos" userId="8908d17d-52de-4c2f-8756-1d0f037f68b1" providerId="ADAL" clId="{1758B81B-96A7-47DA-B4BA-2DD06DDBD012}" dt="2023-01-17T00:39:00.623" v="79" actId="167"/>
          <ac:spMkLst>
            <pc:docMk/>
            <pc:sldMk cId="2029407673" sldId="280"/>
            <ac:spMk id="9" creationId="{D201A4B3-CB58-3CD8-CC01-278DF4F20546}"/>
          </ac:spMkLst>
        </pc:spChg>
        <pc:spChg chg="add mod ord">
          <ac:chgData name="Adrian Osvaldo Barranco Carlos" userId="8908d17d-52de-4c2f-8756-1d0f037f68b1" providerId="ADAL" clId="{1758B81B-96A7-47DA-B4BA-2DD06DDBD012}" dt="2023-01-17T00:39:13.356" v="83" actId="167"/>
          <ac:spMkLst>
            <pc:docMk/>
            <pc:sldMk cId="2029407673" sldId="280"/>
            <ac:spMk id="10" creationId="{48778909-E185-5B57-1423-21EF5FA782CC}"/>
          </ac:spMkLst>
        </pc:spChg>
        <pc:spChg chg="add del mod">
          <ac:chgData name="Adrian Osvaldo Barranco Carlos" userId="8908d17d-52de-4c2f-8756-1d0f037f68b1" providerId="ADAL" clId="{1758B81B-96A7-47DA-B4BA-2DD06DDBD012}" dt="2023-01-17T00:35:21.579" v="18" actId="478"/>
          <ac:spMkLst>
            <pc:docMk/>
            <pc:sldMk cId="2029407673" sldId="280"/>
            <ac:spMk id="10" creationId="{C3A0AE98-2FA4-DEBF-00A9-B7E0FB04AAF1}"/>
          </ac:spMkLst>
        </pc:spChg>
        <pc:spChg chg="add mod ord">
          <ac:chgData name="Adrian Osvaldo Barranco Carlos" userId="8908d17d-52de-4c2f-8756-1d0f037f68b1" providerId="ADAL" clId="{1758B81B-96A7-47DA-B4BA-2DD06DDBD012}" dt="2023-01-17T00:42:25.489" v="107" actId="14100"/>
          <ac:spMkLst>
            <pc:docMk/>
            <pc:sldMk cId="2029407673" sldId="280"/>
            <ac:spMk id="21" creationId="{8E8BC59F-EBBF-4E36-1F66-4AFDB396B572}"/>
          </ac:spMkLst>
        </pc:spChg>
        <pc:spChg chg="add del mod">
          <ac:chgData name="Adrian Osvaldo Barranco Carlos" userId="8908d17d-52de-4c2f-8756-1d0f037f68b1" providerId="ADAL" clId="{1758B81B-96A7-47DA-B4BA-2DD06DDBD012}" dt="2023-01-17T00:35:22.380" v="19" actId="478"/>
          <ac:spMkLst>
            <pc:docMk/>
            <pc:sldMk cId="2029407673" sldId="280"/>
            <ac:spMk id="21" creationId="{AA10639D-2ED3-A58E-63F0-B0DB2A2E8035}"/>
          </ac:spMkLst>
        </pc:spChg>
        <pc:spChg chg="add del mod">
          <ac:chgData name="Adrian Osvaldo Barranco Carlos" userId="8908d17d-52de-4c2f-8756-1d0f037f68b1" providerId="ADAL" clId="{1758B81B-96A7-47DA-B4BA-2DD06DDBD012}" dt="2023-01-17T00:36:56.274" v="42" actId="478"/>
          <ac:spMkLst>
            <pc:docMk/>
            <pc:sldMk cId="2029407673" sldId="280"/>
            <ac:spMk id="27" creationId="{13BD2FFE-B1C4-E7AD-4907-421482F2C7F8}"/>
          </ac:spMkLst>
        </pc:spChg>
        <pc:spChg chg="add mod ord">
          <ac:chgData name="Adrian Osvaldo Barranco Carlos" userId="8908d17d-52de-4c2f-8756-1d0f037f68b1" providerId="ADAL" clId="{1758B81B-96A7-47DA-B4BA-2DD06DDBD012}" dt="2023-01-17T00:42:55.595" v="113" actId="167"/>
          <ac:spMkLst>
            <pc:docMk/>
            <pc:sldMk cId="2029407673" sldId="280"/>
            <ac:spMk id="27" creationId="{CE6F01C8-97BA-936D-F599-2F950C6CE71E}"/>
          </ac:spMkLst>
        </pc:spChg>
        <pc:spChg chg="add del mod">
          <ac:chgData name="Adrian Osvaldo Barranco Carlos" userId="8908d17d-52de-4c2f-8756-1d0f037f68b1" providerId="ADAL" clId="{1758B81B-96A7-47DA-B4BA-2DD06DDBD012}" dt="2023-01-17T00:36:56.274" v="42" actId="478"/>
          <ac:spMkLst>
            <pc:docMk/>
            <pc:sldMk cId="2029407673" sldId="280"/>
            <ac:spMk id="33" creationId="{ECEA9B5B-F455-823D-88B3-65AA2F0BEE77}"/>
          </ac:spMkLst>
        </pc:spChg>
        <pc:spChg chg="add del mod">
          <ac:chgData name="Adrian Osvaldo Barranco Carlos" userId="8908d17d-52de-4c2f-8756-1d0f037f68b1" providerId="ADAL" clId="{1758B81B-96A7-47DA-B4BA-2DD06DDBD012}" dt="2023-01-17T00:36:56.274" v="42" actId="478"/>
          <ac:spMkLst>
            <pc:docMk/>
            <pc:sldMk cId="2029407673" sldId="280"/>
            <ac:spMk id="34" creationId="{F2546A40-B391-1D1C-4AE7-97CAC571A3B6}"/>
          </ac:spMkLst>
        </pc:spChg>
        <pc:spChg chg="add del mod">
          <ac:chgData name="Adrian Osvaldo Barranco Carlos" userId="8908d17d-52de-4c2f-8756-1d0f037f68b1" providerId="ADAL" clId="{1758B81B-96A7-47DA-B4BA-2DD06DDBD012}" dt="2023-01-17T00:36:56.274" v="42" actId="478"/>
          <ac:spMkLst>
            <pc:docMk/>
            <pc:sldMk cId="2029407673" sldId="280"/>
            <ac:spMk id="35" creationId="{9AB0A4D9-0B4F-A584-4447-0C5E0A9793B3}"/>
          </ac:spMkLst>
        </pc:spChg>
        <pc:spChg chg="add del mod">
          <ac:chgData name="Adrian Osvaldo Barranco Carlos" userId="8908d17d-52de-4c2f-8756-1d0f037f68b1" providerId="ADAL" clId="{1758B81B-96A7-47DA-B4BA-2DD06DDBD012}" dt="2023-01-17T00:36:56.274" v="42" actId="478"/>
          <ac:spMkLst>
            <pc:docMk/>
            <pc:sldMk cId="2029407673" sldId="280"/>
            <ac:spMk id="36" creationId="{2973B4B8-490D-CB16-043B-43C0FA6155A1}"/>
          </ac:spMkLst>
        </pc:spChg>
        <pc:spChg chg="add mod ord">
          <ac:chgData name="Adrian Osvaldo Barranco Carlos" userId="8908d17d-52de-4c2f-8756-1d0f037f68b1" providerId="ADAL" clId="{1758B81B-96A7-47DA-B4BA-2DD06DDBD012}" dt="2023-01-17T00:36:49.418" v="41" actId="167"/>
          <ac:spMkLst>
            <pc:docMk/>
            <pc:sldMk cId="2029407673" sldId="280"/>
            <ac:spMk id="39" creationId="{D201A4B3-CB58-3CD8-CC01-278DF4F20546}"/>
          </ac:spMkLst>
        </pc:spChg>
        <pc:spChg chg="add mod ord">
          <ac:chgData name="Adrian Osvaldo Barranco Carlos" userId="8908d17d-52de-4c2f-8756-1d0f037f68b1" providerId="ADAL" clId="{1758B81B-96A7-47DA-B4BA-2DD06DDBD012}" dt="2023-01-17T00:37:18.501" v="49" actId="167"/>
          <ac:spMkLst>
            <pc:docMk/>
            <pc:sldMk cId="2029407673" sldId="280"/>
            <ac:spMk id="42" creationId="{98A1EB87-D26D-A935-08AC-999D8431A255}"/>
          </ac:spMkLst>
        </pc:spChg>
        <pc:spChg chg="add mod ord">
          <ac:chgData name="Adrian Osvaldo Barranco Carlos" userId="8908d17d-52de-4c2f-8756-1d0f037f68b1" providerId="ADAL" clId="{1758B81B-96A7-47DA-B4BA-2DD06DDBD012}" dt="2023-01-17T00:38:10.148" v="60" actId="167"/>
          <ac:spMkLst>
            <pc:docMk/>
            <pc:sldMk cId="2029407673" sldId="280"/>
            <ac:spMk id="44" creationId="{AB7980BC-3EC5-F5FE-E10F-D55A7920760B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150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151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152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156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157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197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198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199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1:34.993" v="5" actId="403"/>
          <ac:spMkLst>
            <pc:docMk/>
            <pc:sldMk cId="2029407673" sldId="280"/>
            <ac:spMk id="200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201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202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203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204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205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230" creationId="{00000000-0000-0000-0000-000000000000}"/>
          </ac:spMkLst>
        </pc:spChg>
        <pc:spChg chg="del">
          <ac:chgData name="Adrian Osvaldo Barranco Carlos" userId="8908d17d-52de-4c2f-8756-1d0f037f68b1" providerId="ADAL" clId="{1758B81B-96A7-47DA-B4BA-2DD06DDBD012}" dt="2023-01-17T00:36:10.308" v="30" actId="478"/>
          <ac:spMkLst>
            <pc:docMk/>
            <pc:sldMk cId="2029407673" sldId="280"/>
            <ac:spMk id="273" creationId="{00000000-0000-0000-0000-000000000000}"/>
          </ac:spMkLst>
        </pc:spChg>
        <pc:spChg chg="del">
          <ac:chgData name="Adrian Osvaldo Barranco Carlos" userId="8908d17d-52de-4c2f-8756-1d0f037f68b1" providerId="ADAL" clId="{1758B81B-96A7-47DA-B4BA-2DD06DDBD012}" dt="2023-01-17T00:36:08.267" v="29" actId="478"/>
          <ac:spMkLst>
            <pc:docMk/>
            <pc:sldMk cId="2029407673" sldId="280"/>
            <ac:spMk id="276" creationId="{00000000-0000-0000-0000-000000000000}"/>
          </ac:spMkLst>
        </pc:spChg>
        <pc:spChg chg="del">
          <ac:chgData name="Adrian Osvaldo Barranco Carlos" userId="8908d17d-52de-4c2f-8756-1d0f037f68b1" providerId="ADAL" clId="{1758B81B-96A7-47DA-B4BA-2DD06DDBD012}" dt="2023-01-17T00:37:10.209" v="46" actId="478"/>
          <ac:spMkLst>
            <pc:docMk/>
            <pc:sldMk cId="2029407673" sldId="280"/>
            <ac:spMk id="281" creationId="{00000000-0000-0000-0000-000000000000}"/>
          </ac:spMkLst>
        </pc:spChg>
        <pc:spChg chg="del">
          <ac:chgData name="Adrian Osvaldo Barranco Carlos" userId="8908d17d-52de-4c2f-8756-1d0f037f68b1" providerId="ADAL" clId="{1758B81B-96A7-47DA-B4BA-2DD06DDBD012}" dt="2023-01-17T00:37:08.178" v="45" actId="478"/>
          <ac:spMkLst>
            <pc:docMk/>
            <pc:sldMk cId="2029407673" sldId="280"/>
            <ac:spMk id="282" creationId="{00000000-0000-0000-0000-000000000000}"/>
          </ac:spMkLst>
        </pc:spChg>
        <pc:spChg chg="del">
          <ac:chgData name="Adrian Osvaldo Barranco Carlos" userId="8908d17d-52de-4c2f-8756-1d0f037f68b1" providerId="ADAL" clId="{1758B81B-96A7-47DA-B4BA-2DD06DDBD012}" dt="2023-01-17T00:38:42.730" v="70" actId="478"/>
          <ac:spMkLst>
            <pc:docMk/>
            <pc:sldMk cId="2029407673" sldId="280"/>
            <ac:spMk id="286" creationId="{00000000-0000-0000-0000-000000000000}"/>
          </ac:spMkLst>
        </pc:spChg>
        <pc:spChg chg="del">
          <ac:chgData name="Adrian Osvaldo Barranco Carlos" userId="8908d17d-52de-4c2f-8756-1d0f037f68b1" providerId="ADAL" clId="{1758B81B-96A7-47DA-B4BA-2DD06DDBD012}" dt="2023-01-17T00:38:44.505" v="71" actId="478"/>
          <ac:spMkLst>
            <pc:docMk/>
            <pc:sldMk cId="2029407673" sldId="280"/>
            <ac:spMk id="287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340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341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342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343" creationId="{00000000-0000-0000-0000-000000000000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346" creationId="{2D327D28-FAC7-59AD-5F3D-A19634B8C806}"/>
          </ac:spMkLst>
        </pc:spChg>
        <pc:spChg chg="mod">
          <ac:chgData name="Adrian Osvaldo Barranco Carlos" userId="8908d17d-52de-4c2f-8756-1d0f037f68b1" providerId="ADAL" clId="{1758B81B-96A7-47DA-B4BA-2DD06DDBD012}" dt="2023-01-17T00:41:07.260" v="95" actId="207"/>
          <ac:spMkLst>
            <pc:docMk/>
            <pc:sldMk cId="2029407673" sldId="280"/>
            <ac:spMk id="366" creationId="{19CBC432-C2CB-A892-6CA3-F805876FFD6A}"/>
          </ac:spMkLst>
        </pc:spChg>
        <pc:spChg chg="mod">
          <ac:chgData name="Adrian Osvaldo Barranco Carlos" userId="8908d17d-52de-4c2f-8756-1d0f037f68b1" providerId="ADAL" clId="{1758B81B-96A7-47DA-B4BA-2DD06DDBD012}" dt="2023-01-17T00:41:09.956" v="100" actId="207"/>
          <ac:spMkLst>
            <pc:docMk/>
            <pc:sldMk cId="2029407673" sldId="280"/>
            <ac:spMk id="369" creationId="{37AEB573-5BA2-63F6-5BF4-454C04390D66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379" creationId="{1CC218D7-20DF-6714-09D8-D224147A8C4B}"/>
          </ac:spMkLst>
        </pc:spChg>
        <pc:spChg chg="mod">
          <ac:chgData name="Adrian Osvaldo Barranco Carlos" userId="8908d17d-52de-4c2f-8756-1d0f037f68b1" providerId="ADAL" clId="{1758B81B-96A7-47DA-B4BA-2DD06DDBD012}" dt="2023-01-17T00:36:59.629" v="43" actId="1076"/>
          <ac:spMkLst>
            <pc:docMk/>
            <pc:sldMk cId="2029407673" sldId="280"/>
            <ac:spMk id="391" creationId="{8626FB17-CCC8-52BF-116D-F3D5E0691A92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392" creationId="{DB34A82E-1FF1-F127-8420-B5CC1BD2FD12}"/>
          </ac:spMkLst>
        </pc:spChg>
        <pc:spChg chg="mod">
          <ac:chgData name="Adrian Osvaldo Barranco Carlos" userId="8908d17d-52de-4c2f-8756-1d0f037f68b1" providerId="ADAL" clId="{1758B81B-96A7-47DA-B4BA-2DD06DDBD012}" dt="2023-01-17T00:31:28.280" v="3" actId="404"/>
          <ac:spMkLst>
            <pc:docMk/>
            <pc:sldMk cId="2029407673" sldId="280"/>
            <ac:spMk id="394" creationId="{0EC9C208-60E6-628D-6735-DF850A756B84}"/>
          </ac:spMkLst>
        </pc:spChg>
        <pc:spChg chg="mod">
          <ac:chgData name="Adrian Osvaldo Barranco Carlos" userId="8908d17d-52de-4c2f-8756-1d0f037f68b1" providerId="ADAL" clId="{1758B81B-96A7-47DA-B4BA-2DD06DDBD012}" dt="2023-01-17T00:37:27.273" v="50" actId="1076"/>
          <ac:spMkLst>
            <pc:docMk/>
            <pc:sldMk cId="2029407673" sldId="280"/>
            <ac:spMk id="395" creationId="{3673058C-9206-0B34-7D7C-113C5430AE7F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402" creationId="{473BFD17-0BDF-02B5-CF69-5D5519A80F31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403" creationId="{39C77B9D-98AD-9011-D764-6AB5A0787B3B}"/>
          </ac:spMkLst>
        </pc:spChg>
        <pc:spChg chg="mod">
          <ac:chgData name="Adrian Osvaldo Barranco Carlos" userId="8908d17d-52de-4c2f-8756-1d0f037f68b1" providerId="ADAL" clId="{1758B81B-96A7-47DA-B4BA-2DD06DDBD012}" dt="2023-01-17T00:39:17.415" v="84" actId="1076"/>
          <ac:spMkLst>
            <pc:docMk/>
            <pc:sldMk cId="2029407673" sldId="280"/>
            <ac:spMk id="413" creationId="{FDBB9533-878A-7E50-6A5A-29E23772D6B9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414" creationId="{765F7CF8-E75D-51A1-ED21-458C7E7904EF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415" creationId="{F370D8FA-BC96-1F1A-1750-2319FBF2FD86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434" creationId="{DF2874C3-7F4D-8B86-A8DF-A1FCD5C31461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445" creationId="{BC0BCB46-7ADE-7088-90FE-564BDCA3705F}"/>
          </ac:spMkLst>
        </pc:spChg>
        <pc:spChg chg="del">
          <ac:chgData name="Adrian Osvaldo Barranco Carlos" userId="8908d17d-52de-4c2f-8756-1d0f037f68b1" providerId="ADAL" clId="{1758B81B-96A7-47DA-B4BA-2DD06DDBD012}" dt="2023-01-17T00:37:37.058" v="52" actId="478"/>
          <ac:spMkLst>
            <pc:docMk/>
            <pc:sldMk cId="2029407673" sldId="280"/>
            <ac:spMk id="456" creationId="{D473699D-91B5-48CB-D241-2B50730D620C}"/>
          </ac:spMkLst>
        </pc:spChg>
        <pc:spChg chg="del">
          <ac:chgData name="Adrian Osvaldo Barranco Carlos" userId="8908d17d-52de-4c2f-8756-1d0f037f68b1" providerId="ADAL" clId="{1758B81B-96A7-47DA-B4BA-2DD06DDBD012}" dt="2023-01-17T00:37:41.426" v="55" actId="478"/>
          <ac:spMkLst>
            <pc:docMk/>
            <pc:sldMk cId="2029407673" sldId="280"/>
            <ac:spMk id="457" creationId="{1A4C9A11-5E71-8D0F-60DD-E592534E2441}"/>
          </ac:spMkLst>
        </pc:spChg>
        <pc:spChg chg="mod">
          <ac:chgData name="Adrian Osvaldo Barranco Carlos" userId="8908d17d-52de-4c2f-8756-1d0f037f68b1" providerId="ADAL" clId="{1758B81B-96A7-47DA-B4BA-2DD06DDBD012}" dt="2023-01-17T00:38:13.737" v="61" actId="1076"/>
          <ac:spMkLst>
            <pc:docMk/>
            <pc:sldMk cId="2029407673" sldId="280"/>
            <ac:spMk id="460" creationId="{38B628A9-D78A-B111-9186-BD6ADF3FD86A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461" creationId="{4D283B51-3C7D-E377-9632-BE92B8F920BE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462" creationId="{CD3F7B24-CFCA-08E8-10EB-DFBDD972A1FF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469" creationId="{A074F21C-15E5-8E78-B9C5-940928D835F9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470" creationId="{823A53C4-39BD-2DC3-4C2C-3216D20A14D2}"/>
          </ac:spMkLst>
        </pc:spChg>
        <pc:spChg chg="del">
          <ac:chgData name="Adrian Osvaldo Barranco Carlos" userId="8908d17d-52de-4c2f-8756-1d0f037f68b1" providerId="ADAL" clId="{1758B81B-96A7-47DA-B4BA-2DD06DDBD012}" dt="2023-01-17T00:38:24.545" v="64" actId="478"/>
          <ac:spMkLst>
            <pc:docMk/>
            <pc:sldMk cId="2029407673" sldId="280"/>
            <ac:spMk id="477" creationId="{34588F1F-64FE-9577-5BDE-58756AE8D8DB}"/>
          </ac:spMkLst>
        </pc:spChg>
        <pc:spChg chg="del">
          <ac:chgData name="Adrian Osvaldo Barranco Carlos" userId="8908d17d-52de-4c2f-8756-1d0f037f68b1" providerId="ADAL" clId="{1758B81B-96A7-47DA-B4BA-2DD06DDBD012}" dt="2023-01-17T00:38:22.866" v="63" actId="478"/>
          <ac:spMkLst>
            <pc:docMk/>
            <pc:sldMk cId="2029407673" sldId="280"/>
            <ac:spMk id="478" creationId="{734C50F9-511F-5D38-E9ED-9C343966555B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483" creationId="{047B40C3-3BEF-F06E-5C71-48DF52171905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484" creationId="{62471AD1-9539-667F-27CA-8A5FDBBF8DA4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485" creationId="{D83E65D9-470F-9BF8-DC6D-4475234E889A}"/>
          </ac:spMkLst>
        </pc:spChg>
        <pc:spChg chg="mod">
          <ac:chgData name="Adrian Osvaldo Barranco Carlos" userId="8908d17d-52de-4c2f-8756-1d0f037f68b1" providerId="ADAL" clId="{1758B81B-96A7-47DA-B4BA-2DD06DDBD012}" dt="2023-01-17T00:38:36.430" v="68" actId="1076"/>
          <ac:spMkLst>
            <pc:docMk/>
            <pc:sldMk cId="2029407673" sldId="280"/>
            <ac:spMk id="489" creationId="{FEEAAAD1-614D-C9AD-A450-3141B99717F2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490" creationId="{44DEC192-9709-530D-3D1D-2484D59C609D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491" creationId="{051843D0-B898-1E38-7F66-B285748F4383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499" creationId="{A5026BE8-9FAE-5D38-F72E-BDB28522120C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507" creationId="{D95C6384-A57E-1E8F-55C4-B54E7D28430D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508" creationId="{41C42A7F-EDF9-8045-DFD2-0DF4777CB2E5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510" creationId="{0EEF915B-63B5-21FF-B0D2-E59DCFC2BC57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512" creationId="{32FDA6DB-DE80-32B6-0773-8519BB3B7512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520" creationId="{3EC66961-E76F-8FE0-B659-3E62C89455CF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523" creationId="{6417D58E-6E9B-B1CB-956F-1AE86C465BC0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539" creationId="{5BC556D2-4E70-4E1F-D554-966C0A340685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543" creationId="{91285C3E-D4AA-3A33-0293-D1185A1167E8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551" creationId="{71E6E545-F4E7-381C-9781-6600DAEDEB2A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553" creationId="{2CEC5A58-4CE3-42F2-85E9-4130D5D1ED17}"/>
          </ac:spMkLst>
        </pc:spChg>
        <pc:spChg chg="mod">
          <ac:chgData name="Adrian Osvaldo Barranco Carlos" userId="8908d17d-52de-4c2f-8756-1d0f037f68b1" providerId="ADAL" clId="{1758B81B-96A7-47DA-B4BA-2DD06DDBD012}" dt="2023-01-17T00:33:18.414" v="7" actId="1582"/>
          <ac:spMkLst>
            <pc:docMk/>
            <pc:sldMk cId="2029407673" sldId="280"/>
            <ac:spMk id="557" creationId="{31B90830-E126-0575-D4EB-707E82254A85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561" creationId="{DB5A49A2-991D-00FF-58B8-8DE669A38C11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562" creationId="{06DF0D99-C5A9-61DF-C4C0-1C2C9295310F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563" creationId="{DB8C77EA-C196-64A3-2C8A-584A89F24D69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574" creationId="{4BFF4C71-A8AE-700B-1FB0-BCD23EC701B5}"/>
          </ac:spMkLst>
        </pc:spChg>
        <pc:spChg chg="del">
          <ac:chgData name="Adrian Osvaldo Barranco Carlos" userId="8908d17d-52de-4c2f-8756-1d0f037f68b1" providerId="ADAL" clId="{1758B81B-96A7-47DA-B4BA-2DD06DDBD012}" dt="2023-01-17T00:38:53.425" v="76" actId="478"/>
          <ac:spMkLst>
            <pc:docMk/>
            <pc:sldMk cId="2029407673" sldId="280"/>
            <ac:spMk id="598" creationId="{72042054-4E59-D351-958C-E92598FEF89E}"/>
          </ac:spMkLst>
        </pc:spChg>
        <pc:spChg chg="del">
          <ac:chgData name="Adrian Osvaldo Barranco Carlos" userId="8908d17d-52de-4c2f-8756-1d0f037f68b1" providerId="ADAL" clId="{1758B81B-96A7-47DA-B4BA-2DD06DDBD012}" dt="2023-01-17T00:38:49.209" v="73" actId="478"/>
          <ac:spMkLst>
            <pc:docMk/>
            <pc:sldMk cId="2029407673" sldId="280"/>
            <ac:spMk id="599" creationId="{B837C232-498E-6501-6710-912D37B260DA}"/>
          </ac:spMkLst>
        </pc:spChg>
        <pc:spChg chg="mod">
          <ac:chgData name="Adrian Osvaldo Barranco Carlos" userId="8908d17d-52de-4c2f-8756-1d0f037f68b1" providerId="ADAL" clId="{1758B81B-96A7-47DA-B4BA-2DD06DDBD012}" dt="2023-01-17T00:39:03.639" v="80" actId="1076"/>
          <ac:spMkLst>
            <pc:docMk/>
            <pc:sldMk cId="2029407673" sldId="280"/>
            <ac:spMk id="603" creationId="{7285A47D-0881-50D0-1EC9-BCDB206A5D10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604" creationId="{C9B796B8-6A9F-ECBF-8FEB-FFABD7E3E5FA}"/>
          </ac:spMkLst>
        </pc:spChg>
        <pc:spChg chg="mod">
          <ac:chgData name="Adrian Osvaldo Barranco Carlos" userId="8908d17d-52de-4c2f-8756-1d0f037f68b1" providerId="ADAL" clId="{1758B81B-96A7-47DA-B4BA-2DD06DDBD012}" dt="2023-01-17T00:30:56.031" v="1" actId="403"/>
          <ac:spMkLst>
            <pc:docMk/>
            <pc:sldMk cId="2029407673" sldId="280"/>
            <ac:spMk id="1040" creationId="{00000000-0000-0000-0000-000000000000}"/>
          </ac:spMkLst>
        </pc:spChg>
        <pc:grpChg chg="add del">
          <ac:chgData name="Adrian Osvaldo Barranco Carlos" userId="8908d17d-52de-4c2f-8756-1d0f037f68b1" providerId="ADAL" clId="{1758B81B-96A7-47DA-B4BA-2DD06DDBD012}" dt="2023-01-17T00:38:51.277" v="75" actId="478"/>
          <ac:grpSpMkLst>
            <pc:docMk/>
            <pc:sldMk cId="2029407673" sldId="280"/>
            <ac:grpSpMk id="26" creationId="{C230D137-8E73-98D7-1662-B562E9E291EC}"/>
          </ac:grpSpMkLst>
        </pc:grpChg>
      </pc:sldChg>
    </pc:docChg>
  </pc:docChgLst>
  <pc:docChgLst>
    <pc:chgData name="Adrian Osvaldo Barranco Carlos" userId="8908d17d-52de-4c2f-8756-1d0f037f68b1" providerId="ADAL" clId="{5CE14470-5087-48AA-9048-ACDDE375C163}"/>
    <pc:docChg chg="modSld">
      <pc:chgData name="Adrian Osvaldo Barranco Carlos" userId="8908d17d-52de-4c2f-8756-1d0f037f68b1" providerId="ADAL" clId="{5CE14470-5087-48AA-9048-ACDDE375C163}" dt="2022-10-11T17:07:13.616" v="5" actId="9405"/>
      <pc:docMkLst>
        <pc:docMk/>
      </pc:docMkLst>
      <pc:sldChg chg="addSp modSp mod">
        <pc:chgData name="Adrian Osvaldo Barranco Carlos" userId="8908d17d-52de-4c2f-8756-1d0f037f68b1" providerId="ADAL" clId="{5CE14470-5087-48AA-9048-ACDDE375C163}" dt="2022-10-11T17:07:13.616" v="5" actId="9405"/>
        <pc:sldMkLst>
          <pc:docMk/>
          <pc:sldMk cId="3744035636" sldId="273"/>
        </pc:sldMkLst>
        <pc:grpChg chg="mod">
          <ac:chgData name="Adrian Osvaldo Barranco Carlos" userId="8908d17d-52de-4c2f-8756-1d0f037f68b1" providerId="ADAL" clId="{5CE14470-5087-48AA-9048-ACDDE375C163}" dt="2022-10-11T16:54:04.635" v="2"/>
          <ac:grpSpMkLst>
            <pc:docMk/>
            <pc:sldMk cId="3744035636" sldId="273"/>
            <ac:grpSpMk id="6" creationId="{AB62E29A-7874-2FB9-CF8D-159FA9353758}"/>
          </ac:grpSpMkLst>
        </pc:grpChg>
        <pc:inkChg chg="add mod">
          <ac:chgData name="Adrian Osvaldo Barranco Carlos" userId="8908d17d-52de-4c2f-8756-1d0f037f68b1" providerId="ADAL" clId="{5CE14470-5087-48AA-9048-ACDDE375C163}" dt="2022-10-11T16:54:04.635" v="2"/>
          <ac:inkMkLst>
            <pc:docMk/>
            <pc:sldMk cId="3744035636" sldId="273"/>
            <ac:inkMk id="2" creationId="{C2A41FAA-69BC-9F5C-AE32-6F455EA54EFD}"/>
          </ac:inkMkLst>
        </pc:inkChg>
        <pc:inkChg chg="add mod">
          <ac:chgData name="Adrian Osvaldo Barranco Carlos" userId="8908d17d-52de-4c2f-8756-1d0f037f68b1" providerId="ADAL" clId="{5CE14470-5087-48AA-9048-ACDDE375C163}" dt="2022-10-11T16:54:04.635" v="2"/>
          <ac:inkMkLst>
            <pc:docMk/>
            <pc:sldMk cId="3744035636" sldId="273"/>
            <ac:inkMk id="3" creationId="{68B9F849-DF2D-9613-7096-5A1356979F6C}"/>
          </ac:inkMkLst>
        </pc:inkChg>
        <pc:inkChg chg="add">
          <ac:chgData name="Adrian Osvaldo Barranco Carlos" userId="8908d17d-52de-4c2f-8756-1d0f037f68b1" providerId="ADAL" clId="{5CE14470-5087-48AA-9048-ACDDE375C163}" dt="2022-10-11T16:54:06.288" v="3" actId="9405"/>
          <ac:inkMkLst>
            <pc:docMk/>
            <pc:sldMk cId="3744035636" sldId="273"/>
            <ac:inkMk id="9" creationId="{02D1059C-39FA-5135-9298-B18C92A18ACB}"/>
          </ac:inkMkLst>
        </pc:inkChg>
        <pc:inkChg chg="add">
          <ac:chgData name="Adrian Osvaldo Barranco Carlos" userId="8908d17d-52de-4c2f-8756-1d0f037f68b1" providerId="ADAL" clId="{5CE14470-5087-48AA-9048-ACDDE375C163}" dt="2022-10-11T16:54:08.043" v="4" actId="9405"/>
          <ac:inkMkLst>
            <pc:docMk/>
            <pc:sldMk cId="3744035636" sldId="273"/>
            <ac:inkMk id="10" creationId="{204BEAF9-C782-129F-6F9C-15E0AE0FA669}"/>
          </ac:inkMkLst>
        </pc:inkChg>
        <pc:inkChg chg="add">
          <ac:chgData name="Adrian Osvaldo Barranco Carlos" userId="8908d17d-52de-4c2f-8756-1d0f037f68b1" providerId="ADAL" clId="{5CE14470-5087-48AA-9048-ACDDE375C163}" dt="2022-10-11T17:07:13.616" v="5" actId="9405"/>
          <ac:inkMkLst>
            <pc:docMk/>
            <pc:sldMk cId="3744035636" sldId="273"/>
            <ac:inkMk id="21" creationId="{0813229D-BD22-08B8-1CB3-CD20A8E3C5E8}"/>
          </ac:inkMkLst>
        </pc:inkChg>
      </pc:sldChg>
    </pc:docChg>
  </pc:docChgLst>
  <pc:docChgLst>
    <pc:chgData name="Adrian Osvaldo Barranco Carlos" userId="8908d17d-52de-4c2f-8756-1d0f037f68b1" providerId="ADAL" clId="{F58D7ECE-8746-4862-BA9A-7B56A039ED80}"/>
    <pc:docChg chg="custSel addSld modSld sldOrd">
      <pc:chgData name="Adrian Osvaldo Barranco Carlos" userId="8908d17d-52de-4c2f-8756-1d0f037f68b1" providerId="ADAL" clId="{F58D7ECE-8746-4862-BA9A-7B56A039ED80}" dt="2022-11-24T23:23:07.450" v="297" actId="1076"/>
      <pc:docMkLst>
        <pc:docMk/>
      </pc:docMkLst>
      <pc:sldChg chg="addSp delSp modSp add mod ord">
        <pc:chgData name="Adrian Osvaldo Barranco Carlos" userId="8908d17d-52de-4c2f-8756-1d0f037f68b1" providerId="ADAL" clId="{F58D7ECE-8746-4862-BA9A-7B56A039ED80}" dt="2022-11-24T23:04:07.920" v="245" actId="478"/>
        <pc:sldMkLst>
          <pc:docMk/>
          <pc:sldMk cId="1939669055" sldId="279"/>
        </pc:sldMkLst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1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3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5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7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9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3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5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9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1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7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8" creationId="{00000000-0000-0000-0000-000000000000}"/>
          </ac:spMkLst>
        </pc:spChg>
        <pc:spChg chg="add del mod">
          <ac:chgData name="Adrian Osvaldo Barranco Carlos" userId="8908d17d-52de-4c2f-8756-1d0f037f68b1" providerId="ADAL" clId="{F58D7ECE-8746-4862-BA9A-7B56A039ED80}" dt="2022-11-24T23:04:07.920" v="245" actId="478"/>
          <ac:spMkLst>
            <pc:docMk/>
            <pc:sldMk cId="1939669055" sldId="279"/>
            <ac:spMk id="99" creationId="{ADB0584F-461F-7A81-24C6-07AAC67B54F2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39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50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51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52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53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55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56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57" creationId="{00000000-0000-0000-0000-000000000000}"/>
          </ac:spMkLst>
        </pc:spChg>
        <pc:spChg chg="del">
          <ac:chgData name="Adrian Osvaldo Barranco Carlos" userId="8908d17d-52de-4c2f-8756-1d0f037f68b1" providerId="ADAL" clId="{F58D7ECE-8746-4862-BA9A-7B56A039ED80}" dt="2022-11-14T21:13:08.938" v="7" actId="478"/>
          <ac:spMkLst>
            <pc:docMk/>
            <pc:sldMk cId="1939669055" sldId="279"/>
            <ac:spMk id="183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97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98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99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00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01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02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03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04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05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28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30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34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35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68" creationId="{BAF64CA3-92A0-F654-0C9A-131F3BABEE7D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69" creationId="{99BBEB72-198C-DD52-8B10-1C474D871558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70" creationId="{0FFD02C1-DBA2-5CF2-1DAD-ECBECC1B396A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71" creationId="{9694078F-7C80-3BBB-B646-B6671129B734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72" creationId="{A1D86370-9DD1-3363-B267-961094DA3F4D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73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76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78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81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82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83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84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86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87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88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289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18" creationId="{F9A86EAB-3347-476B-B51B-7DFEE750E662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40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41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42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43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46" creationId="{2D327D28-FAC7-59AD-5F3D-A19634B8C806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55" creationId="{E4310703-B4EA-7E9C-84A4-E4EC89817E73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60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61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62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66" creationId="{19CBC432-C2CB-A892-6CA3-F805876FFD6A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69" creationId="{37AEB573-5BA2-63F6-5BF4-454C04390D66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71" creationId="{2502E016-C68A-8A2A-2633-A01FCB1C8FE2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72" creationId="{D0209CB3-2BD6-1AE8-F3C3-D3854C3D9A0F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79" creationId="{1CC218D7-20DF-6714-09D8-D224147A8C4B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85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86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89" creationId="{A6FF6A1B-82CA-4741-BDF0-372C8FE024C1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90" creationId="{FD33A20D-5BF3-2159-DB18-C079750B84E9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91" creationId="{8626FB17-CCC8-52BF-116D-F3D5E0691A92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92" creationId="{DB34A82E-1FF1-F127-8420-B5CC1BD2FD12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93" creationId="{A180FCDC-145E-883D-7B42-72F8710B9513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94" creationId="{0EC9C208-60E6-628D-6735-DF850A756B84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395" creationId="{3673058C-9206-0B34-7D7C-113C5430AE7F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00" creationId="{FE0C1EB6-3219-2070-ECC8-835066E38C9A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02" creationId="{473BFD17-0BDF-02B5-CF69-5D5519A80F31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03" creationId="{39C77B9D-98AD-9011-D764-6AB5A0787B3B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11" creationId="{1620E2D1-97E8-02A6-CF92-73D46D475405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12" creationId="{42735C11-59BF-CE6F-9CFC-6FA5D60F1B9F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13" creationId="{FDBB9533-878A-7E50-6A5A-29E23772D6B9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14" creationId="{765F7CF8-E75D-51A1-ED21-458C7E7904EF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15" creationId="{F370D8FA-BC96-1F1A-1750-2319FBF2FD86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16" creationId="{01D6BD4B-6498-42C6-4513-4C251727625F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17" creationId="{9FE3CD09-D9CD-DE23-140E-4FFF95275BA7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23" creationId="{9614B6C4-3574-E1D0-603A-80DD61991AE6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29" creationId="{212D6FCA-5A9A-1B91-6838-4DD144B18878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30" creationId="{91B554B0-D6C3-BA99-FC25-83397A1481FC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32" creationId="{612F3879-037E-12D9-F212-FBFE04EB92D2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34" creationId="{DF2874C3-7F4D-8B86-A8DF-A1FCD5C31461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35" creationId="{3F6127EF-21A7-7DAA-A00F-51F71424C5B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37" creationId="{16C47B6E-E85D-2542-0C57-8B29A7EFCC44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38" creationId="{02163798-7EA2-62E9-108D-8E4065B63488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39" creationId="{0DCED648-B5D1-660C-4B8C-A690CA91CDEC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40" creationId="{D4AEFF62-6E7D-6010-AC04-68A3701BBD3D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45" creationId="{BC0BCB46-7ADE-7088-90FE-564BDCA3705F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46" creationId="{8089CF45-AEA0-6C68-9FD8-39275DF56C5D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48" creationId="{602D05C6-E88D-72E8-3E4C-F91904686A11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49" creationId="{6C4B87D8-330A-F6D2-6DDD-8D6D5A851362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51" creationId="{69D4DC26-7997-EB71-A20D-F97A5760F0A6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53" creationId="{33ACC43C-C380-3ED4-AA65-4C3C4640CB88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56" creationId="{D473699D-91B5-48CB-D241-2B50730D620C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57" creationId="{1A4C9A11-5E71-8D0F-60DD-E592534E2441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58" creationId="{160A3910-9D22-D15E-AA4F-D99DB0E430B3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59" creationId="{9C0C79B3-ADAE-C271-3FC2-CF0A32C483D7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60" creationId="{38B628A9-D78A-B111-9186-BD6ADF3FD86A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61" creationId="{4D283B51-3C7D-E377-9632-BE92B8F920BE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62" creationId="{CD3F7B24-CFCA-08E8-10EB-DFBDD972A1FF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63" creationId="{838C5E43-FD60-1FAE-CFEF-E74565817F28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65" creationId="{E62C1A09-15E9-013C-2D18-9CE9E0B84F97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67" creationId="{BC4FC692-1952-80DC-4AE3-D9AC4A4C8FBD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69" creationId="{A074F21C-15E5-8E78-B9C5-940928D835F9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70" creationId="{823A53C4-39BD-2DC3-4C2C-3216D20A14D2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72" creationId="{5DD9367D-980F-CF6B-0E11-F4D06E2331B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77" creationId="{34588F1F-64FE-9577-5BDE-58756AE8D8DB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78" creationId="{734C50F9-511F-5D38-E9ED-9C343966555B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79" creationId="{3902F48E-2088-3DBE-944A-F34650C79492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80" creationId="{DE0DC4B5-595F-4569-FE63-AFEFD3B94AD6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81" creationId="{A037EB90-419B-A392-7290-82EA23FD2854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83" creationId="{047B40C3-3BEF-F06E-5C71-48DF52171905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84" creationId="{62471AD1-9539-667F-27CA-8A5FDBBF8DA4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85" creationId="{D83E65D9-470F-9BF8-DC6D-4475234E889A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86" creationId="{AEDE0F8F-8A6D-D875-5E26-A72A027F8F21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87" creationId="{180BE051-0808-BAB4-4268-41BC590B6435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88" creationId="{2976162A-8E88-2951-CF88-3973D5AD116A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89" creationId="{FEEAAAD1-614D-C9AD-A450-3141B99717F2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90" creationId="{44DEC192-9709-530D-3D1D-2484D59C609D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91" creationId="{051843D0-B898-1E38-7F66-B285748F4383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94" creationId="{3ABC68DE-6334-DE90-8CED-EBEEC18F44D9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95" creationId="{87E7C9B2-83C6-B9C9-0A8D-967298E82787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97" creationId="{4CAE767F-7D8A-9A01-6EB9-95BF6070AF1E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499" creationId="{A5026BE8-9FAE-5D38-F72E-BDB28522120C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00" creationId="{862A9C7E-F4A4-CA33-A490-B0219B05E614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01" creationId="{BF4816D1-090C-574B-B493-03E1224C8F24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03" creationId="{DE7749D2-C8A9-15AC-AA24-1E7844D7EED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05" creationId="{E8B78A49-AA6B-99CC-6265-FB52E1792855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07" creationId="{D95C6384-A57E-1E8F-55C4-B54E7D28430D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08" creationId="{41C42A7F-EDF9-8045-DFD2-0DF4777CB2E5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10" creationId="{0EEF915B-63B5-21FF-B0D2-E59DCFC2BC57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11" creationId="{A1BDE40C-37DC-568D-A46B-6286A952A2E4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12" creationId="{32FDA6DB-DE80-32B6-0773-8519BB3B7512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14" creationId="{03DEDA71-1A30-9765-39ED-2D332104F402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15" creationId="{4A440C1F-64E2-38B5-4F9D-0FC3A31F74D6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16" creationId="{C032803E-6F97-35BC-F868-0DFCB8E25117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17" creationId="{D4FA8A3C-302A-C3CB-C4BC-9B426E09E7AD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20" creationId="{3EC66961-E76F-8FE0-B659-3E62C89455CF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21" creationId="{1742754C-BF9B-632E-F7D1-7E41F815F48A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23" creationId="{6417D58E-6E9B-B1CB-956F-1AE86C465BC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24" creationId="{5985AA6D-0E3C-3A72-A047-1715141F3CAF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25" creationId="{C503EC25-8069-CAE0-95A2-4E14FEF1CB9E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27" creationId="{64D00988-24C7-8E99-FF30-3FCCCC8FCEBC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28" creationId="{C3700262-ABDC-3CDE-F90E-4E4A53AF72F2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31" creationId="{FD619FF9-58F1-2A6A-DA19-0C61ADFD303A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34" creationId="{EBFCAD2D-AECB-0DB0-3854-5B614A50A911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35" creationId="{52A2F6F5-B1DD-21FE-385D-047C2F4F153C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37" creationId="{C9EED0A0-1365-3125-E908-86DC7EC1BD27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39" creationId="{5BC556D2-4E70-4E1F-D554-966C0A340685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40" creationId="{328FAB3D-52FA-FAC5-A705-49DDB302EE23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41" creationId="{A20F9BAA-64ED-6EE8-C54B-267BD4BA3004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43" creationId="{91285C3E-D4AA-3A33-0293-D1185A1167E8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49" creationId="{4DDC078C-DE4B-0001-C254-4A8A8702F4B5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50" creationId="{CA5E3C46-43B7-02A1-8001-8CA0AF207CE4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51" creationId="{71E6E545-F4E7-381C-9781-6600DAEDEB2A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53" creationId="{2CEC5A58-4CE3-42F2-85E9-4130D5D1ED17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54" creationId="{B22A4863-8401-BE72-C3CC-DC41DF900788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55" creationId="{5DA42ECF-FBC8-128F-2859-FC04330935C5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57" creationId="{31B90830-E126-0575-D4EB-707E82254A85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58" creationId="{6DAE912C-0302-FB8F-71CE-E1FE053BE99D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59" creationId="{6F47BF01-34B8-2D2F-5ECC-FBF74E387481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61" creationId="{DB5A49A2-991D-00FF-58B8-8DE669A38C11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62" creationId="{06DF0D99-C5A9-61DF-C4C0-1C2C9295310F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63" creationId="{DB8C77EA-C196-64A3-2C8A-584A89F24D69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66" creationId="{492D3E18-57CB-C96A-2F34-9C80FDA31613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67" creationId="{44A7D462-9C8C-393A-8F80-938486CC69E3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68" creationId="{F9B6EFC8-8291-14A0-6AB8-D8B837B534F9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71" creationId="{1167192E-4FFF-335B-7F63-571448AE9165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72" creationId="{59C0F26B-FD16-5371-EF22-F767BD3078F6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73" creationId="{967D0656-2986-B0E6-2390-5CB6F5A9050E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74" creationId="{4BFF4C71-A8AE-700B-1FB0-BCD23EC701B5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95" creationId="{FE7AEBAD-7E84-5300-E700-687C84760B17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98" creationId="{72042054-4E59-D351-958C-E92598FEF89E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599" creationId="{B837C232-498E-6501-6710-912D37B260DA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600" creationId="{73BBC163-6FED-7C69-C241-A04AF028DCD4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601" creationId="{A38157F7-3DC2-EE38-62D2-CE386B37EA6B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603" creationId="{7285A47D-0881-50D0-1EC9-BCDB206A5D10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604" creationId="{C9B796B8-6A9F-ECBF-8FEB-FFABD7E3E5FA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607" creationId="{7090F7A8-132B-46BA-B5B7-36DF0991CE3C}"/>
          </ac:spMkLst>
        </pc:spChg>
        <pc:spChg chg="mod">
          <ac:chgData name="Adrian Osvaldo Barranco Carlos" userId="8908d17d-52de-4c2f-8756-1d0f037f68b1" providerId="ADAL" clId="{F58D7ECE-8746-4862-BA9A-7B56A039ED80}" dt="2022-11-24T23:02:29.461" v="216" actId="2711"/>
          <ac:spMkLst>
            <pc:docMk/>
            <pc:sldMk cId="1939669055" sldId="279"/>
            <ac:spMk id="1040" creationId="{00000000-0000-0000-0000-000000000000}"/>
          </ac:spMkLst>
        </pc:spChg>
        <pc:grpChg chg="del">
          <ac:chgData name="Adrian Osvaldo Barranco Carlos" userId="8908d17d-52de-4c2f-8756-1d0f037f68b1" providerId="ADAL" clId="{F58D7ECE-8746-4862-BA9A-7B56A039ED80}" dt="2022-11-14T21:02:01.570" v="5" actId="478"/>
          <ac:grpSpMkLst>
            <pc:docMk/>
            <pc:sldMk cId="1939669055" sldId="279"/>
            <ac:grpSpMk id="6" creationId="{AB62E29A-7874-2FB9-CF8D-159FA9353758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8" creationId="{5399DABA-64BF-5CC9-0612-DF2C05342589}"/>
          </ac:grpSpMkLst>
        </pc:grpChg>
        <pc:grpChg chg="add del 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26" creationId="{C230D137-8E73-98D7-1662-B562E9E291EC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41" creationId="{00000000-0000-0000-0000-000000000000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140" creationId="{00000000-0000-0000-0000-000000000000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280" creationId="{00000000-0000-0000-0000-000000000000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285" creationId="{00000000-0000-0000-0000-000000000000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358" creationId="{ECF61BDB-B83D-137E-5BB6-D73F08971750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436" creationId="{635FE391-AD80-EAD7-EB79-D51FD9B1116C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447" creationId="{4EFFDABA-3FE4-D24C-880F-5AD60D95BA37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455" creationId="{665AE1CD-E66B-A641-9988-79B3C031B59B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476" creationId="{616E0CDA-FBA8-70D3-99FC-446A611DC46A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493" creationId="{7EEBDB30-B76D-8FEC-6CF8-1D97B9BA654F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513" creationId="{35D144CB-DC90-D5C6-8A65-150A1A55AEF8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526" creationId="{CB76A458-8D76-FE5B-FCB4-ED5F82B39055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533" creationId="{A83F1586-F912-3DE0-7FD0-05BC4312D899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565" creationId="{2EFB5423-F00D-264F-54C2-A60C9B60E6FB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570" creationId="{49EA87D2-6F5B-EDBA-9C8F-24A123C58AEA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597" creationId="{6612A07E-36A6-9F7E-F049-0522E408695C}"/>
          </ac:grpSpMkLst>
        </pc:grpChg>
        <pc:grpChg chg="mod">
          <ac:chgData name="Adrian Osvaldo Barranco Carlos" userId="8908d17d-52de-4c2f-8756-1d0f037f68b1" providerId="ADAL" clId="{F58D7ECE-8746-4862-BA9A-7B56A039ED80}" dt="2022-11-24T23:02:29.461" v="216" actId="2711"/>
          <ac:grpSpMkLst>
            <pc:docMk/>
            <pc:sldMk cId="1939669055" sldId="279"/>
            <ac:grpSpMk id="602" creationId="{592251BA-6F10-D52A-95D8-8C0967FC9064}"/>
          </ac:grpSpMkLst>
        </pc:grpChg>
        <pc:picChg chg="mod">
          <ac:chgData name="Adrian Osvaldo Barranco Carlos" userId="8908d17d-52de-4c2f-8756-1d0f037f68b1" providerId="ADAL" clId="{F58D7ECE-8746-4862-BA9A-7B56A039ED80}" dt="2022-11-24T23:02:29.461" v="216" actId="2711"/>
          <ac:picMkLst>
            <pc:docMk/>
            <pc:sldMk cId="1939669055" sldId="279"/>
            <ac:picMk id="231" creationId="{00000000-0000-0000-0000-000000000000}"/>
          </ac:picMkLst>
        </pc:picChg>
        <pc:inkChg chg="del">
          <ac:chgData name="Adrian Osvaldo Barranco Carlos" userId="8908d17d-52de-4c2f-8756-1d0f037f68b1" providerId="ADAL" clId="{F58D7ECE-8746-4862-BA9A-7B56A039ED80}" dt="2022-11-14T21:02:00.442" v="4" actId="478"/>
          <ac:inkMkLst>
            <pc:docMk/>
            <pc:sldMk cId="1939669055" sldId="279"/>
            <ac:inkMk id="9" creationId="{02D1059C-39FA-5135-9298-B18C92A18ACB}"/>
          </ac:inkMkLst>
        </pc:inkChg>
        <pc:inkChg chg="del">
          <ac:chgData name="Adrian Osvaldo Barranco Carlos" userId="8908d17d-52de-4c2f-8756-1d0f037f68b1" providerId="ADAL" clId="{F58D7ECE-8746-4862-BA9A-7B56A039ED80}" dt="2022-11-14T21:01:56.994" v="3" actId="478"/>
          <ac:inkMkLst>
            <pc:docMk/>
            <pc:sldMk cId="1939669055" sldId="279"/>
            <ac:inkMk id="10" creationId="{204BEAF9-C782-129F-6F9C-15E0AE0FA669}"/>
          </ac:inkMkLst>
        </pc:inkChg>
        <pc:inkChg chg="del mod">
          <ac:chgData name="Adrian Osvaldo Barranco Carlos" userId="8908d17d-52de-4c2f-8756-1d0f037f68b1" providerId="ADAL" clId="{F58D7ECE-8746-4862-BA9A-7B56A039ED80}" dt="2022-11-24T22:39:39.242" v="26" actId="478"/>
          <ac:inkMkLst>
            <pc:docMk/>
            <pc:sldMk cId="1939669055" sldId="279"/>
            <ac:inkMk id="21" creationId="{0813229D-BD22-08B8-1CB3-CD20A8E3C5E8}"/>
          </ac:inkMkLst>
        </pc:inkChg>
        <pc:cxnChg chg="add mod">
          <ac:chgData name="Adrian Osvaldo Barranco Carlos" userId="8908d17d-52de-4c2f-8756-1d0f037f68b1" providerId="ADAL" clId="{F58D7ECE-8746-4862-BA9A-7B56A039ED80}" dt="2022-11-24T23:02:21.765" v="215" actId="2711"/>
          <ac:cxnSpMkLst>
            <pc:docMk/>
            <pc:sldMk cId="1939669055" sldId="279"/>
            <ac:cxnSpMk id="3" creationId="{420116B9-507F-34B3-A8E2-3E1F5A382CB5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7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12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14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16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18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20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22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24" creationId="{00000000-0000-0000-0000-000000000000}"/>
          </ac:cxnSpMkLst>
        </pc:cxnChg>
        <pc:cxnChg chg="add del mod">
          <ac:chgData name="Adrian Osvaldo Barranco Carlos" userId="8908d17d-52de-4c2f-8756-1d0f037f68b1" providerId="ADAL" clId="{F58D7ECE-8746-4862-BA9A-7B56A039ED80}" dt="2022-11-24T22:59:03.122" v="186" actId="478"/>
          <ac:cxnSpMkLst>
            <pc:docMk/>
            <pc:sldMk cId="1939669055" sldId="279"/>
            <ac:cxnSpMk id="27" creationId="{21F16061-5CE4-0F84-4CE0-D1D5D9977793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28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30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32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0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3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5" creationId="{00000000-0000-0000-0000-000000000000}"/>
          </ac:cxnSpMkLst>
        </pc:cxnChg>
        <pc:cxnChg chg="add mod">
          <ac:chgData name="Adrian Osvaldo Barranco Carlos" userId="8908d17d-52de-4c2f-8756-1d0f037f68b1" providerId="ADAL" clId="{F58D7ECE-8746-4862-BA9A-7B56A039ED80}" dt="2022-11-24T23:02:21.765" v="215" actId="2711"/>
          <ac:cxnSpMkLst>
            <pc:docMk/>
            <pc:sldMk cId="1939669055" sldId="279"/>
            <ac:cxnSpMk id="49" creationId="{3ECF5FC5-84C1-CE97-F952-B4E8892AD0BD}"/>
          </ac:cxnSpMkLst>
        </pc:cxnChg>
        <pc:cxnChg chg="add del mod">
          <ac:chgData name="Adrian Osvaldo Barranco Carlos" userId="8908d17d-52de-4c2f-8756-1d0f037f68b1" providerId="ADAL" clId="{F58D7ECE-8746-4862-BA9A-7B56A039ED80}" dt="2022-11-24T23:00:03.006" v="196" actId="478"/>
          <ac:cxnSpMkLst>
            <pc:docMk/>
            <pc:sldMk cId="1939669055" sldId="279"/>
            <ac:cxnSpMk id="52" creationId="{94558FB0-5A65-197F-B1D7-B5B8C62D8D68}"/>
          </ac:cxnSpMkLst>
        </pc:cxnChg>
        <pc:cxnChg chg="add mod">
          <ac:chgData name="Adrian Osvaldo Barranco Carlos" userId="8908d17d-52de-4c2f-8756-1d0f037f68b1" providerId="ADAL" clId="{F58D7ECE-8746-4862-BA9A-7B56A039ED80}" dt="2022-11-24T23:02:21.765" v="215" actId="2711"/>
          <ac:cxnSpMkLst>
            <pc:docMk/>
            <pc:sldMk cId="1939669055" sldId="279"/>
            <ac:cxnSpMk id="55" creationId="{327DC0BB-7F93-2147-551E-9B83E8C4F1A8}"/>
          </ac:cxnSpMkLst>
        </pc:cxnChg>
        <pc:cxnChg chg="add mod">
          <ac:chgData name="Adrian Osvaldo Barranco Carlos" userId="8908d17d-52de-4c2f-8756-1d0f037f68b1" providerId="ADAL" clId="{F58D7ECE-8746-4862-BA9A-7B56A039ED80}" dt="2022-11-24T23:02:21.765" v="215" actId="2711"/>
          <ac:cxnSpMkLst>
            <pc:docMk/>
            <pc:sldMk cId="1939669055" sldId="279"/>
            <ac:cxnSpMk id="59" creationId="{362CE305-0A55-4B61-4597-B05DDE58BF82}"/>
          </ac:cxnSpMkLst>
        </pc:cxnChg>
        <pc:cxnChg chg="add mod">
          <ac:chgData name="Adrian Osvaldo Barranco Carlos" userId="8908d17d-52de-4c2f-8756-1d0f037f68b1" providerId="ADAL" clId="{F58D7ECE-8746-4862-BA9A-7B56A039ED80}" dt="2022-11-24T23:02:21.765" v="215" actId="2711"/>
          <ac:cxnSpMkLst>
            <pc:docMk/>
            <pc:sldMk cId="1939669055" sldId="279"/>
            <ac:cxnSpMk id="62" creationId="{D165B4CE-2938-6701-0717-9C3CC05A4289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116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143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154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229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232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233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274" creationId="{CD126641-7B03-7018-C12F-17C93D21A37D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319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373" creationId="{0108DAF3-1D1F-DDCF-5192-41376DD6B087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378" creationId="{28C5D23F-B49F-4D71-8C71-596EF6AB2AEE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01" creationId="{0D57373C-304E-D7B5-1947-60DE6B0049EB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31" creationId="{E8CAE6A2-5D77-F47A-11E3-49C3AE98AA7E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33" creationId="{A398989A-8736-4042-C3DE-7F1CEF9645A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41" creationId="{E68FFA79-B0FE-AFDA-E5B1-F77923982FAB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42" creationId="{E0F608A8-7FFC-1B0D-233D-95A96E33FBDB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44" creationId="{052225C5-D52F-1618-BBFF-76E7EF077CA8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50" creationId="{10979DB5-E111-51D2-F2EA-0D8CF2D6FD31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52" creationId="{C7F2C8CA-FF4A-850C-B6A0-F5ECF82C0F1C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54" creationId="{8CED5563-616B-91CD-2E5A-299896327F5F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66" creationId="{A7DAD786-4267-C054-3E4E-9BBC64C418F8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68" creationId="{1D96A2D2-60C5-5ACD-0D08-76112E4E25A1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71" creationId="{787296F7-1EC1-2281-B1A9-A42CA1ED74DD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73" creationId="{2C0F5687-2128-DC3B-FDA2-1A3B424737B7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75" creationId="{E77D8F34-2569-0BCE-82C9-9A70B57CD431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82" creationId="{A8EC0CA0-394C-DC6B-E13D-10ECCAECE93E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92" creationId="{E76A54FD-19D2-965C-3725-E234EE1FE086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96" creationId="{88ABBE20-6FBF-9938-626E-3E1D86C5E487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498" creationId="{06BE46C9-AF0D-5C96-C5BC-BFF77F067F45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04" creationId="{19318DA7-2C84-B656-475B-1B7641939FFF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06" creationId="{F49871E7-82E0-C25F-C3BE-16A6BAF06081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09" creationId="{9E3D7942-02E6-C72D-BD2B-BCA6ED0E9C60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18" creationId="{83929BD1-BBFD-83F6-1357-AC50CC58DD6E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19" creationId="{72B9324D-6C91-60CA-225F-7D0DC4C62E56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22" creationId="{62921C8E-CFAD-6C67-4985-197B31BA7003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29" creationId="{3E900739-2FB9-C875-B573-3CFDA3878FA6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30" creationId="{8EE1750A-3088-C91D-BF0F-48CEE7B86377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32" creationId="{31CC910B-F10F-EE4A-9251-343592204543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36" creationId="{DD99F15E-C6D0-B112-425A-22DAB595A988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38" creationId="{0F33F13D-70C7-DF4B-1EB3-15A8D6ED9A9D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42" creationId="{16E67E09-0BC4-D502-4F2A-DE54AE36804E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52" creationId="{C26E7E43-B7D5-E092-9586-F7E04B60D332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56" creationId="{9AE4C906-0E16-A072-5DDF-B86965551D76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69" creationId="{8066ADA4-9528-9427-A95C-46F4D3A9320F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94" creationId="{69F3E595-367E-9263-EC07-789FBC2F0495}"/>
          </ac:cxnSpMkLst>
        </pc:cxnChg>
        <pc:cxnChg chg="mod">
          <ac:chgData name="Adrian Osvaldo Barranco Carlos" userId="8908d17d-52de-4c2f-8756-1d0f037f68b1" providerId="ADAL" clId="{F58D7ECE-8746-4862-BA9A-7B56A039ED80}" dt="2022-11-24T23:02:29.461" v="216" actId="2711"/>
          <ac:cxnSpMkLst>
            <pc:docMk/>
            <pc:sldMk cId="1939669055" sldId="279"/>
            <ac:cxnSpMk id="596" creationId="{37BBF1C5-17F1-0242-1400-D501CD197A60}"/>
          </ac:cxnSpMkLst>
        </pc:cxnChg>
      </pc:sldChg>
      <pc:sldChg chg="addSp modSp add mod ord">
        <pc:chgData name="Adrian Osvaldo Barranco Carlos" userId="8908d17d-52de-4c2f-8756-1d0f037f68b1" providerId="ADAL" clId="{F58D7ECE-8746-4862-BA9A-7B56A039ED80}" dt="2022-11-24T23:23:07.450" v="297" actId="1076"/>
        <pc:sldMkLst>
          <pc:docMk/>
          <pc:sldMk cId="2029407673" sldId="280"/>
        </pc:sldMkLst>
        <pc:spChg chg="add mod">
          <ac:chgData name="Adrian Osvaldo Barranco Carlos" userId="8908d17d-52de-4c2f-8756-1d0f037f68b1" providerId="ADAL" clId="{F58D7ECE-8746-4862-BA9A-7B56A039ED80}" dt="2022-11-24T23:23:07.450" v="297" actId="1076"/>
          <ac:spMkLst>
            <pc:docMk/>
            <pc:sldMk cId="2029407673" sldId="280"/>
            <ac:spMk id="2" creationId="{5727E438-0D00-AD57-2F5C-90F3613ED97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1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3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5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7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9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3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5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9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1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7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8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39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50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51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52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53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55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56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57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97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98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99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00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01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02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03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04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05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28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30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34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35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68" creationId="{BAF64CA3-92A0-F654-0C9A-131F3BABEE7D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69" creationId="{99BBEB72-198C-DD52-8B10-1C474D871558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70" creationId="{0FFD02C1-DBA2-5CF2-1DAD-ECBECC1B396A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71" creationId="{9694078F-7C80-3BBB-B646-B6671129B734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72" creationId="{A1D86370-9DD1-3363-B267-961094DA3F4D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73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76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78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81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82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83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84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86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87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88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289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18" creationId="{F9A86EAB-3347-476B-B51B-7DFEE750E662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40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41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42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43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46" creationId="{2D327D28-FAC7-59AD-5F3D-A19634B8C806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55" creationId="{E4310703-B4EA-7E9C-84A4-E4EC89817E73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60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29.489" v="248" actId="14100"/>
          <ac:spMkLst>
            <pc:docMk/>
            <pc:sldMk cId="2029407673" sldId="280"/>
            <ac:spMk id="361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32.416" v="249" actId="14100"/>
          <ac:spMkLst>
            <pc:docMk/>
            <pc:sldMk cId="2029407673" sldId="280"/>
            <ac:spMk id="362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66" creationId="{19CBC432-C2CB-A892-6CA3-F805876FFD6A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69" creationId="{37AEB573-5BA2-63F6-5BF4-454C04390D66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71" creationId="{2502E016-C68A-8A2A-2633-A01FCB1C8FE2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72" creationId="{D0209CB3-2BD6-1AE8-F3C3-D3854C3D9A0F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79" creationId="{1CC218D7-20DF-6714-09D8-D224147A8C4B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85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86" creationId="{00000000-0000-0000-0000-00000000000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89" creationId="{A6FF6A1B-82CA-4741-BDF0-372C8FE024C1}"/>
          </ac:spMkLst>
        </pc:spChg>
        <pc:spChg chg="mod">
          <ac:chgData name="Adrian Osvaldo Barranco Carlos" userId="8908d17d-52de-4c2f-8756-1d0f037f68b1" providerId="ADAL" clId="{F58D7ECE-8746-4862-BA9A-7B56A039ED80}" dt="2022-11-24T23:05:57.166" v="274" actId="113"/>
          <ac:spMkLst>
            <pc:docMk/>
            <pc:sldMk cId="2029407673" sldId="280"/>
            <ac:spMk id="390" creationId="{FD33A20D-5BF3-2159-DB18-C079750B84E9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91" creationId="{8626FB17-CCC8-52BF-116D-F3D5E0691A92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92" creationId="{DB34A82E-1FF1-F127-8420-B5CC1BD2FD12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93" creationId="{A180FCDC-145E-883D-7B42-72F8710B9513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94" creationId="{0EC9C208-60E6-628D-6735-DF850A756B84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395" creationId="{3673058C-9206-0B34-7D7C-113C5430AE7F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00" creationId="{FE0C1EB6-3219-2070-ECC8-835066E38C9A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02" creationId="{473BFD17-0BDF-02B5-CF69-5D5519A80F31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03" creationId="{39C77B9D-98AD-9011-D764-6AB5A0787B3B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11" creationId="{1620E2D1-97E8-02A6-CF92-73D46D475405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12" creationId="{42735C11-59BF-CE6F-9CFC-6FA5D60F1B9F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13" creationId="{FDBB9533-878A-7E50-6A5A-29E23772D6B9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14" creationId="{765F7CF8-E75D-51A1-ED21-458C7E7904EF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15" creationId="{F370D8FA-BC96-1F1A-1750-2319FBF2FD86}"/>
          </ac:spMkLst>
        </pc:spChg>
        <pc:spChg chg="mod">
          <ac:chgData name="Adrian Osvaldo Barranco Carlos" userId="8908d17d-52de-4c2f-8756-1d0f037f68b1" providerId="ADAL" clId="{F58D7ECE-8746-4862-BA9A-7B56A039ED80}" dt="2022-11-24T23:04:59.992" v="258" actId="14100"/>
          <ac:spMkLst>
            <pc:docMk/>
            <pc:sldMk cId="2029407673" sldId="280"/>
            <ac:spMk id="416" creationId="{01D6BD4B-6498-42C6-4513-4C251727625F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17" creationId="{9FE3CD09-D9CD-DE23-140E-4FFF95275BA7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23" creationId="{9614B6C4-3574-E1D0-603A-80DD61991AE6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29" creationId="{212D6FCA-5A9A-1B91-6838-4DD144B18878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30" creationId="{91B554B0-D6C3-BA99-FC25-83397A1481FC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32" creationId="{612F3879-037E-12D9-F212-FBFE04EB92D2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34" creationId="{DF2874C3-7F4D-8B86-A8DF-A1FCD5C31461}"/>
          </ac:spMkLst>
        </pc:spChg>
        <pc:spChg chg="mod">
          <ac:chgData name="Adrian Osvaldo Barranco Carlos" userId="8908d17d-52de-4c2f-8756-1d0f037f68b1" providerId="ADAL" clId="{F58D7ECE-8746-4862-BA9A-7B56A039ED80}" dt="2022-11-24T23:04:51.154" v="255" actId="1037"/>
          <ac:spMkLst>
            <pc:docMk/>
            <pc:sldMk cId="2029407673" sldId="280"/>
            <ac:spMk id="435" creationId="{3F6127EF-21A7-7DAA-A00F-51F71424C5B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37" creationId="{16C47B6E-E85D-2542-0C57-8B29A7EFCC44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38" creationId="{02163798-7EA2-62E9-108D-8E4065B63488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39" creationId="{0DCED648-B5D1-660C-4B8C-A690CA91CDEC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40" creationId="{D4AEFF62-6E7D-6010-AC04-68A3701BBD3D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45" creationId="{BC0BCB46-7ADE-7088-90FE-564BDCA3705F}"/>
          </ac:spMkLst>
        </pc:spChg>
        <pc:spChg chg="mod">
          <ac:chgData name="Adrian Osvaldo Barranco Carlos" userId="8908d17d-52de-4c2f-8756-1d0f037f68b1" providerId="ADAL" clId="{F58D7ECE-8746-4862-BA9A-7B56A039ED80}" dt="2022-11-24T23:04:53.580" v="257" actId="1037"/>
          <ac:spMkLst>
            <pc:docMk/>
            <pc:sldMk cId="2029407673" sldId="280"/>
            <ac:spMk id="446" creationId="{8089CF45-AEA0-6C68-9FD8-39275DF56C5D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48" creationId="{602D05C6-E88D-72E8-3E4C-F91904686A11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49" creationId="{6C4B87D8-330A-F6D2-6DDD-8D6D5A851362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51" creationId="{69D4DC26-7997-EB71-A20D-F97A5760F0A6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53" creationId="{33ACC43C-C380-3ED4-AA65-4C3C4640CB88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56" creationId="{D473699D-91B5-48CB-D241-2B50730D620C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57" creationId="{1A4C9A11-5E71-8D0F-60DD-E592534E2441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58" creationId="{160A3910-9D22-D15E-AA4F-D99DB0E430B3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59" creationId="{9C0C79B3-ADAE-C271-3FC2-CF0A32C483D7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60" creationId="{38B628A9-D78A-B111-9186-BD6ADF3FD86A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61" creationId="{4D283B51-3C7D-E377-9632-BE92B8F920BE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62" creationId="{CD3F7B24-CFCA-08E8-10EB-DFBDD972A1FF}"/>
          </ac:spMkLst>
        </pc:spChg>
        <pc:spChg chg="mod">
          <ac:chgData name="Adrian Osvaldo Barranco Carlos" userId="8908d17d-52de-4c2f-8756-1d0f037f68b1" providerId="ADAL" clId="{F58D7ECE-8746-4862-BA9A-7B56A039ED80}" dt="2022-11-24T23:04:49.191" v="253" actId="1037"/>
          <ac:spMkLst>
            <pc:docMk/>
            <pc:sldMk cId="2029407673" sldId="280"/>
            <ac:spMk id="463" creationId="{838C5E43-FD60-1FAE-CFEF-E74565817F28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65" creationId="{E62C1A09-15E9-013C-2D18-9CE9E0B84F97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67" creationId="{BC4FC692-1952-80DC-4AE3-D9AC4A4C8FBD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69" creationId="{A074F21C-15E5-8E78-B9C5-940928D835F9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70" creationId="{823A53C4-39BD-2DC3-4C2C-3216D20A14D2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72" creationId="{5DD9367D-980F-CF6B-0E11-F4D06E2331B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77" creationId="{34588F1F-64FE-9577-5BDE-58756AE8D8DB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78" creationId="{734C50F9-511F-5D38-E9ED-9C343966555B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79" creationId="{3902F48E-2088-3DBE-944A-F34650C79492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80" creationId="{DE0DC4B5-595F-4569-FE63-AFEFD3B94AD6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81" creationId="{A037EB90-419B-A392-7290-82EA23FD2854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83" creationId="{047B40C3-3BEF-F06E-5C71-48DF52171905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84" creationId="{62471AD1-9539-667F-27CA-8A5FDBBF8DA4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85" creationId="{D83E65D9-470F-9BF8-DC6D-4475234E889A}"/>
          </ac:spMkLst>
        </pc:spChg>
        <pc:spChg chg="mod">
          <ac:chgData name="Adrian Osvaldo Barranco Carlos" userId="8908d17d-52de-4c2f-8756-1d0f037f68b1" providerId="ADAL" clId="{F58D7ECE-8746-4862-BA9A-7B56A039ED80}" dt="2022-11-24T23:04:40.225" v="250" actId="14100"/>
          <ac:spMkLst>
            <pc:docMk/>
            <pc:sldMk cId="2029407673" sldId="280"/>
            <ac:spMk id="486" creationId="{AEDE0F8F-8A6D-D875-5E26-A72A027F8F21}"/>
          </ac:spMkLst>
        </pc:spChg>
        <pc:spChg chg="mod">
          <ac:chgData name="Adrian Osvaldo Barranco Carlos" userId="8908d17d-52de-4c2f-8756-1d0f037f68b1" providerId="ADAL" clId="{F58D7ECE-8746-4862-BA9A-7B56A039ED80}" dt="2022-11-24T23:05:02.214" v="259" actId="14100"/>
          <ac:spMkLst>
            <pc:docMk/>
            <pc:sldMk cId="2029407673" sldId="280"/>
            <ac:spMk id="487" creationId="{180BE051-0808-BAB4-4268-41BC590B6435}"/>
          </ac:spMkLst>
        </pc:spChg>
        <pc:spChg chg="mod">
          <ac:chgData name="Adrian Osvaldo Barranco Carlos" userId="8908d17d-52de-4c2f-8756-1d0f037f68b1" providerId="ADAL" clId="{F58D7ECE-8746-4862-BA9A-7B56A039ED80}" dt="2022-11-24T23:05:05.227" v="260" actId="14100"/>
          <ac:spMkLst>
            <pc:docMk/>
            <pc:sldMk cId="2029407673" sldId="280"/>
            <ac:spMk id="488" creationId="{2976162A-8E88-2951-CF88-3973D5AD116A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89" creationId="{FEEAAAD1-614D-C9AD-A450-3141B99717F2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90" creationId="{44DEC192-9709-530D-3D1D-2484D59C609D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91" creationId="{051843D0-B898-1E38-7F66-B285748F4383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94" creationId="{3ABC68DE-6334-DE90-8CED-EBEEC18F44D9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95" creationId="{87E7C9B2-83C6-B9C9-0A8D-967298E82787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97" creationId="{4CAE767F-7D8A-9A01-6EB9-95BF6070AF1E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499" creationId="{A5026BE8-9FAE-5D38-F72E-BDB28522120C}"/>
          </ac:spMkLst>
        </pc:spChg>
        <pc:spChg chg="mod">
          <ac:chgData name="Adrian Osvaldo Barranco Carlos" userId="8908d17d-52de-4c2f-8756-1d0f037f68b1" providerId="ADAL" clId="{F58D7ECE-8746-4862-BA9A-7B56A039ED80}" dt="2022-11-24T23:05:10.160" v="267" actId="1037"/>
          <ac:spMkLst>
            <pc:docMk/>
            <pc:sldMk cId="2029407673" sldId="280"/>
            <ac:spMk id="500" creationId="{862A9C7E-F4A4-CA33-A490-B0219B05E614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01" creationId="{BF4816D1-090C-574B-B493-03E1224C8F24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03" creationId="{DE7749D2-C8A9-15AC-AA24-1E7844D7EED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05" creationId="{E8B78A49-AA6B-99CC-6265-FB52E1792855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07" creationId="{D95C6384-A57E-1E8F-55C4-B54E7D28430D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08" creationId="{41C42A7F-EDF9-8045-DFD2-0DF4777CB2E5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10" creationId="{0EEF915B-63B5-21FF-B0D2-E59DCFC2BC57}"/>
          </ac:spMkLst>
        </pc:spChg>
        <pc:spChg chg="mod">
          <ac:chgData name="Adrian Osvaldo Barranco Carlos" userId="8908d17d-52de-4c2f-8756-1d0f037f68b1" providerId="ADAL" clId="{F58D7ECE-8746-4862-BA9A-7B56A039ED80}" dt="2022-11-24T23:05:38.538" v="273" actId="14100"/>
          <ac:spMkLst>
            <pc:docMk/>
            <pc:sldMk cId="2029407673" sldId="280"/>
            <ac:spMk id="511" creationId="{A1BDE40C-37DC-568D-A46B-6286A952A2E4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12" creationId="{32FDA6DB-DE80-32B6-0773-8519BB3B7512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14" creationId="{03DEDA71-1A30-9765-39ED-2D332104F402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15" creationId="{4A440C1F-64E2-38B5-4F9D-0FC3A31F74D6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16" creationId="{C032803E-6F97-35BC-F868-0DFCB8E25117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17" creationId="{D4FA8A3C-302A-C3CB-C4BC-9B426E09E7AD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20" creationId="{3EC66961-E76F-8FE0-B659-3E62C89455CF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21" creationId="{1742754C-BF9B-632E-F7D1-7E41F815F48A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23" creationId="{6417D58E-6E9B-B1CB-956F-1AE86C465BC0}"/>
          </ac:spMkLst>
        </pc:spChg>
        <pc:spChg chg="mod">
          <ac:chgData name="Adrian Osvaldo Barranco Carlos" userId="8908d17d-52de-4c2f-8756-1d0f037f68b1" providerId="ADAL" clId="{F58D7ECE-8746-4862-BA9A-7B56A039ED80}" dt="2022-11-24T23:05:19.717" v="268" actId="14100"/>
          <ac:spMkLst>
            <pc:docMk/>
            <pc:sldMk cId="2029407673" sldId="280"/>
            <ac:spMk id="524" creationId="{5985AA6D-0E3C-3A72-A047-1715141F3CAF}"/>
          </ac:spMkLst>
        </pc:spChg>
        <pc:spChg chg="mod">
          <ac:chgData name="Adrian Osvaldo Barranco Carlos" userId="8908d17d-52de-4c2f-8756-1d0f037f68b1" providerId="ADAL" clId="{F58D7ECE-8746-4862-BA9A-7B56A039ED80}" dt="2022-11-24T23:06:07.740" v="276" actId="113"/>
          <ac:spMkLst>
            <pc:docMk/>
            <pc:sldMk cId="2029407673" sldId="280"/>
            <ac:spMk id="525" creationId="{C503EC25-8069-CAE0-95A2-4E14FEF1CB9E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27" creationId="{64D00988-24C7-8E99-FF30-3FCCCC8FCEBC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28" creationId="{C3700262-ABDC-3CDE-F90E-4E4A53AF72F2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31" creationId="{FD619FF9-58F1-2A6A-DA19-0C61ADFD303A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34" creationId="{EBFCAD2D-AECB-0DB0-3854-5B614A50A911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35" creationId="{52A2F6F5-B1DD-21FE-385D-047C2F4F153C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37" creationId="{C9EED0A0-1365-3125-E908-86DC7EC1BD27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39" creationId="{5BC556D2-4E70-4E1F-D554-966C0A340685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40" creationId="{328FAB3D-52FA-FAC5-A705-49DDB302EE23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41" creationId="{A20F9BAA-64ED-6EE8-C54B-267BD4BA3004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43" creationId="{91285C3E-D4AA-3A33-0293-D1185A1167E8}"/>
          </ac:spMkLst>
        </pc:spChg>
        <pc:spChg chg="mod">
          <ac:chgData name="Adrian Osvaldo Barranco Carlos" userId="8908d17d-52de-4c2f-8756-1d0f037f68b1" providerId="ADAL" clId="{F58D7ECE-8746-4862-BA9A-7B56A039ED80}" dt="2022-11-24T23:05:23.610" v="269" actId="14100"/>
          <ac:spMkLst>
            <pc:docMk/>
            <pc:sldMk cId="2029407673" sldId="280"/>
            <ac:spMk id="549" creationId="{4DDC078C-DE4B-0001-C254-4A8A8702F4B5}"/>
          </ac:spMkLst>
        </pc:spChg>
        <pc:spChg chg="mod">
          <ac:chgData name="Adrian Osvaldo Barranco Carlos" userId="8908d17d-52de-4c2f-8756-1d0f037f68b1" providerId="ADAL" clId="{F58D7ECE-8746-4862-BA9A-7B56A039ED80}" dt="2022-11-24T23:05:25.605" v="270" actId="14100"/>
          <ac:spMkLst>
            <pc:docMk/>
            <pc:sldMk cId="2029407673" sldId="280"/>
            <ac:spMk id="550" creationId="{CA5E3C46-43B7-02A1-8001-8CA0AF207CE4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51" creationId="{71E6E545-F4E7-381C-9781-6600DAEDEB2A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53" creationId="{2CEC5A58-4CE3-42F2-85E9-4130D5D1ED17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54" creationId="{B22A4863-8401-BE72-C3CC-DC41DF900788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55" creationId="{5DA42ECF-FBC8-128F-2859-FC04330935C5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57" creationId="{31B90830-E126-0575-D4EB-707E82254A85}"/>
          </ac:spMkLst>
        </pc:spChg>
        <pc:spChg chg="mod">
          <ac:chgData name="Adrian Osvaldo Barranco Carlos" userId="8908d17d-52de-4c2f-8756-1d0f037f68b1" providerId="ADAL" clId="{F58D7ECE-8746-4862-BA9A-7B56A039ED80}" dt="2022-11-24T23:05:27.898" v="271" actId="14100"/>
          <ac:spMkLst>
            <pc:docMk/>
            <pc:sldMk cId="2029407673" sldId="280"/>
            <ac:spMk id="558" creationId="{6DAE912C-0302-FB8F-71CE-E1FE053BE99D}"/>
          </ac:spMkLst>
        </pc:spChg>
        <pc:spChg chg="mod">
          <ac:chgData name="Adrian Osvaldo Barranco Carlos" userId="8908d17d-52de-4c2f-8756-1d0f037f68b1" providerId="ADAL" clId="{F58D7ECE-8746-4862-BA9A-7B56A039ED80}" dt="2022-11-24T23:05:33.656" v="272" actId="14100"/>
          <ac:spMkLst>
            <pc:docMk/>
            <pc:sldMk cId="2029407673" sldId="280"/>
            <ac:spMk id="559" creationId="{6F47BF01-34B8-2D2F-5ECC-FBF74E387481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61" creationId="{DB5A49A2-991D-00FF-58B8-8DE669A38C11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62" creationId="{06DF0D99-C5A9-61DF-C4C0-1C2C9295310F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63" creationId="{DB8C77EA-C196-64A3-2C8A-584A89F24D69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66" creationId="{492D3E18-57CB-C96A-2F34-9C80FDA31613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67" creationId="{44A7D462-9C8C-393A-8F80-938486CC69E3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68" creationId="{F9B6EFC8-8291-14A0-6AB8-D8B837B534F9}"/>
          </ac:spMkLst>
        </pc:spChg>
        <pc:spChg chg="mod">
          <ac:chgData name="Adrian Osvaldo Barranco Carlos" userId="8908d17d-52de-4c2f-8756-1d0f037f68b1" providerId="ADAL" clId="{F58D7ECE-8746-4862-BA9A-7B56A039ED80}" dt="2022-11-24T23:06:13.448" v="277" actId="113"/>
          <ac:spMkLst>
            <pc:docMk/>
            <pc:sldMk cId="2029407673" sldId="280"/>
            <ac:spMk id="571" creationId="{1167192E-4FFF-335B-7F63-571448AE9165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72" creationId="{59C0F26B-FD16-5371-EF22-F767BD3078F6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73" creationId="{967D0656-2986-B0E6-2390-5CB6F5A9050E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74" creationId="{4BFF4C71-A8AE-700B-1FB0-BCD23EC701B5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95" creationId="{FE7AEBAD-7E84-5300-E700-687C84760B17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98" creationId="{72042054-4E59-D351-958C-E92598FEF89E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599" creationId="{B837C232-498E-6501-6710-912D37B260DA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600" creationId="{73BBC163-6FED-7C69-C241-A04AF028DCD4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601" creationId="{A38157F7-3DC2-EE38-62D2-CE386B37EA6B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603" creationId="{7285A47D-0881-50D0-1EC9-BCDB206A5D10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604" creationId="{C9B796B8-6A9F-ECBF-8FEB-FFABD7E3E5FA}"/>
          </ac:spMkLst>
        </pc:spChg>
        <pc:spChg chg="mod">
          <ac:chgData name="Adrian Osvaldo Barranco Carlos" userId="8908d17d-52de-4c2f-8756-1d0f037f68b1" providerId="ADAL" clId="{F58D7ECE-8746-4862-BA9A-7B56A039ED80}" dt="2022-11-24T23:06:04.938" v="275" actId="113"/>
          <ac:spMkLst>
            <pc:docMk/>
            <pc:sldMk cId="2029407673" sldId="280"/>
            <ac:spMk id="607" creationId="{7090F7A8-132B-46BA-B5B7-36DF0991CE3C}"/>
          </ac:spMkLst>
        </pc:spChg>
        <pc:spChg chg="mod">
          <ac:chgData name="Adrian Osvaldo Barranco Carlos" userId="8908d17d-52de-4c2f-8756-1d0f037f68b1" providerId="ADAL" clId="{F58D7ECE-8746-4862-BA9A-7B56A039ED80}" dt="2022-11-24T23:04:19.424" v="247" actId="2711"/>
          <ac:spMkLst>
            <pc:docMk/>
            <pc:sldMk cId="2029407673" sldId="280"/>
            <ac:spMk id="1040" creationId="{00000000-0000-0000-0000-000000000000}"/>
          </ac:spMkLst>
        </pc:s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8" creationId="{5399DABA-64BF-5CC9-0612-DF2C05342589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26" creationId="{C230D137-8E73-98D7-1662-B562E9E291EC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41" creationId="{00000000-0000-0000-0000-000000000000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140" creationId="{00000000-0000-0000-0000-000000000000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280" creationId="{00000000-0000-0000-0000-000000000000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285" creationId="{00000000-0000-0000-0000-000000000000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358" creationId="{ECF61BDB-B83D-137E-5BB6-D73F08971750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436" creationId="{635FE391-AD80-EAD7-EB79-D51FD9B1116C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447" creationId="{4EFFDABA-3FE4-D24C-880F-5AD60D95BA37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455" creationId="{665AE1CD-E66B-A641-9988-79B3C031B59B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476" creationId="{616E0CDA-FBA8-70D3-99FC-446A611DC46A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493" creationId="{7EEBDB30-B76D-8FEC-6CF8-1D97B9BA654F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513" creationId="{35D144CB-DC90-D5C6-8A65-150A1A55AEF8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526" creationId="{CB76A458-8D76-FE5B-FCB4-ED5F82B39055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533" creationId="{A83F1586-F912-3DE0-7FD0-05BC4312D899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565" creationId="{2EFB5423-F00D-264F-54C2-A60C9B60E6FB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570" creationId="{49EA87D2-6F5B-EDBA-9C8F-24A123C58AEA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597" creationId="{6612A07E-36A6-9F7E-F049-0522E408695C}"/>
          </ac:grpSpMkLst>
        </pc:grpChg>
        <pc:grpChg chg="mod">
          <ac:chgData name="Adrian Osvaldo Barranco Carlos" userId="8908d17d-52de-4c2f-8756-1d0f037f68b1" providerId="ADAL" clId="{F58D7ECE-8746-4862-BA9A-7B56A039ED80}" dt="2022-11-24T23:04:19.424" v="247" actId="2711"/>
          <ac:grpSpMkLst>
            <pc:docMk/>
            <pc:sldMk cId="2029407673" sldId="280"/>
            <ac:grpSpMk id="602" creationId="{592251BA-6F10-D52A-95D8-8C0967FC9064}"/>
          </ac:grpSpMkLst>
        </pc:grpChg>
        <pc:picChg chg="mod">
          <ac:chgData name="Adrian Osvaldo Barranco Carlos" userId="8908d17d-52de-4c2f-8756-1d0f037f68b1" providerId="ADAL" clId="{F58D7ECE-8746-4862-BA9A-7B56A039ED80}" dt="2022-11-24T23:04:19.424" v="247" actId="2711"/>
          <ac:picMkLst>
            <pc:docMk/>
            <pc:sldMk cId="2029407673" sldId="280"/>
            <ac:picMk id="231" creationId="{00000000-0000-0000-0000-000000000000}"/>
          </ac:picMkLst>
        </pc:pic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3" creationId="{420116B9-507F-34B3-A8E2-3E1F5A382CB5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7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12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14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16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18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20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22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24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28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30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32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0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3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5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9" creationId="{3ECF5FC5-84C1-CE97-F952-B4E8892AD0BD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5" creationId="{327DC0BB-7F93-2147-551E-9B83E8C4F1A8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9" creationId="{362CE305-0A55-4B61-4597-B05DDE58BF82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62" creationId="{D165B4CE-2938-6701-0717-9C3CC05A4289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116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143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154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229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232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233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274" creationId="{CD126641-7B03-7018-C12F-17C93D21A37D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319" creationId="{00000000-0000-0000-0000-00000000000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373" creationId="{0108DAF3-1D1F-DDCF-5192-41376DD6B087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378" creationId="{28C5D23F-B49F-4D71-8C71-596EF6AB2AEE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01" creationId="{0D57373C-304E-D7B5-1947-60DE6B0049EB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31" creationId="{E8CAE6A2-5D77-F47A-11E3-49C3AE98AA7E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33" creationId="{A398989A-8736-4042-C3DE-7F1CEF9645A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41" creationId="{E68FFA79-B0FE-AFDA-E5B1-F77923982FAB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42" creationId="{E0F608A8-7FFC-1B0D-233D-95A96E33FBDB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44" creationId="{052225C5-D52F-1618-BBFF-76E7EF077CA8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50" creationId="{10979DB5-E111-51D2-F2EA-0D8CF2D6FD31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52" creationId="{C7F2C8CA-FF4A-850C-B6A0-F5ECF82C0F1C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54" creationId="{8CED5563-616B-91CD-2E5A-299896327F5F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66" creationId="{A7DAD786-4267-C054-3E4E-9BBC64C418F8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68" creationId="{1D96A2D2-60C5-5ACD-0D08-76112E4E25A1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71" creationId="{787296F7-1EC1-2281-B1A9-A42CA1ED74DD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73" creationId="{2C0F5687-2128-DC3B-FDA2-1A3B424737B7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75" creationId="{E77D8F34-2569-0BCE-82C9-9A70B57CD431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82" creationId="{A8EC0CA0-394C-DC6B-E13D-10ECCAECE93E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92" creationId="{E76A54FD-19D2-965C-3725-E234EE1FE086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96" creationId="{88ABBE20-6FBF-9938-626E-3E1D86C5E487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498" creationId="{06BE46C9-AF0D-5C96-C5BC-BFF77F067F45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04" creationId="{19318DA7-2C84-B656-475B-1B7641939FFF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06" creationId="{F49871E7-82E0-C25F-C3BE-16A6BAF06081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09" creationId="{9E3D7942-02E6-C72D-BD2B-BCA6ED0E9C60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18" creationId="{83929BD1-BBFD-83F6-1357-AC50CC58DD6E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19" creationId="{72B9324D-6C91-60CA-225F-7D0DC4C62E56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22" creationId="{62921C8E-CFAD-6C67-4985-197B31BA7003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29" creationId="{3E900739-2FB9-C875-B573-3CFDA3878FA6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30" creationId="{8EE1750A-3088-C91D-BF0F-48CEE7B86377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32" creationId="{31CC910B-F10F-EE4A-9251-343592204543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36" creationId="{DD99F15E-C6D0-B112-425A-22DAB595A988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38" creationId="{0F33F13D-70C7-DF4B-1EB3-15A8D6ED9A9D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42" creationId="{16E67E09-0BC4-D502-4F2A-DE54AE36804E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52" creationId="{C26E7E43-B7D5-E092-9586-F7E04B60D332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56" creationId="{9AE4C906-0E16-A072-5DDF-B86965551D76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69" creationId="{8066ADA4-9528-9427-A95C-46F4D3A9320F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94" creationId="{69F3E595-367E-9263-EC07-789FBC2F0495}"/>
          </ac:cxnSpMkLst>
        </pc:cxnChg>
        <pc:cxnChg chg="mod">
          <ac:chgData name="Adrian Osvaldo Barranco Carlos" userId="8908d17d-52de-4c2f-8756-1d0f037f68b1" providerId="ADAL" clId="{F58D7ECE-8746-4862-BA9A-7B56A039ED80}" dt="2022-11-24T23:04:19.424" v="247" actId="2711"/>
          <ac:cxnSpMkLst>
            <pc:docMk/>
            <pc:sldMk cId="2029407673" sldId="280"/>
            <ac:cxnSpMk id="596" creationId="{37BBF1C5-17F1-0242-1400-D501CD197A60}"/>
          </ac:cxnSpMkLst>
        </pc:cxnChg>
      </pc:sldChg>
    </pc:docChg>
  </pc:docChgLst>
  <pc:docChgLst>
    <pc:chgData name="Adrian Osvaldo Barranco Carlos" userId="8908d17d-52de-4c2f-8756-1d0f037f68b1" providerId="ADAL" clId="{289A07C3-324C-4822-831E-38A65FA6553B}"/>
    <pc:docChg chg="undo custSel addSld delSld modSld sldOrd">
      <pc:chgData name="Adrian Osvaldo Barranco Carlos" userId="8908d17d-52de-4c2f-8756-1d0f037f68b1" providerId="ADAL" clId="{289A07C3-324C-4822-831E-38A65FA6553B}" dt="2022-08-02T21:49:00.651" v="221"/>
      <pc:docMkLst>
        <pc:docMk/>
      </pc:docMkLst>
      <pc:sldChg chg="addSp delSp modSp mod">
        <pc:chgData name="Adrian Osvaldo Barranco Carlos" userId="8908d17d-52de-4c2f-8756-1d0f037f68b1" providerId="ADAL" clId="{289A07C3-324C-4822-831E-38A65FA6553B}" dt="2022-08-02T21:48:13.693" v="206" actId="164"/>
        <pc:sldMkLst>
          <pc:docMk/>
          <pc:sldMk cId="3744035636" sldId="273"/>
        </pc:sldMkLst>
        <pc:spChg chg="mod">
          <ac:chgData name="Adrian Osvaldo Barranco Carlos" userId="8908d17d-52de-4c2f-8756-1d0f037f68b1" providerId="ADAL" clId="{289A07C3-324C-4822-831E-38A65FA6553B}" dt="2022-08-01T23:19:26.940" v="123" actId="20577"/>
          <ac:spMkLst>
            <pc:docMk/>
            <pc:sldMk cId="3744035636" sldId="273"/>
            <ac:spMk id="183" creationId="{00000000-0000-0000-0000-000000000000}"/>
          </ac:spMkLst>
        </pc:spChg>
        <pc:spChg chg="mod topLvl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205" creationId="{00000000-0000-0000-0000-000000000000}"/>
          </ac:spMkLst>
        </pc:spChg>
        <pc:spChg chg="add mod">
          <ac:chgData name="Adrian Osvaldo Barranco Carlos" userId="8908d17d-52de-4c2f-8756-1d0f037f68b1" providerId="ADAL" clId="{289A07C3-324C-4822-831E-38A65FA6553B}" dt="2022-08-01T23:13:58.768" v="77" actId="207"/>
          <ac:spMkLst>
            <pc:docMk/>
            <pc:sldMk cId="3744035636" sldId="273"/>
            <ac:spMk id="268" creationId="{BAF64CA3-92A0-F654-0C9A-131F3BABEE7D}"/>
          </ac:spMkLst>
        </pc:spChg>
        <pc:spChg chg="add mod">
          <ac:chgData name="Adrian Osvaldo Barranco Carlos" userId="8908d17d-52de-4c2f-8756-1d0f037f68b1" providerId="ADAL" clId="{289A07C3-324C-4822-831E-38A65FA6553B}" dt="2022-08-01T23:14:06.451" v="79" actId="1076"/>
          <ac:spMkLst>
            <pc:docMk/>
            <pc:sldMk cId="3744035636" sldId="273"/>
            <ac:spMk id="269" creationId="{99BBEB72-198C-DD52-8B10-1C474D871558}"/>
          </ac:spMkLst>
        </pc:spChg>
        <pc:spChg chg="add mod">
          <ac:chgData name="Adrian Osvaldo Barranco Carlos" userId="8908d17d-52de-4c2f-8756-1d0f037f68b1" providerId="ADAL" clId="{289A07C3-324C-4822-831E-38A65FA6553B}" dt="2022-08-01T23:14:10.663" v="81" actId="1076"/>
          <ac:spMkLst>
            <pc:docMk/>
            <pc:sldMk cId="3744035636" sldId="273"/>
            <ac:spMk id="270" creationId="{0FFD02C1-DBA2-5CF2-1DAD-ECBECC1B396A}"/>
          </ac:spMkLst>
        </pc:spChg>
        <pc:spChg chg="add mod">
          <ac:chgData name="Adrian Osvaldo Barranco Carlos" userId="8908d17d-52de-4c2f-8756-1d0f037f68b1" providerId="ADAL" clId="{289A07C3-324C-4822-831E-38A65FA6553B}" dt="2022-08-01T23:14:18.061" v="83" actId="1076"/>
          <ac:spMkLst>
            <pc:docMk/>
            <pc:sldMk cId="3744035636" sldId="273"/>
            <ac:spMk id="271" creationId="{9694078F-7C80-3BBB-B646-B6671129B734}"/>
          </ac:spMkLst>
        </pc:spChg>
        <pc:spChg chg="add mod">
          <ac:chgData name="Adrian Osvaldo Barranco Carlos" userId="8908d17d-52de-4c2f-8756-1d0f037f68b1" providerId="ADAL" clId="{289A07C3-324C-4822-831E-38A65FA6553B}" dt="2022-08-01T23:14:23.245" v="85" actId="1076"/>
          <ac:spMkLst>
            <pc:docMk/>
            <pc:sldMk cId="3744035636" sldId="273"/>
            <ac:spMk id="272" creationId="{A1D86370-9DD1-3363-B267-961094DA3F4D}"/>
          </ac:spMkLst>
        </pc:spChg>
        <pc:spChg chg="mod">
          <ac:chgData name="Adrian Osvaldo Barranco Carlos" userId="8908d17d-52de-4c2f-8756-1d0f037f68b1" providerId="ADAL" clId="{289A07C3-324C-4822-831E-38A65FA6553B}" dt="2022-08-01T23:11:55.954" v="56" actId="1076"/>
          <ac:spMkLst>
            <pc:docMk/>
            <pc:sldMk cId="3744035636" sldId="273"/>
            <ac:spMk id="390" creationId="{FD33A20D-5BF3-2159-DB18-C079750B84E9}"/>
          </ac:spMkLst>
        </pc:spChg>
        <pc:spChg chg="mod topLvl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32" creationId="{612F3879-037E-12D9-F212-FBFE04EB92D2}"/>
          </ac:spMkLst>
        </pc:spChg>
        <pc:spChg chg="mod topLvl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34" creationId="{DF2874C3-7F4D-8B86-A8DF-A1FCD5C31461}"/>
          </ac:spMkLst>
        </pc:spChg>
        <pc:spChg chg="mod topLvl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35" creationId="{3F6127EF-21A7-7DAA-A00F-51F71424C5B0}"/>
          </ac:spMkLst>
        </pc:spChg>
        <pc:spChg chg="mod">
          <ac:chgData name="Adrian Osvaldo Barranco Carlos" userId="8908d17d-52de-4c2f-8756-1d0f037f68b1" providerId="ADAL" clId="{289A07C3-324C-4822-831E-38A65FA6553B}" dt="2022-08-01T23:12:55.768" v="67" actId="165"/>
          <ac:spMkLst>
            <pc:docMk/>
            <pc:sldMk cId="3744035636" sldId="273"/>
            <ac:spMk id="437" creationId="{16C47B6E-E85D-2542-0C57-8B29A7EFCC44}"/>
          </ac:spMkLst>
        </pc:spChg>
        <pc:spChg chg="mod">
          <ac:chgData name="Adrian Osvaldo Barranco Carlos" userId="8908d17d-52de-4c2f-8756-1d0f037f68b1" providerId="ADAL" clId="{289A07C3-324C-4822-831E-38A65FA6553B}" dt="2022-08-01T23:12:55.768" v="67" actId="165"/>
          <ac:spMkLst>
            <pc:docMk/>
            <pc:sldMk cId="3744035636" sldId="273"/>
            <ac:spMk id="438" creationId="{02163798-7EA2-62E9-108D-8E4065B63488}"/>
          </ac:spMkLst>
        </pc:spChg>
        <pc:spChg chg="mod">
          <ac:chgData name="Adrian Osvaldo Barranco Carlos" userId="8908d17d-52de-4c2f-8756-1d0f037f68b1" providerId="ADAL" clId="{289A07C3-324C-4822-831E-38A65FA6553B}" dt="2022-08-01T23:12:55.768" v="67" actId="165"/>
          <ac:spMkLst>
            <pc:docMk/>
            <pc:sldMk cId="3744035636" sldId="273"/>
            <ac:spMk id="439" creationId="{0DCED648-B5D1-660C-4B8C-A690CA91CDEC}"/>
          </ac:spMkLst>
        </pc:spChg>
        <pc:spChg chg="mod topLvl">
          <ac:chgData name="Adrian Osvaldo Barranco Carlos" userId="8908d17d-52de-4c2f-8756-1d0f037f68b1" providerId="ADAL" clId="{289A07C3-324C-4822-831E-38A65FA6553B}" dt="2022-08-01T23:12:55.768" v="67" actId="165"/>
          <ac:spMkLst>
            <pc:docMk/>
            <pc:sldMk cId="3744035636" sldId="273"/>
            <ac:spMk id="440" creationId="{D4AEFF62-6E7D-6010-AC04-68A3701BBD3D}"/>
          </ac:spMkLst>
        </pc:spChg>
        <pc:spChg chg="mod topLvl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45" creationId="{BC0BCB46-7ADE-7088-90FE-564BDCA3705F}"/>
          </ac:spMkLst>
        </pc:spChg>
        <pc:spChg chg="mod topLvl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46" creationId="{8089CF45-AEA0-6C68-9FD8-39275DF56C5D}"/>
          </ac:spMkLst>
        </pc:spChg>
        <pc:spChg chg="mod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48" creationId="{602D05C6-E88D-72E8-3E4C-F91904686A11}"/>
          </ac:spMkLst>
        </pc:spChg>
        <pc:spChg chg="mod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49" creationId="{6C4B87D8-330A-F6D2-6DDD-8D6D5A851362}"/>
          </ac:spMkLst>
        </pc:spChg>
        <pc:spChg chg="mod topLvl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51" creationId="{69D4DC26-7997-EB71-A20D-F97A5760F0A6}"/>
          </ac:spMkLst>
        </pc:spChg>
        <pc:spChg chg="mod topLvl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53" creationId="{33ACC43C-C380-3ED4-AA65-4C3C4640CB88}"/>
          </ac:spMkLst>
        </pc:spChg>
        <pc:spChg chg="mod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56" creationId="{D473699D-91B5-48CB-D241-2B50730D620C}"/>
          </ac:spMkLst>
        </pc:spChg>
        <pc:spChg chg="mod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57" creationId="{1A4C9A11-5E71-8D0F-60DD-E592534E2441}"/>
          </ac:spMkLst>
        </pc:spChg>
        <pc:spChg chg="mod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58" creationId="{160A3910-9D22-D15E-AA4F-D99DB0E430B3}"/>
          </ac:spMkLst>
        </pc:spChg>
        <pc:spChg chg="mod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59" creationId="{9C0C79B3-ADAE-C271-3FC2-CF0A32C483D7}"/>
          </ac:spMkLst>
        </pc:spChg>
        <pc:spChg chg="mod topLvl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60" creationId="{38B628A9-D78A-B111-9186-BD6ADF3FD86A}"/>
          </ac:spMkLst>
        </pc:spChg>
        <pc:spChg chg="mod topLvl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61" creationId="{4D283B51-3C7D-E377-9632-BE92B8F920BE}"/>
          </ac:spMkLst>
        </pc:spChg>
        <pc:spChg chg="mod topLvl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62" creationId="{CD3F7B24-CFCA-08E8-10EB-DFBDD972A1FF}"/>
          </ac:spMkLst>
        </pc:spChg>
        <pc:spChg chg="mod topLvl">
          <ac:chgData name="Adrian Osvaldo Barranco Carlos" userId="8908d17d-52de-4c2f-8756-1d0f037f68b1" providerId="ADAL" clId="{289A07C3-324C-4822-831E-38A65FA6553B}" dt="2022-08-01T23:12:51.345" v="66" actId="165"/>
          <ac:spMkLst>
            <pc:docMk/>
            <pc:sldMk cId="3744035636" sldId="273"/>
            <ac:spMk id="463" creationId="{838C5E43-FD60-1FAE-CFEF-E74565817F28}"/>
          </ac:spMkLst>
        </pc:spChg>
        <pc:spChg chg="mod">
          <ac:chgData name="Adrian Osvaldo Barranco Carlos" userId="8908d17d-52de-4c2f-8756-1d0f037f68b1" providerId="ADAL" clId="{289A07C3-324C-4822-831E-38A65FA6553B}" dt="2022-08-01T23:12:18.549" v="59" actId="165"/>
          <ac:spMkLst>
            <pc:docMk/>
            <pc:sldMk cId="3744035636" sldId="273"/>
            <ac:spMk id="514" creationId="{03DEDA71-1A30-9765-39ED-2D332104F402}"/>
          </ac:spMkLst>
        </pc:spChg>
        <pc:spChg chg="mod">
          <ac:chgData name="Adrian Osvaldo Barranco Carlos" userId="8908d17d-52de-4c2f-8756-1d0f037f68b1" providerId="ADAL" clId="{289A07C3-324C-4822-831E-38A65FA6553B}" dt="2022-08-01T23:12:18.549" v="59" actId="165"/>
          <ac:spMkLst>
            <pc:docMk/>
            <pc:sldMk cId="3744035636" sldId="273"/>
            <ac:spMk id="515" creationId="{4A440C1F-64E2-38B5-4F9D-0FC3A31F74D6}"/>
          </ac:spMkLst>
        </pc:spChg>
        <pc:spChg chg="mod">
          <ac:chgData name="Adrian Osvaldo Barranco Carlos" userId="8908d17d-52de-4c2f-8756-1d0f037f68b1" providerId="ADAL" clId="{289A07C3-324C-4822-831E-38A65FA6553B}" dt="2022-08-01T23:12:18.549" v="59" actId="165"/>
          <ac:spMkLst>
            <pc:docMk/>
            <pc:sldMk cId="3744035636" sldId="273"/>
            <ac:spMk id="516" creationId="{C032803E-6F97-35BC-F868-0DFCB8E25117}"/>
          </ac:spMkLst>
        </pc:spChg>
        <pc:spChg chg="mod topLvl">
          <ac:chgData name="Adrian Osvaldo Barranco Carlos" userId="8908d17d-52de-4c2f-8756-1d0f037f68b1" providerId="ADAL" clId="{289A07C3-324C-4822-831E-38A65FA6553B}" dt="2022-08-01T23:12:21.412" v="61" actId="1076"/>
          <ac:spMkLst>
            <pc:docMk/>
            <pc:sldMk cId="3744035636" sldId="273"/>
            <ac:spMk id="517" creationId="{D4FA8A3C-302A-C3CB-C4BC-9B426E09E7AD}"/>
          </ac:spMkLst>
        </pc:spChg>
        <pc:spChg chg="mod topLvl">
          <ac:chgData name="Adrian Osvaldo Barranco Carlos" userId="8908d17d-52de-4c2f-8756-1d0f037f68b1" providerId="ADAL" clId="{289A07C3-324C-4822-831E-38A65FA6553B}" dt="2022-08-01T23:12:21.412" v="61" actId="1076"/>
          <ac:spMkLst>
            <pc:docMk/>
            <pc:sldMk cId="3744035636" sldId="273"/>
            <ac:spMk id="520" creationId="{3EC66961-E76F-8FE0-B659-3E62C89455CF}"/>
          </ac:spMkLst>
        </pc:spChg>
        <pc:spChg chg="mod">
          <ac:chgData name="Adrian Osvaldo Barranco Carlos" userId="8908d17d-52de-4c2f-8756-1d0f037f68b1" providerId="ADAL" clId="{289A07C3-324C-4822-831E-38A65FA6553B}" dt="2022-08-01T23:12:36.200" v="65" actId="1076"/>
          <ac:spMkLst>
            <pc:docMk/>
            <pc:sldMk cId="3744035636" sldId="273"/>
            <ac:spMk id="525" creationId="{C503EC25-8069-CAE0-95A2-4E14FEF1CB9E}"/>
          </ac:spMkLst>
        </pc:spChg>
        <pc:spChg chg="mod">
          <ac:chgData name="Adrian Osvaldo Barranco Carlos" userId="8908d17d-52de-4c2f-8756-1d0f037f68b1" providerId="ADAL" clId="{289A07C3-324C-4822-831E-38A65FA6553B}" dt="2022-08-01T23:13:25.583" v="72" actId="1076"/>
          <ac:spMkLst>
            <pc:docMk/>
            <pc:sldMk cId="3744035636" sldId="273"/>
            <ac:spMk id="571" creationId="{1167192E-4FFF-335B-7F63-571448AE9165}"/>
          </ac:spMkLst>
        </pc:spChg>
        <pc:spChg chg="mod">
          <ac:chgData name="Adrian Osvaldo Barranco Carlos" userId="8908d17d-52de-4c2f-8756-1d0f037f68b1" providerId="ADAL" clId="{289A07C3-324C-4822-831E-38A65FA6553B}" dt="2022-08-01T23:13:10.076" v="69" actId="1076"/>
          <ac:spMkLst>
            <pc:docMk/>
            <pc:sldMk cId="3744035636" sldId="273"/>
            <ac:spMk id="572" creationId="{59C0F26B-FD16-5371-EF22-F767BD3078F6}"/>
          </ac:spMkLst>
        </pc:spChg>
        <pc:spChg chg="mod">
          <ac:chgData name="Adrian Osvaldo Barranco Carlos" userId="8908d17d-52de-4c2f-8756-1d0f037f68b1" providerId="ADAL" clId="{289A07C3-324C-4822-831E-38A65FA6553B}" dt="2022-08-02T21:48:13.693" v="206" actId="164"/>
          <ac:spMkLst>
            <pc:docMk/>
            <pc:sldMk cId="3744035636" sldId="273"/>
            <ac:spMk id="573" creationId="{967D0656-2986-B0E6-2390-5CB6F5A9050E}"/>
          </ac:spMkLst>
        </pc:spChg>
        <pc:spChg chg="mod">
          <ac:chgData name="Adrian Osvaldo Barranco Carlos" userId="8908d17d-52de-4c2f-8756-1d0f037f68b1" providerId="ADAL" clId="{289A07C3-324C-4822-831E-38A65FA6553B}" dt="2022-08-02T21:48:13.693" v="206" actId="164"/>
          <ac:spMkLst>
            <pc:docMk/>
            <pc:sldMk cId="3744035636" sldId="273"/>
            <ac:spMk id="574" creationId="{4BFF4C71-A8AE-700B-1FB0-BCD23EC701B5}"/>
          </ac:spMkLst>
        </pc:spChg>
        <pc:spChg chg="del">
          <ac:chgData name="Adrian Osvaldo Barranco Carlos" userId="8908d17d-52de-4c2f-8756-1d0f037f68b1" providerId="ADAL" clId="{289A07C3-324C-4822-831E-38A65FA6553B}" dt="2022-08-02T21:46:36.300" v="192" actId="478"/>
          <ac:spMkLst>
            <pc:docMk/>
            <pc:sldMk cId="3744035636" sldId="273"/>
            <ac:spMk id="576" creationId="{8045019A-3015-4D2A-F876-1319E731F36F}"/>
          </ac:spMkLst>
        </pc:spChg>
        <pc:spChg chg="del">
          <ac:chgData name="Adrian Osvaldo Barranco Carlos" userId="8908d17d-52de-4c2f-8756-1d0f037f68b1" providerId="ADAL" clId="{289A07C3-324C-4822-831E-38A65FA6553B}" dt="2022-08-02T21:46:34.543" v="191" actId="478"/>
          <ac:spMkLst>
            <pc:docMk/>
            <pc:sldMk cId="3744035636" sldId="273"/>
            <ac:spMk id="577" creationId="{33FD6B8D-DA9F-0CBD-0FA8-7779A2824617}"/>
          </ac:spMkLst>
        </pc:spChg>
        <pc:spChg chg="mod">
          <ac:chgData name="Adrian Osvaldo Barranco Carlos" userId="8908d17d-52de-4c2f-8756-1d0f037f68b1" providerId="ADAL" clId="{289A07C3-324C-4822-831E-38A65FA6553B}" dt="2022-08-02T21:48:13.693" v="206" actId="164"/>
          <ac:spMkLst>
            <pc:docMk/>
            <pc:sldMk cId="3744035636" sldId="273"/>
            <ac:spMk id="603" creationId="{7285A47D-0881-50D0-1EC9-BCDB206A5D10}"/>
          </ac:spMkLst>
        </pc:spChg>
        <pc:spChg chg="mod">
          <ac:chgData name="Adrian Osvaldo Barranco Carlos" userId="8908d17d-52de-4c2f-8756-1d0f037f68b1" providerId="ADAL" clId="{289A07C3-324C-4822-831E-38A65FA6553B}" dt="2022-08-02T21:48:13.693" v="206" actId="164"/>
          <ac:spMkLst>
            <pc:docMk/>
            <pc:sldMk cId="3744035636" sldId="273"/>
            <ac:spMk id="604" creationId="{C9B796B8-6A9F-ECBF-8FEB-FFABD7E3E5FA}"/>
          </ac:spMkLst>
        </pc:spChg>
        <pc:spChg chg="mod">
          <ac:chgData name="Adrian Osvaldo Barranco Carlos" userId="8908d17d-52de-4c2f-8756-1d0f037f68b1" providerId="ADAL" clId="{289A07C3-324C-4822-831E-38A65FA6553B}" dt="2022-08-01T23:13:03.200" v="68" actId="1076"/>
          <ac:spMkLst>
            <pc:docMk/>
            <pc:sldMk cId="3744035636" sldId="273"/>
            <ac:spMk id="607" creationId="{7090F7A8-132B-46BA-B5B7-36DF0991CE3C}"/>
          </ac:spMkLst>
        </pc:spChg>
        <pc:grpChg chg="add mod">
          <ac:chgData name="Adrian Osvaldo Barranco Carlos" userId="8908d17d-52de-4c2f-8756-1d0f037f68b1" providerId="ADAL" clId="{289A07C3-324C-4822-831E-38A65FA6553B}" dt="2022-08-02T21:48:13.693" v="206" actId="164"/>
          <ac:grpSpMkLst>
            <pc:docMk/>
            <pc:sldMk cId="3744035636" sldId="273"/>
            <ac:grpSpMk id="8" creationId="{5399DABA-64BF-5CC9-0612-DF2C05342589}"/>
          </ac:grpSpMkLst>
        </pc:grpChg>
        <pc:grpChg chg="mod">
          <ac:chgData name="Adrian Osvaldo Barranco Carlos" userId="8908d17d-52de-4c2f-8756-1d0f037f68b1" providerId="ADAL" clId="{289A07C3-324C-4822-831E-38A65FA6553B}" dt="2022-08-01T23:11:55.954" v="56" actId="1076"/>
          <ac:grpSpMkLst>
            <pc:docMk/>
            <pc:sldMk cId="3744035636" sldId="273"/>
            <ac:grpSpMk id="358" creationId="{ECF61BDB-B83D-137E-5BB6-D73F08971750}"/>
          </ac:grpSpMkLst>
        </pc:grpChg>
        <pc:grpChg chg="mod topLvl">
          <ac:chgData name="Adrian Osvaldo Barranco Carlos" userId="8908d17d-52de-4c2f-8756-1d0f037f68b1" providerId="ADAL" clId="{289A07C3-324C-4822-831E-38A65FA6553B}" dt="2022-08-01T23:13:03.200" v="68" actId="1076"/>
          <ac:grpSpMkLst>
            <pc:docMk/>
            <pc:sldMk cId="3744035636" sldId="273"/>
            <ac:grpSpMk id="436" creationId="{635FE391-AD80-EAD7-EB79-D51FD9B1116C}"/>
          </ac:grpSpMkLst>
        </pc:grpChg>
        <pc:grpChg chg="mod topLvl">
          <ac:chgData name="Adrian Osvaldo Barranco Carlos" userId="8908d17d-52de-4c2f-8756-1d0f037f68b1" providerId="ADAL" clId="{289A07C3-324C-4822-831E-38A65FA6553B}" dt="2022-08-01T23:12:51.345" v="66" actId="165"/>
          <ac:grpSpMkLst>
            <pc:docMk/>
            <pc:sldMk cId="3744035636" sldId="273"/>
            <ac:grpSpMk id="447" creationId="{4EFFDABA-3FE4-D24C-880F-5AD60D95BA37}"/>
          </ac:grpSpMkLst>
        </pc:grpChg>
        <pc:grpChg chg="mod topLvl">
          <ac:chgData name="Adrian Osvaldo Barranco Carlos" userId="8908d17d-52de-4c2f-8756-1d0f037f68b1" providerId="ADAL" clId="{289A07C3-324C-4822-831E-38A65FA6553B}" dt="2022-08-01T23:12:51.345" v="66" actId="165"/>
          <ac:grpSpMkLst>
            <pc:docMk/>
            <pc:sldMk cId="3744035636" sldId="273"/>
            <ac:grpSpMk id="455" creationId="{665AE1CD-E66B-A641-9988-79B3C031B59B}"/>
          </ac:grpSpMkLst>
        </pc:grpChg>
        <pc:grpChg chg="mod topLvl">
          <ac:chgData name="Adrian Osvaldo Barranco Carlos" userId="8908d17d-52de-4c2f-8756-1d0f037f68b1" providerId="ADAL" clId="{289A07C3-324C-4822-831E-38A65FA6553B}" dt="2022-08-01T23:12:29.116" v="64" actId="1076"/>
          <ac:grpSpMkLst>
            <pc:docMk/>
            <pc:sldMk cId="3744035636" sldId="273"/>
            <ac:grpSpMk id="513" creationId="{35D144CB-DC90-D5C6-8A65-150A1A55AEF8}"/>
          </ac:grpSpMkLst>
        </pc:grpChg>
        <pc:grpChg chg="mod">
          <ac:chgData name="Adrian Osvaldo Barranco Carlos" userId="8908d17d-52de-4c2f-8756-1d0f037f68b1" providerId="ADAL" clId="{289A07C3-324C-4822-831E-38A65FA6553B}" dt="2022-08-01T23:13:10.076" v="69" actId="1076"/>
          <ac:grpSpMkLst>
            <pc:docMk/>
            <pc:sldMk cId="3744035636" sldId="273"/>
            <ac:grpSpMk id="533" creationId="{A83F1586-F912-3DE0-7FD0-05BC4312D899}"/>
          </ac:grpSpMkLst>
        </pc:grpChg>
        <pc:grpChg chg="mod">
          <ac:chgData name="Adrian Osvaldo Barranco Carlos" userId="8908d17d-52de-4c2f-8756-1d0f037f68b1" providerId="ADAL" clId="{289A07C3-324C-4822-831E-38A65FA6553B}" dt="2022-08-01T23:13:16.384" v="70" actId="1076"/>
          <ac:grpSpMkLst>
            <pc:docMk/>
            <pc:sldMk cId="3744035636" sldId="273"/>
            <ac:grpSpMk id="570" creationId="{49EA87D2-6F5B-EDBA-9C8F-24A123C58AEA}"/>
          </ac:grpSpMkLst>
        </pc:grpChg>
        <pc:grpChg chg="mod">
          <ac:chgData name="Adrian Osvaldo Barranco Carlos" userId="8908d17d-52de-4c2f-8756-1d0f037f68b1" providerId="ADAL" clId="{289A07C3-324C-4822-831E-38A65FA6553B}" dt="2022-08-02T21:48:13.693" v="206" actId="164"/>
          <ac:grpSpMkLst>
            <pc:docMk/>
            <pc:sldMk cId="3744035636" sldId="273"/>
            <ac:grpSpMk id="602" creationId="{592251BA-6F10-D52A-95D8-8C0967FC9064}"/>
          </ac:grpSpMkLst>
        </pc:grpChg>
        <pc:grpChg chg="del mod topLvl">
          <ac:chgData name="Adrian Osvaldo Barranco Carlos" userId="8908d17d-52de-4c2f-8756-1d0f037f68b1" providerId="ADAL" clId="{289A07C3-324C-4822-831E-38A65FA6553B}" dt="2022-08-01T23:12:55.768" v="67" actId="165"/>
          <ac:grpSpMkLst>
            <pc:docMk/>
            <pc:sldMk cId="3744035636" sldId="273"/>
            <ac:grpSpMk id="1024" creationId="{ED181010-F45D-B9FD-EADD-99A4107757E4}"/>
          </ac:grpSpMkLst>
        </pc:grpChg>
        <pc:grpChg chg="del">
          <ac:chgData name="Adrian Osvaldo Barranco Carlos" userId="8908d17d-52de-4c2f-8756-1d0f037f68b1" providerId="ADAL" clId="{289A07C3-324C-4822-831E-38A65FA6553B}" dt="2022-08-01T23:12:51.345" v="66" actId="165"/>
          <ac:grpSpMkLst>
            <pc:docMk/>
            <pc:sldMk cId="3744035636" sldId="273"/>
            <ac:grpSpMk id="1031" creationId="{FF2A759D-6514-FC65-7D85-A5575B0A25C7}"/>
          </ac:grpSpMkLst>
        </pc:grpChg>
        <pc:grpChg chg="del mod">
          <ac:chgData name="Adrian Osvaldo Barranco Carlos" userId="8908d17d-52de-4c2f-8756-1d0f037f68b1" providerId="ADAL" clId="{289A07C3-324C-4822-831E-38A65FA6553B}" dt="2022-08-01T23:12:18.549" v="59" actId="165"/>
          <ac:grpSpMkLst>
            <pc:docMk/>
            <pc:sldMk cId="3744035636" sldId="273"/>
            <ac:grpSpMk id="1083" creationId="{283AA1C1-3327-F1AA-104D-66C20E6619C2}"/>
          </ac:grpSpMkLst>
        </pc:grpChg>
        <pc:cxnChg chg="add mod">
          <ac:chgData name="Adrian Osvaldo Barranco Carlos" userId="8908d17d-52de-4c2f-8756-1d0f037f68b1" providerId="ADAL" clId="{289A07C3-324C-4822-831E-38A65FA6553B}" dt="2022-08-02T21:48:13.693" v="206" actId="164"/>
          <ac:cxnSpMkLst>
            <pc:docMk/>
            <pc:sldMk cId="3744035636" sldId="273"/>
            <ac:cxnSpMk id="274" creationId="{CD126641-7B03-7018-C12F-17C93D21A37D}"/>
          </ac:cxnSpMkLst>
        </pc:cxnChg>
        <pc:cxnChg chg="mod">
          <ac:chgData name="Adrian Osvaldo Barranco Carlos" userId="8908d17d-52de-4c2f-8756-1d0f037f68b1" providerId="ADAL" clId="{289A07C3-324C-4822-831E-38A65FA6553B}" dt="2022-08-01T23:11:55.954" v="56" actId="1076"/>
          <ac:cxnSpMkLst>
            <pc:docMk/>
            <pc:sldMk cId="3744035636" sldId="273"/>
            <ac:cxnSpMk id="378" creationId="{28C5D23F-B49F-4D71-8C71-596EF6AB2AEE}"/>
          </ac:cxnSpMkLst>
        </pc:cxnChg>
        <pc:cxnChg chg="mod topLvl">
          <ac:chgData name="Adrian Osvaldo Barranco Carlos" userId="8908d17d-52de-4c2f-8756-1d0f037f68b1" providerId="ADAL" clId="{289A07C3-324C-4822-831E-38A65FA6553B}" dt="2022-08-01T23:12:51.345" v="66" actId="165"/>
          <ac:cxnSpMkLst>
            <pc:docMk/>
            <pc:sldMk cId="3744035636" sldId="273"/>
            <ac:cxnSpMk id="433" creationId="{A398989A-8736-4042-C3DE-7F1CEF9645A0}"/>
          </ac:cxnSpMkLst>
        </pc:cxnChg>
        <pc:cxnChg chg="mod topLvl">
          <ac:chgData name="Adrian Osvaldo Barranco Carlos" userId="8908d17d-52de-4c2f-8756-1d0f037f68b1" providerId="ADAL" clId="{289A07C3-324C-4822-831E-38A65FA6553B}" dt="2022-08-01T23:12:55.768" v="67" actId="165"/>
          <ac:cxnSpMkLst>
            <pc:docMk/>
            <pc:sldMk cId="3744035636" sldId="273"/>
            <ac:cxnSpMk id="441" creationId="{E68FFA79-B0FE-AFDA-E5B1-F77923982FAB}"/>
          </ac:cxnSpMkLst>
        </pc:cxnChg>
        <pc:cxnChg chg="mod topLvl">
          <ac:chgData name="Adrian Osvaldo Barranco Carlos" userId="8908d17d-52de-4c2f-8756-1d0f037f68b1" providerId="ADAL" clId="{289A07C3-324C-4822-831E-38A65FA6553B}" dt="2022-08-01T23:13:03.200" v="68" actId="1076"/>
          <ac:cxnSpMkLst>
            <pc:docMk/>
            <pc:sldMk cId="3744035636" sldId="273"/>
            <ac:cxnSpMk id="442" creationId="{E0F608A8-7FFC-1B0D-233D-95A96E33FBDB}"/>
          </ac:cxnSpMkLst>
        </pc:cxnChg>
        <pc:cxnChg chg="mod topLvl">
          <ac:chgData name="Adrian Osvaldo Barranco Carlos" userId="8908d17d-52de-4c2f-8756-1d0f037f68b1" providerId="ADAL" clId="{289A07C3-324C-4822-831E-38A65FA6553B}" dt="2022-08-01T23:12:51.345" v="66" actId="165"/>
          <ac:cxnSpMkLst>
            <pc:docMk/>
            <pc:sldMk cId="3744035636" sldId="273"/>
            <ac:cxnSpMk id="444" creationId="{052225C5-D52F-1618-BBFF-76E7EF077CA8}"/>
          </ac:cxnSpMkLst>
        </pc:cxnChg>
        <pc:cxnChg chg="mod">
          <ac:chgData name="Adrian Osvaldo Barranco Carlos" userId="8908d17d-52de-4c2f-8756-1d0f037f68b1" providerId="ADAL" clId="{289A07C3-324C-4822-831E-38A65FA6553B}" dt="2022-08-01T23:12:51.345" v="66" actId="165"/>
          <ac:cxnSpMkLst>
            <pc:docMk/>
            <pc:sldMk cId="3744035636" sldId="273"/>
            <ac:cxnSpMk id="450" creationId="{10979DB5-E111-51D2-F2EA-0D8CF2D6FD31}"/>
          </ac:cxnSpMkLst>
        </pc:cxnChg>
        <pc:cxnChg chg="mod topLvl">
          <ac:chgData name="Adrian Osvaldo Barranco Carlos" userId="8908d17d-52de-4c2f-8756-1d0f037f68b1" providerId="ADAL" clId="{289A07C3-324C-4822-831E-38A65FA6553B}" dt="2022-08-01T23:12:51.345" v="66" actId="165"/>
          <ac:cxnSpMkLst>
            <pc:docMk/>
            <pc:sldMk cId="3744035636" sldId="273"/>
            <ac:cxnSpMk id="452" creationId="{C7F2C8CA-FF4A-850C-B6A0-F5ECF82C0F1C}"/>
          </ac:cxnSpMkLst>
        </pc:cxnChg>
        <pc:cxnChg chg="mod topLvl">
          <ac:chgData name="Adrian Osvaldo Barranco Carlos" userId="8908d17d-52de-4c2f-8756-1d0f037f68b1" providerId="ADAL" clId="{289A07C3-324C-4822-831E-38A65FA6553B}" dt="2022-08-01T23:12:51.345" v="66" actId="165"/>
          <ac:cxnSpMkLst>
            <pc:docMk/>
            <pc:sldMk cId="3744035636" sldId="273"/>
            <ac:cxnSpMk id="454" creationId="{8CED5563-616B-91CD-2E5A-299896327F5F}"/>
          </ac:cxnSpMkLst>
        </pc:cxnChg>
        <pc:cxnChg chg="mod topLvl">
          <ac:chgData name="Adrian Osvaldo Barranco Carlos" userId="8908d17d-52de-4c2f-8756-1d0f037f68b1" providerId="ADAL" clId="{289A07C3-324C-4822-831E-38A65FA6553B}" dt="2022-08-01T23:12:21.412" v="61" actId="1076"/>
          <ac:cxnSpMkLst>
            <pc:docMk/>
            <pc:sldMk cId="3744035636" sldId="273"/>
            <ac:cxnSpMk id="518" creationId="{83929BD1-BBFD-83F6-1357-AC50CC58DD6E}"/>
          </ac:cxnSpMkLst>
        </pc:cxnChg>
        <pc:cxnChg chg="mod topLvl">
          <ac:chgData name="Adrian Osvaldo Barranco Carlos" userId="8908d17d-52de-4c2f-8756-1d0f037f68b1" providerId="ADAL" clId="{289A07C3-324C-4822-831E-38A65FA6553B}" dt="2022-08-01T23:12:29.116" v="64" actId="1076"/>
          <ac:cxnSpMkLst>
            <pc:docMk/>
            <pc:sldMk cId="3744035636" sldId="273"/>
            <ac:cxnSpMk id="519" creationId="{72B9324D-6C91-60CA-225F-7D0DC4C62E56}"/>
          </ac:cxnSpMkLst>
        </pc:cxnChg>
        <pc:cxnChg chg="mod">
          <ac:chgData name="Adrian Osvaldo Barranco Carlos" userId="8908d17d-52de-4c2f-8756-1d0f037f68b1" providerId="ADAL" clId="{289A07C3-324C-4822-831E-38A65FA6553B}" dt="2022-08-01T23:13:10.076" v="69" actId="1076"/>
          <ac:cxnSpMkLst>
            <pc:docMk/>
            <pc:sldMk cId="3744035636" sldId="273"/>
            <ac:cxnSpMk id="536" creationId="{DD99F15E-C6D0-B112-425A-22DAB595A988}"/>
          </ac:cxnSpMkLst>
        </pc:cxnChg>
        <pc:cxnChg chg="mod">
          <ac:chgData name="Adrian Osvaldo Barranco Carlos" userId="8908d17d-52de-4c2f-8756-1d0f037f68b1" providerId="ADAL" clId="{289A07C3-324C-4822-831E-38A65FA6553B}" dt="2022-08-01T23:13:21.843" v="71" actId="14100"/>
          <ac:cxnSpMkLst>
            <pc:docMk/>
            <pc:sldMk cId="3744035636" sldId="273"/>
            <ac:cxnSpMk id="569" creationId="{8066ADA4-9528-9427-A95C-46F4D3A9320F}"/>
          </ac:cxnSpMkLst>
        </pc:cxnChg>
        <pc:cxnChg chg="del mod">
          <ac:chgData name="Adrian Osvaldo Barranco Carlos" userId="8908d17d-52de-4c2f-8756-1d0f037f68b1" providerId="ADAL" clId="{289A07C3-324C-4822-831E-38A65FA6553B}" dt="2022-08-02T21:47:02.603" v="194" actId="478"/>
          <ac:cxnSpMkLst>
            <pc:docMk/>
            <pc:sldMk cId="3744035636" sldId="273"/>
            <ac:cxnSpMk id="575" creationId="{A63219B8-4E5D-98A1-7BBF-55B44EBFBCA8}"/>
          </ac:cxnSpMkLst>
        </pc:cxnChg>
        <pc:cxnChg chg="mod">
          <ac:chgData name="Adrian Osvaldo Barranco Carlos" userId="8908d17d-52de-4c2f-8756-1d0f037f68b1" providerId="ADAL" clId="{289A07C3-324C-4822-831E-38A65FA6553B}" dt="2022-08-02T21:47:44.069" v="203" actId="14100"/>
          <ac:cxnSpMkLst>
            <pc:docMk/>
            <pc:sldMk cId="3744035636" sldId="273"/>
            <ac:cxnSpMk id="594" creationId="{69F3E595-367E-9263-EC07-789FBC2F0495}"/>
          </ac:cxnSpMkLst>
        </pc:cxnChg>
      </pc:sldChg>
      <pc:sldChg chg="addSp delSp modSp add mod">
        <pc:chgData name="Adrian Osvaldo Barranco Carlos" userId="8908d17d-52de-4c2f-8756-1d0f037f68b1" providerId="ADAL" clId="{289A07C3-324C-4822-831E-38A65FA6553B}" dt="2022-08-02T21:48:27.442" v="209"/>
        <pc:sldMkLst>
          <pc:docMk/>
          <pc:sldMk cId="2288071984" sldId="274"/>
        </pc:sldMkLst>
        <pc:spChg chg="mod">
          <ac:chgData name="Adrian Osvaldo Barranco Carlos" userId="8908d17d-52de-4c2f-8756-1d0f037f68b1" providerId="ADAL" clId="{289A07C3-324C-4822-831E-38A65FA6553B}" dt="2022-08-01T23:20:07.222" v="140" actId="20577"/>
          <ac:spMkLst>
            <pc:docMk/>
            <pc:sldMk cId="2288071984" sldId="274"/>
            <ac:spMk id="183" creationId="{00000000-0000-0000-0000-000000000000}"/>
          </ac:spMkLst>
        </pc:spChg>
        <pc:spChg chg="mod">
          <ac:chgData name="Adrian Osvaldo Barranco Carlos" userId="8908d17d-52de-4c2f-8756-1d0f037f68b1" providerId="ADAL" clId="{289A07C3-324C-4822-831E-38A65FA6553B}" dt="2022-08-01T23:21:49.790" v="156"/>
          <ac:spMkLst>
            <pc:docMk/>
            <pc:sldMk cId="2288071984" sldId="274"/>
            <ac:spMk id="275" creationId="{0971714B-6ABB-E696-9571-895C23D7B5D1}"/>
          </ac:spMkLst>
        </pc:spChg>
        <pc:spChg chg="mod">
          <ac:chgData name="Adrian Osvaldo Barranco Carlos" userId="8908d17d-52de-4c2f-8756-1d0f037f68b1" providerId="ADAL" clId="{289A07C3-324C-4822-831E-38A65FA6553B}" dt="2022-08-01T23:21:49.790" v="156"/>
          <ac:spMkLst>
            <pc:docMk/>
            <pc:sldMk cId="2288071984" sldId="274"/>
            <ac:spMk id="277" creationId="{A3BC16E0-7F8E-7470-380E-AAEF5E485AD8}"/>
          </ac:spMkLst>
        </pc:spChg>
        <pc:spChg chg="mod">
          <ac:chgData name="Adrian Osvaldo Barranco Carlos" userId="8908d17d-52de-4c2f-8756-1d0f037f68b1" providerId="ADAL" clId="{289A07C3-324C-4822-831E-38A65FA6553B}" dt="2022-08-02T21:48:27.442" v="209"/>
          <ac:spMkLst>
            <pc:docMk/>
            <pc:sldMk cId="2288071984" sldId="274"/>
            <ac:spMk id="291" creationId="{13229C6A-427E-B903-0185-2E489CE9FDD5}"/>
          </ac:spMkLst>
        </pc:spChg>
        <pc:spChg chg="mod">
          <ac:chgData name="Adrian Osvaldo Barranco Carlos" userId="8908d17d-52de-4c2f-8756-1d0f037f68b1" providerId="ADAL" clId="{289A07C3-324C-4822-831E-38A65FA6553B}" dt="2022-08-02T21:48:27.442" v="209"/>
          <ac:spMkLst>
            <pc:docMk/>
            <pc:sldMk cId="2288071984" sldId="274"/>
            <ac:spMk id="292" creationId="{11066606-8048-1366-EECE-E944DC292101}"/>
          </ac:spMkLst>
        </pc:spChg>
        <pc:spChg chg="mod">
          <ac:chgData name="Adrian Osvaldo Barranco Carlos" userId="8908d17d-52de-4c2f-8756-1d0f037f68b1" providerId="ADAL" clId="{289A07C3-324C-4822-831E-38A65FA6553B}" dt="2022-08-02T21:48:27.442" v="209"/>
          <ac:spMkLst>
            <pc:docMk/>
            <pc:sldMk cId="2288071984" sldId="274"/>
            <ac:spMk id="294" creationId="{50AE28F8-B579-B4A0-F056-BD170306AC63}"/>
          </ac:spMkLst>
        </pc:spChg>
        <pc:spChg chg="mod">
          <ac:chgData name="Adrian Osvaldo Barranco Carlos" userId="8908d17d-52de-4c2f-8756-1d0f037f68b1" providerId="ADAL" clId="{289A07C3-324C-4822-831E-38A65FA6553B}" dt="2022-08-02T21:48:27.442" v="209"/>
          <ac:spMkLst>
            <pc:docMk/>
            <pc:sldMk cId="2288071984" sldId="274"/>
            <ac:spMk id="295" creationId="{F6D58D55-CA4D-952C-C5D0-2DA52196B34F}"/>
          </ac:spMkLst>
        </pc:spChg>
        <pc:spChg chg="mod">
          <ac:chgData name="Adrian Osvaldo Barranco Carlos" userId="8908d17d-52de-4c2f-8756-1d0f037f68b1" providerId="ADAL" clId="{289A07C3-324C-4822-831E-38A65FA6553B}" dt="2022-08-02T21:48:27.442" v="209"/>
          <ac:spMkLst>
            <pc:docMk/>
            <pc:sldMk cId="2288071984" sldId="274"/>
            <ac:spMk id="298" creationId="{21C356F1-377B-C67F-B6DD-EA33D779FE7B}"/>
          </ac:spMkLst>
        </pc:spChg>
        <pc:spChg chg="mod">
          <ac:chgData name="Adrian Osvaldo Barranco Carlos" userId="8908d17d-52de-4c2f-8756-1d0f037f68b1" providerId="ADAL" clId="{289A07C3-324C-4822-831E-38A65FA6553B}" dt="2022-08-02T21:48:27.442" v="209"/>
          <ac:spMkLst>
            <pc:docMk/>
            <pc:sldMk cId="2288071984" sldId="274"/>
            <ac:spMk id="301" creationId="{816CD9C3-21D2-4A83-381F-2D70737C9B77}"/>
          </ac:spMkLst>
        </pc:spChg>
        <pc:spChg chg="mod">
          <ac:chgData name="Adrian Osvaldo Barranco Carlos" userId="8908d17d-52de-4c2f-8756-1d0f037f68b1" providerId="ADAL" clId="{289A07C3-324C-4822-831E-38A65FA6553B}" dt="2022-08-02T21:48:27.442" v="209"/>
          <ac:spMkLst>
            <pc:docMk/>
            <pc:sldMk cId="2288071984" sldId="274"/>
            <ac:spMk id="302" creationId="{F2B086DC-543A-7638-CD3D-3620C1F06BEB}"/>
          </ac:spMkLst>
        </pc:spChg>
        <pc:spChg chg="mod">
          <ac:chgData name="Adrian Osvaldo Barranco Carlos" userId="8908d17d-52de-4c2f-8756-1d0f037f68b1" providerId="ADAL" clId="{289A07C3-324C-4822-831E-38A65FA6553B}" dt="2022-08-02T21:48:27.442" v="209"/>
          <ac:spMkLst>
            <pc:docMk/>
            <pc:sldMk cId="2288071984" sldId="274"/>
            <ac:spMk id="303" creationId="{951767DA-2AFB-0BB9-CD33-5329798075DE}"/>
          </ac:spMkLst>
        </pc:spChg>
        <pc:spChg chg="mod">
          <ac:chgData name="Adrian Osvaldo Barranco Carlos" userId="8908d17d-52de-4c2f-8756-1d0f037f68b1" providerId="ADAL" clId="{289A07C3-324C-4822-831E-38A65FA6553B}" dt="2022-08-02T21:48:27.442" v="209"/>
          <ac:spMkLst>
            <pc:docMk/>
            <pc:sldMk cId="2288071984" sldId="274"/>
            <ac:spMk id="304" creationId="{9E1CEDBE-4591-4084-E2C4-A8A2545461A7}"/>
          </ac:spMkLst>
        </pc:spChg>
        <pc:spChg chg="del">
          <ac:chgData name="Adrian Osvaldo Barranco Carlos" userId="8908d17d-52de-4c2f-8756-1d0f037f68b1" providerId="ADAL" clId="{289A07C3-324C-4822-831E-38A65FA6553B}" dt="2022-08-02T21:48:24.449" v="207" actId="478"/>
          <ac:spMkLst>
            <pc:docMk/>
            <pc:sldMk cId="2288071984" sldId="274"/>
            <ac:spMk id="573" creationId="{967D0656-2986-B0E6-2390-5CB6F5A9050E}"/>
          </ac:spMkLst>
        </pc:spChg>
        <pc:spChg chg="del">
          <ac:chgData name="Adrian Osvaldo Barranco Carlos" userId="8908d17d-52de-4c2f-8756-1d0f037f68b1" providerId="ADAL" clId="{289A07C3-324C-4822-831E-38A65FA6553B}" dt="2022-08-02T21:48:24.449" v="207" actId="478"/>
          <ac:spMkLst>
            <pc:docMk/>
            <pc:sldMk cId="2288071984" sldId="274"/>
            <ac:spMk id="574" creationId="{4BFF4C71-A8AE-700B-1FB0-BCD23EC701B5}"/>
          </ac:spMkLst>
        </pc:spChg>
        <pc:spChg chg="del">
          <ac:chgData name="Adrian Osvaldo Barranco Carlos" userId="8908d17d-52de-4c2f-8756-1d0f037f68b1" providerId="ADAL" clId="{289A07C3-324C-4822-831E-38A65FA6553B}" dt="2022-08-02T21:48:24.449" v="207" actId="478"/>
          <ac:spMkLst>
            <pc:docMk/>
            <pc:sldMk cId="2288071984" sldId="274"/>
            <ac:spMk id="576" creationId="{8045019A-3015-4D2A-F876-1319E731F36F}"/>
          </ac:spMkLst>
        </pc:spChg>
        <pc:spChg chg="del">
          <ac:chgData name="Adrian Osvaldo Barranco Carlos" userId="8908d17d-52de-4c2f-8756-1d0f037f68b1" providerId="ADAL" clId="{289A07C3-324C-4822-831E-38A65FA6553B}" dt="2022-08-02T21:48:24.449" v="207" actId="478"/>
          <ac:spMkLst>
            <pc:docMk/>
            <pc:sldMk cId="2288071984" sldId="274"/>
            <ac:spMk id="577" creationId="{33FD6B8D-DA9F-0CBD-0FA8-7779A2824617}"/>
          </ac:spMkLst>
        </pc:spChg>
        <pc:spChg chg="del">
          <ac:chgData name="Adrian Osvaldo Barranco Carlos" userId="8908d17d-52de-4c2f-8756-1d0f037f68b1" providerId="ADAL" clId="{289A07C3-324C-4822-831E-38A65FA6553B}" dt="2022-08-02T21:48:24.449" v="207" actId="478"/>
          <ac:spMkLst>
            <pc:docMk/>
            <pc:sldMk cId="2288071984" sldId="274"/>
            <ac:spMk id="603" creationId="{7285A47D-0881-50D0-1EC9-BCDB206A5D10}"/>
          </ac:spMkLst>
        </pc:spChg>
        <pc:spChg chg="del">
          <ac:chgData name="Adrian Osvaldo Barranco Carlos" userId="8908d17d-52de-4c2f-8756-1d0f037f68b1" providerId="ADAL" clId="{289A07C3-324C-4822-831E-38A65FA6553B}" dt="2022-08-02T21:48:24.449" v="207" actId="478"/>
          <ac:spMkLst>
            <pc:docMk/>
            <pc:sldMk cId="2288071984" sldId="274"/>
            <ac:spMk id="604" creationId="{C9B796B8-6A9F-ECBF-8FEB-FFABD7E3E5FA}"/>
          </ac:spMkLst>
        </pc:spChg>
        <pc:grpChg chg="add mod">
          <ac:chgData name="Adrian Osvaldo Barranco Carlos" userId="8908d17d-52de-4c2f-8756-1d0f037f68b1" providerId="ADAL" clId="{289A07C3-324C-4822-831E-38A65FA6553B}" dt="2022-08-01T23:21:56.778" v="157" actId="1076"/>
          <ac:grpSpMkLst>
            <pc:docMk/>
            <pc:sldMk cId="2288071984" sldId="274"/>
            <ac:grpSpMk id="274" creationId="{C8EC500C-6E18-7A2B-1404-8EF2E36CDD32}"/>
          </ac:grpSpMkLst>
        </pc:grpChg>
        <pc:grpChg chg="add mod">
          <ac:chgData name="Adrian Osvaldo Barranco Carlos" userId="8908d17d-52de-4c2f-8756-1d0f037f68b1" providerId="ADAL" clId="{289A07C3-324C-4822-831E-38A65FA6553B}" dt="2022-08-02T21:48:27.442" v="209"/>
          <ac:grpSpMkLst>
            <pc:docMk/>
            <pc:sldMk cId="2288071984" sldId="274"/>
            <ac:grpSpMk id="290" creationId="{B58BE114-82BF-1918-6FA0-B53967AC0FFF}"/>
          </ac:grpSpMkLst>
        </pc:grpChg>
        <pc:grpChg chg="mod">
          <ac:chgData name="Adrian Osvaldo Barranco Carlos" userId="8908d17d-52de-4c2f-8756-1d0f037f68b1" providerId="ADAL" clId="{289A07C3-324C-4822-831E-38A65FA6553B}" dt="2022-08-02T21:48:27.442" v="209"/>
          <ac:grpSpMkLst>
            <pc:docMk/>
            <pc:sldMk cId="2288071984" sldId="274"/>
            <ac:grpSpMk id="293" creationId="{A73E2E07-05EE-6600-3157-D86D4CDA03DC}"/>
          </ac:grpSpMkLst>
        </pc:grpChg>
        <pc:grpChg chg="mod">
          <ac:chgData name="Adrian Osvaldo Barranco Carlos" userId="8908d17d-52de-4c2f-8756-1d0f037f68b1" providerId="ADAL" clId="{289A07C3-324C-4822-831E-38A65FA6553B}" dt="2022-08-02T21:48:27.442" v="209"/>
          <ac:grpSpMkLst>
            <pc:docMk/>
            <pc:sldMk cId="2288071984" sldId="274"/>
            <ac:grpSpMk id="300" creationId="{36153C75-D851-78F2-E1C7-A990772D4933}"/>
          </ac:grpSpMkLst>
        </pc:grpChg>
        <pc:grpChg chg="del mod">
          <ac:chgData name="Adrian Osvaldo Barranco Carlos" userId="8908d17d-52de-4c2f-8756-1d0f037f68b1" providerId="ADAL" clId="{289A07C3-324C-4822-831E-38A65FA6553B}" dt="2022-08-01T23:21:59.548" v="158" actId="478"/>
          <ac:grpSpMkLst>
            <pc:docMk/>
            <pc:sldMk cId="2288071984" sldId="274"/>
            <ac:grpSpMk id="447" creationId="{4EFFDABA-3FE4-D24C-880F-5AD60D95BA37}"/>
          </ac:grpSpMkLst>
        </pc:grpChg>
        <pc:grpChg chg="mod">
          <ac:chgData name="Adrian Osvaldo Barranco Carlos" userId="8908d17d-52de-4c2f-8756-1d0f037f68b1" providerId="ADAL" clId="{289A07C3-324C-4822-831E-38A65FA6553B}" dt="2022-08-01T23:22:05.795" v="159" actId="1076"/>
          <ac:grpSpMkLst>
            <pc:docMk/>
            <pc:sldMk cId="2288071984" sldId="274"/>
            <ac:grpSpMk id="493" creationId="{7EEBDB30-B76D-8FEC-6CF8-1D97B9BA654F}"/>
          </ac:grpSpMkLst>
        </pc:grpChg>
        <pc:grpChg chg="del">
          <ac:chgData name="Adrian Osvaldo Barranco Carlos" userId="8908d17d-52de-4c2f-8756-1d0f037f68b1" providerId="ADAL" clId="{289A07C3-324C-4822-831E-38A65FA6553B}" dt="2022-08-02T21:48:24.449" v="207" actId="478"/>
          <ac:grpSpMkLst>
            <pc:docMk/>
            <pc:sldMk cId="2288071984" sldId="274"/>
            <ac:grpSpMk id="602" creationId="{592251BA-6F10-D52A-95D8-8C0967FC9064}"/>
          </ac:grpSpMkLst>
        </pc:grpChg>
        <pc:cxnChg chg="mod">
          <ac:chgData name="Adrian Osvaldo Barranco Carlos" userId="8908d17d-52de-4c2f-8756-1d0f037f68b1" providerId="ADAL" clId="{289A07C3-324C-4822-831E-38A65FA6553B}" dt="2022-08-01T23:21:49.790" v="156"/>
          <ac:cxnSpMkLst>
            <pc:docMk/>
            <pc:sldMk cId="2288071984" sldId="274"/>
            <ac:cxnSpMk id="279" creationId="{7AC16D3D-860C-6132-3E9A-1789EF56EC7C}"/>
          </ac:cxnSpMkLst>
        </pc:cxnChg>
        <pc:cxnChg chg="mod">
          <ac:chgData name="Adrian Osvaldo Barranco Carlos" userId="8908d17d-52de-4c2f-8756-1d0f037f68b1" providerId="ADAL" clId="{289A07C3-324C-4822-831E-38A65FA6553B}" dt="2022-08-02T21:48:27.442" v="209"/>
          <ac:cxnSpMkLst>
            <pc:docMk/>
            <pc:sldMk cId="2288071984" sldId="274"/>
            <ac:cxnSpMk id="296" creationId="{55B666D6-036D-3A54-30C0-846DD84C650B}"/>
          </ac:cxnSpMkLst>
        </pc:cxnChg>
        <pc:cxnChg chg="mod">
          <ac:chgData name="Adrian Osvaldo Barranco Carlos" userId="8908d17d-52de-4c2f-8756-1d0f037f68b1" providerId="ADAL" clId="{289A07C3-324C-4822-831E-38A65FA6553B}" dt="2022-08-02T21:48:27.442" v="209"/>
          <ac:cxnSpMkLst>
            <pc:docMk/>
            <pc:sldMk cId="2288071984" sldId="274"/>
            <ac:cxnSpMk id="297" creationId="{6C36E017-F5D3-DF91-269C-167F320DAFE5}"/>
          </ac:cxnSpMkLst>
        </pc:cxnChg>
        <pc:cxnChg chg="mod">
          <ac:chgData name="Adrian Osvaldo Barranco Carlos" userId="8908d17d-52de-4c2f-8756-1d0f037f68b1" providerId="ADAL" clId="{289A07C3-324C-4822-831E-38A65FA6553B}" dt="2022-08-02T21:48:27.442" v="209"/>
          <ac:cxnSpMkLst>
            <pc:docMk/>
            <pc:sldMk cId="2288071984" sldId="274"/>
            <ac:cxnSpMk id="299" creationId="{718544E3-6D39-ACA1-8AD2-AC5DD27FDA2E}"/>
          </ac:cxnSpMkLst>
        </pc:cxnChg>
        <pc:cxnChg chg="mod">
          <ac:chgData name="Adrian Osvaldo Barranco Carlos" userId="8908d17d-52de-4c2f-8756-1d0f037f68b1" providerId="ADAL" clId="{289A07C3-324C-4822-831E-38A65FA6553B}" dt="2022-08-01T23:21:59.548" v="158" actId="478"/>
          <ac:cxnSpMkLst>
            <pc:docMk/>
            <pc:sldMk cId="2288071984" sldId="274"/>
            <ac:cxnSpMk id="444" creationId="{052225C5-D52F-1618-BBFF-76E7EF077CA8}"/>
          </ac:cxnSpMkLst>
        </pc:cxnChg>
        <pc:cxnChg chg="mod">
          <ac:chgData name="Adrian Osvaldo Barranco Carlos" userId="8908d17d-52de-4c2f-8756-1d0f037f68b1" providerId="ADAL" clId="{289A07C3-324C-4822-831E-38A65FA6553B}" dt="2022-08-01T23:21:59.548" v="158" actId="478"/>
          <ac:cxnSpMkLst>
            <pc:docMk/>
            <pc:sldMk cId="2288071984" sldId="274"/>
            <ac:cxnSpMk id="450" creationId="{10979DB5-E111-51D2-F2EA-0D8CF2D6FD31}"/>
          </ac:cxnSpMkLst>
        </pc:cxnChg>
        <pc:cxnChg chg="del mod">
          <ac:chgData name="Adrian Osvaldo Barranco Carlos" userId="8908d17d-52de-4c2f-8756-1d0f037f68b1" providerId="ADAL" clId="{289A07C3-324C-4822-831E-38A65FA6553B}" dt="2022-08-02T21:48:26.237" v="208" actId="478"/>
          <ac:cxnSpMkLst>
            <pc:docMk/>
            <pc:sldMk cId="2288071984" sldId="274"/>
            <ac:cxnSpMk id="575" creationId="{A63219B8-4E5D-98A1-7BBF-55B44EBFBCA8}"/>
          </ac:cxnSpMkLst>
        </pc:cxnChg>
        <pc:cxnChg chg="mod">
          <ac:chgData name="Adrian Osvaldo Barranco Carlos" userId="8908d17d-52de-4c2f-8756-1d0f037f68b1" providerId="ADAL" clId="{289A07C3-324C-4822-831E-38A65FA6553B}" dt="2022-08-02T21:48:24.449" v="207" actId="478"/>
          <ac:cxnSpMkLst>
            <pc:docMk/>
            <pc:sldMk cId="2288071984" sldId="274"/>
            <ac:cxnSpMk id="594" creationId="{69F3E595-367E-9263-EC07-789FBC2F0495}"/>
          </ac:cxnSpMkLst>
        </pc:cxnChg>
        <pc:cxnChg chg="mod">
          <ac:chgData name="Adrian Osvaldo Barranco Carlos" userId="8908d17d-52de-4c2f-8756-1d0f037f68b1" providerId="ADAL" clId="{289A07C3-324C-4822-831E-38A65FA6553B}" dt="2022-08-02T21:48:24.449" v="207" actId="478"/>
          <ac:cxnSpMkLst>
            <pc:docMk/>
            <pc:sldMk cId="2288071984" sldId="274"/>
            <ac:cxnSpMk id="596" creationId="{37BBF1C5-17F1-0242-1400-D501CD197A60}"/>
          </ac:cxnSpMkLst>
        </pc:cxnChg>
      </pc:sldChg>
      <pc:sldChg chg="modSp add del mod">
        <pc:chgData name="Adrian Osvaldo Barranco Carlos" userId="8908d17d-52de-4c2f-8756-1d0f037f68b1" providerId="ADAL" clId="{289A07C3-324C-4822-831E-38A65FA6553B}" dt="2022-08-01T23:15:46.207" v="86" actId="47"/>
        <pc:sldMkLst>
          <pc:docMk/>
          <pc:sldMk cId="2578267089" sldId="274"/>
        </pc:sldMkLst>
        <pc:spChg chg="mod">
          <ac:chgData name="Adrian Osvaldo Barranco Carlos" userId="8908d17d-52de-4c2f-8756-1d0f037f68b1" providerId="ADAL" clId="{289A07C3-324C-4822-831E-38A65FA6553B}" dt="2022-08-01T23:11:40.743" v="55" actId="20577"/>
          <ac:spMkLst>
            <pc:docMk/>
            <pc:sldMk cId="2578267089" sldId="274"/>
            <ac:spMk id="183" creationId="{00000000-0000-0000-0000-000000000000}"/>
          </ac:spMkLst>
        </pc:spChg>
      </pc:sldChg>
      <pc:sldChg chg="modSp add del mod ord">
        <pc:chgData name="Adrian Osvaldo Barranco Carlos" userId="8908d17d-52de-4c2f-8756-1d0f037f68b1" providerId="ADAL" clId="{289A07C3-324C-4822-831E-38A65FA6553B}" dt="2022-08-01T23:19:18.362" v="110" actId="47"/>
        <pc:sldMkLst>
          <pc:docMk/>
          <pc:sldMk cId="3194299378" sldId="274"/>
        </pc:sldMkLst>
        <pc:spChg chg="mod">
          <ac:chgData name="Adrian Osvaldo Barranco Carlos" userId="8908d17d-52de-4c2f-8756-1d0f037f68b1" providerId="ADAL" clId="{289A07C3-324C-4822-831E-38A65FA6553B}" dt="2022-08-01T23:15:52.627" v="89" actId="20577"/>
          <ac:spMkLst>
            <pc:docMk/>
            <pc:sldMk cId="3194299378" sldId="274"/>
            <ac:spMk id="183" creationId="{00000000-0000-0000-0000-000000000000}"/>
          </ac:spMkLst>
        </pc:spChg>
        <pc:spChg chg="mod">
          <ac:chgData name="Adrian Osvaldo Barranco Carlos" userId="8908d17d-52de-4c2f-8756-1d0f037f68b1" providerId="ADAL" clId="{289A07C3-324C-4822-831E-38A65FA6553B}" dt="2022-08-01T23:15:59.427" v="90" actId="207"/>
          <ac:spMkLst>
            <pc:docMk/>
            <pc:sldMk cId="3194299378" sldId="274"/>
            <ac:spMk id="268" creationId="{BAF64CA3-92A0-F654-0C9A-131F3BABEE7D}"/>
          </ac:spMkLst>
        </pc:spChg>
      </pc:sldChg>
      <pc:sldChg chg="addSp delSp modSp del mod">
        <pc:chgData name="Adrian Osvaldo Barranco Carlos" userId="8908d17d-52de-4c2f-8756-1d0f037f68b1" providerId="ADAL" clId="{289A07C3-324C-4822-831E-38A65FA6553B}" dt="2022-08-01T23:11:35.606" v="52" actId="47"/>
        <pc:sldMkLst>
          <pc:docMk/>
          <pc:sldMk cId="3668727105" sldId="274"/>
        </pc:sldMkLst>
        <pc:spChg chg="del">
          <ac:chgData name="Adrian Osvaldo Barranco Carlos" userId="8908d17d-52de-4c2f-8756-1d0f037f68b1" providerId="ADAL" clId="{289A07C3-324C-4822-831E-38A65FA6553B}" dt="2022-08-01T23:09:15.976" v="9" actId="478"/>
          <ac:spMkLst>
            <pc:docMk/>
            <pc:sldMk cId="3668727105" sldId="274"/>
            <ac:spMk id="183" creationId="{00000000-0000-0000-0000-000000000000}"/>
          </ac:spMkLst>
        </pc:spChg>
        <pc:spChg chg="add mod">
          <ac:chgData name="Adrian Osvaldo Barranco Carlos" userId="8908d17d-52de-4c2f-8756-1d0f037f68b1" providerId="ADAL" clId="{289A07C3-324C-4822-831E-38A65FA6553B}" dt="2022-08-01T23:09:19.314" v="12" actId="20577"/>
          <ac:spMkLst>
            <pc:docMk/>
            <pc:sldMk cId="3668727105" sldId="274"/>
            <ac:spMk id="267" creationId="{C984834B-CC57-ABC7-5EF9-605F715E9B85}"/>
          </ac:spMkLst>
        </pc:spChg>
        <pc:spChg chg="del">
          <ac:chgData name="Adrian Osvaldo Barranco Carlos" userId="8908d17d-52de-4c2f-8756-1d0f037f68b1" providerId="ADAL" clId="{289A07C3-324C-4822-831E-38A65FA6553B}" dt="2022-08-01T23:10:39.989" v="15" actId="478"/>
          <ac:spMkLst>
            <pc:docMk/>
            <pc:sldMk cId="3668727105" sldId="274"/>
            <ac:spMk id="372" creationId="{D0209CB3-2BD6-1AE8-F3C3-D3854C3D9A0F}"/>
          </ac:spMkLst>
        </pc:spChg>
        <pc:spChg chg="del">
          <ac:chgData name="Adrian Osvaldo Barranco Carlos" userId="8908d17d-52de-4c2f-8756-1d0f037f68b1" providerId="ADAL" clId="{289A07C3-324C-4822-831E-38A65FA6553B}" dt="2022-08-01T23:10:39.989" v="15" actId="478"/>
          <ac:spMkLst>
            <pc:docMk/>
            <pc:sldMk cId="3668727105" sldId="274"/>
            <ac:spMk id="379" creationId="{1CC218D7-20DF-6714-09D8-D224147A8C4B}"/>
          </ac:spMkLst>
        </pc:spChg>
        <pc:spChg chg="del">
          <ac:chgData name="Adrian Osvaldo Barranco Carlos" userId="8908d17d-52de-4c2f-8756-1d0f037f68b1" providerId="ADAL" clId="{289A07C3-324C-4822-831E-38A65FA6553B}" dt="2022-08-01T23:10:39.989" v="15" actId="478"/>
          <ac:spMkLst>
            <pc:docMk/>
            <pc:sldMk cId="3668727105" sldId="274"/>
            <ac:spMk id="389" creationId="{A6FF6A1B-82CA-4741-BDF0-372C8FE024C1}"/>
          </ac:spMkLst>
        </pc:spChg>
        <pc:spChg chg="del">
          <ac:chgData name="Adrian Osvaldo Barranco Carlos" userId="8908d17d-52de-4c2f-8756-1d0f037f68b1" providerId="ADAL" clId="{289A07C3-324C-4822-831E-38A65FA6553B}" dt="2022-08-01T23:10:03.557" v="13" actId="478"/>
          <ac:spMkLst>
            <pc:docMk/>
            <pc:sldMk cId="3668727105" sldId="274"/>
            <ac:spMk id="390" creationId="{FD33A20D-5BF3-2159-DB18-C079750B84E9}"/>
          </ac:spMkLst>
        </pc:spChg>
        <pc:grpChg chg="del">
          <ac:chgData name="Adrian Osvaldo Barranco Carlos" userId="8908d17d-52de-4c2f-8756-1d0f037f68b1" providerId="ADAL" clId="{289A07C3-324C-4822-831E-38A65FA6553B}" dt="2022-08-01T23:10:03.557" v="13" actId="478"/>
          <ac:grpSpMkLst>
            <pc:docMk/>
            <pc:sldMk cId="3668727105" sldId="274"/>
            <ac:grpSpMk id="358" creationId="{ECF61BDB-B83D-137E-5BB6-D73F08971750}"/>
          </ac:grpSpMkLst>
        </pc:grpChg>
        <pc:cxnChg chg="del mod">
          <ac:chgData name="Adrian Osvaldo Barranco Carlos" userId="8908d17d-52de-4c2f-8756-1d0f037f68b1" providerId="ADAL" clId="{289A07C3-324C-4822-831E-38A65FA6553B}" dt="2022-08-01T23:10:41.210" v="16" actId="478"/>
          <ac:cxnSpMkLst>
            <pc:docMk/>
            <pc:sldMk cId="3668727105" sldId="274"/>
            <ac:cxnSpMk id="373" creationId="{0108DAF3-1D1F-DDCF-5192-41376DD6B087}"/>
          </ac:cxnSpMkLst>
        </pc:cxnChg>
        <pc:cxnChg chg="del mod">
          <ac:chgData name="Adrian Osvaldo Barranco Carlos" userId="8908d17d-52de-4c2f-8756-1d0f037f68b1" providerId="ADAL" clId="{289A07C3-324C-4822-831E-38A65FA6553B}" dt="2022-08-01T23:10:05.130" v="14" actId="478"/>
          <ac:cxnSpMkLst>
            <pc:docMk/>
            <pc:sldMk cId="3668727105" sldId="274"/>
            <ac:cxnSpMk id="378" creationId="{28C5D23F-B49F-4D71-8C71-596EF6AB2AEE}"/>
          </ac:cxnSpMkLst>
        </pc:cxnChg>
      </pc:sldChg>
      <pc:sldChg chg="add del">
        <pc:chgData name="Adrian Osvaldo Barranco Carlos" userId="8908d17d-52de-4c2f-8756-1d0f037f68b1" providerId="ADAL" clId="{289A07C3-324C-4822-831E-38A65FA6553B}" dt="2022-08-01T23:20:00.340" v="129" actId="47"/>
        <pc:sldMkLst>
          <pc:docMk/>
          <pc:sldMk cId="3931495365" sldId="274"/>
        </pc:sldMkLst>
      </pc:sldChg>
      <pc:sldChg chg="addSp delSp modSp add mod">
        <pc:chgData name="Adrian Osvaldo Barranco Carlos" userId="8908d17d-52de-4c2f-8756-1d0f037f68b1" providerId="ADAL" clId="{289A07C3-324C-4822-831E-38A65FA6553B}" dt="2022-08-02T21:48:35.095" v="212"/>
        <pc:sldMkLst>
          <pc:docMk/>
          <pc:sldMk cId="546992314" sldId="275"/>
        </pc:sldMkLst>
        <pc:spChg chg="mod">
          <ac:chgData name="Adrian Osvaldo Barranco Carlos" userId="8908d17d-52de-4c2f-8756-1d0f037f68b1" providerId="ADAL" clId="{289A07C3-324C-4822-831E-38A65FA6553B}" dt="2022-08-01T23:20:10.651" v="142" actId="20577"/>
          <ac:spMkLst>
            <pc:docMk/>
            <pc:sldMk cId="546992314" sldId="275"/>
            <ac:spMk id="183" creationId="{00000000-0000-0000-0000-000000000000}"/>
          </ac:spMkLst>
        </pc:spChg>
        <pc:spChg chg="mod">
          <ac:chgData name="Adrian Osvaldo Barranco Carlos" userId="8908d17d-52de-4c2f-8756-1d0f037f68b1" providerId="ADAL" clId="{289A07C3-324C-4822-831E-38A65FA6553B}" dt="2022-08-01T23:22:22.830" v="163"/>
          <ac:spMkLst>
            <pc:docMk/>
            <pc:sldMk cId="546992314" sldId="275"/>
            <ac:spMk id="275" creationId="{8D811397-9068-12E1-77B8-52628B517969}"/>
          </ac:spMkLst>
        </pc:spChg>
        <pc:spChg chg="mod">
          <ac:chgData name="Adrian Osvaldo Barranco Carlos" userId="8908d17d-52de-4c2f-8756-1d0f037f68b1" providerId="ADAL" clId="{289A07C3-324C-4822-831E-38A65FA6553B}" dt="2022-08-01T23:22:22.830" v="163"/>
          <ac:spMkLst>
            <pc:docMk/>
            <pc:sldMk cId="546992314" sldId="275"/>
            <ac:spMk id="277" creationId="{FE75B49F-8B68-A644-7E97-4A9F0132D2FC}"/>
          </ac:spMkLst>
        </pc:spChg>
        <pc:spChg chg="mod">
          <ac:chgData name="Adrian Osvaldo Barranco Carlos" userId="8908d17d-52de-4c2f-8756-1d0f037f68b1" providerId="ADAL" clId="{289A07C3-324C-4822-831E-38A65FA6553B}" dt="2022-08-02T21:48:35.095" v="212"/>
          <ac:spMkLst>
            <pc:docMk/>
            <pc:sldMk cId="546992314" sldId="275"/>
            <ac:spMk id="291" creationId="{40DEF7E2-CEC4-F838-0BB9-41A5FDFB3823}"/>
          </ac:spMkLst>
        </pc:spChg>
        <pc:spChg chg="mod">
          <ac:chgData name="Adrian Osvaldo Barranco Carlos" userId="8908d17d-52de-4c2f-8756-1d0f037f68b1" providerId="ADAL" clId="{289A07C3-324C-4822-831E-38A65FA6553B}" dt="2022-08-02T21:48:35.095" v="212"/>
          <ac:spMkLst>
            <pc:docMk/>
            <pc:sldMk cId="546992314" sldId="275"/>
            <ac:spMk id="292" creationId="{3C9C4D4E-FF79-B593-9E58-F4F660E6000F}"/>
          </ac:spMkLst>
        </pc:spChg>
        <pc:spChg chg="mod">
          <ac:chgData name="Adrian Osvaldo Barranco Carlos" userId="8908d17d-52de-4c2f-8756-1d0f037f68b1" providerId="ADAL" clId="{289A07C3-324C-4822-831E-38A65FA6553B}" dt="2022-08-02T21:48:35.095" v="212"/>
          <ac:spMkLst>
            <pc:docMk/>
            <pc:sldMk cId="546992314" sldId="275"/>
            <ac:spMk id="294" creationId="{BF64ED1A-3E9B-2E41-E106-42F742724418}"/>
          </ac:spMkLst>
        </pc:spChg>
        <pc:spChg chg="mod">
          <ac:chgData name="Adrian Osvaldo Barranco Carlos" userId="8908d17d-52de-4c2f-8756-1d0f037f68b1" providerId="ADAL" clId="{289A07C3-324C-4822-831E-38A65FA6553B}" dt="2022-08-02T21:48:35.095" v="212"/>
          <ac:spMkLst>
            <pc:docMk/>
            <pc:sldMk cId="546992314" sldId="275"/>
            <ac:spMk id="295" creationId="{6D394564-8A3F-CD04-3D19-3DA5B50FAC8E}"/>
          </ac:spMkLst>
        </pc:spChg>
        <pc:spChg chg="mod">
          <ac:chgData name="Adrian Osvaldo Barranco Carlos" userId="8908d17d-52de-4c2f-8756-1d0f037f68b1" providerId="ADAL" clId="{289A07C3-324C-4822-831E-38A65FA6553B}" dt="2022-08-02T21:48:35.095" v="212"/>
          <ac:spMkLst>
            <pc:docMk/>
            <pc:sldMk cId="546992314" sldId="275"/>
            <ac:spMk id="298" creationId="{EB8B390A-AA57-DEA9-DEDD-A60EC9E01FCC}"/>
          </ac:spMkLst>
        </pc:spChg>
        <pc:spChg chg="mod">
          <ac:chgData name="Adrian Osvaldo Barranco Carlos" userId="8908d17d-52de-4c2f-8756-1d0f037f68b1" providerId="ADAL" clId="{289A07C3-324C-4822-831E-38A65FA6553B}" dt="2022-08-02T21:48:35.095" v="212"/>
          <ac:spMkLst>
            <pc:docMk/>
            <pc:sldMk cId="546992314" sldId="275"/>
            <ac:spMk id="301" creationId="{E8ACDEB8-08E1-F30A-73CE-1024C61A934E}"/>
          </ac:spMkLst>
        </pc:spChg>
        <pc:spChg chg="mod">
          <ac:chgData name="Adrian Osvaldo Barranco Carlos" userId="8908d17d-52de-4c2f-8756-1d0f037f68b1" providerId="ADAL" clId="{289A07C3-324C-4822-831E-38A65FA6553B}" dt="2022-08-02T21:48:35.095" v="212"/>
          <ac:spMkLst>
            <pc:docMk/>
            <pc:sldMk cId="546992314" sldId="275"/>
            <ac:spMk id="302" creationId="{AFFA902C-9865-58F0-A303-51CDE3CC7447}"/>
          </ac:spMkLst>
        </pc:spChg>
        <pc:spChg chg="mod">
          <ac:chgData name="Adrian Osvaldo Barranco Carlos" userId="8908d17d-52de-4c2f-8756-1d0f037f68b1" providerId="ADAL" clId="{289A07C3-324C-4822-831E-38A65FA6553B}" dt="2022-08-02T21:48:35.095" v="212"/>
          <ac:spMkLst>
            <pc:docMk/>
            <pc:sldMk cId="546992314" sldId="275"/>
            <ac:spMk id="303" creationId="{9E81441B-99FF-E0D4-BB0F-EB2FEE1BA1D0}"/>
          </ac:spMkLst>
        </pc:spChg>
        <pc:spChg chg="mod">
          <ac:chgData name="Adrian Osvaldo Barranco Carlos" userId="8908d17d-52de-4c2f-8756-1d0f037f68b1" providerId="ADAL" clId="{289A07C3-324C-4822-831E-38A65FA6553B}" dt="2022-08-02T21:48:35.095" v="212"/>
          <ac:spMkLst>
            <pc:docMk/>
            <pc:sldMk cId="546992314" sldId="275"/>
            <ac:spMk id="304" creationId="{67697C07-25B1-ED88-D5E6-6FB07B57AA23}"/>
          </ac:spMkLst>
        </pc:spChg>
        <pc:spChg chg="del">
          <ac:chgData name="Adrian Osvaldo Barranco Carlos" userId="8908d17d-52de-4c2f-8756-1d0f037f68b1" providerId="ADAL" clId="{289A07C3-324C-4822-831E-38A65FA6553B}" dt="2022-08-02T21:48:32.671" v="210" actId="478"/>
          <ac:spMkLst>
            <pc:docMk/>
            <pc:sldMk cId="546992314" sldId="275"/>
            <ac:spMk id="573" creationId="{967D0656-2986-B0E6-2390-5CB6F5A9050E}"/>
          </ac:spMkLst>
        </pc:spChg>
        <pc:spChg chg="del">
          <ac:chgData name="Adrian Osvaldo Barranco Carlos" userId="8908d17d-52de-4c2f-8756-1d0f037f68b1" providerId="ADAL" clId="{289A07C3-324C-4822-831E-38A65FA6553B}" dt="2022-08-02T21:48:32.671" v="210" actId="478"/>
          <ac:spMkLst>
            <pc:docMk/>
            <pc:sldMk cId="546992314" sldId="275"/>
            <ac:spMk id="574" creationId="{4BFF4C71-A8AE-700B-1FB0-BCD23EC701B5}"/>
          </ac:spMkLst>
        </pc:spChg>
        <pc:spChg chg="del">
          <ac:chgData name="Adrian Osvaldo Barranco Carlos" userId="8908d17d-52de-4c2f-8756-1d0f037f68b1" providerId="ADAL" clId="{289A07C3-324C-4822-831E-38A65FA6553B}" dt="2022-08-02T21:48:32.671" v="210" actId="478"/>
          <ac:spMkLst>
            <pc:docMk/>
            <pc:sldMk cId="546992314" sldId="275"/>
            <ac:spMk id="576" creationId="{8045019A-3015-4D2A-F876-1319E731F36F}"/>
          </ac:spMkLst>
        </pc:spChg>
        <pc:spChg chg="del">
          <ac:chgData name="Adrian Osvaldo Barranco Carlos" userId="8908d17d-52de-4c2f-8756-1d0f037f68b1" providerId="ADAL" clId="{289A07C3-324C-4822-831E-38A65FA6553B}" dt="2022-08-02T21:48:32.671" v="210" actId="478"/>
          <ac:spMkLst>
            <pc:docMk/>
            <pc:sldMk cId="546992314" sldId="275"/>
            <ac:spMk id="577" creationId="{33FD6B8D-DA9F-0CBD-0FA8-7779A2824617}"/>
          </ac:spMkLst>
        </pc:spChg>
        <pc:spChg chg="del">
          <ac:chgData name="Adrian Osvaldo Barranco Carlos" userId="8908d17d-52de-4c2f-8756-1d0f037f68b1" providerId="ADAL" clId="{289A07C3-324C-4822-831E-38A65FA6553B}" dt="2022-08-02T21:48:32.671" v="210" actId="478"/>
          <ac:spMkLst>
            <pc:docMk/>
            <pc:sldMk cId="546992314" sldId="275"/>
            <ac:spMk id="603" creationId="{7285A47D-0881-50D0-1EC9-BCDB206A5D10}"/>
          </ac:spMkLst>
        </pc:spChg>
        <pc:spChg chg="del">
          <ac:chgData name="Adrian Osvaldo Barranco Carlos" userId="8908d17d-52de-4c2f-8756-1d0f037f68b1" providerId="ADAL" clId="{289A07C3-324C-4822-831E-38A65FA6553B}" dt="2022-08-02T21:48:32.671" v="210" actId="478"/>
          <ac:spMkLst>
            <pc:docMk/>
            <pc:sldMk cId="546992314" sldId="275"/>
            <ac:spMk id="604" creationId="{C9B796B8-6A9F-ECBF-8FEB-FFABD7E3E5FA}"/>
          </ac:spMkLst>
        </pc:spChg>
        <pc:grpChg chg="del mod">
          <ac:chgData name="Adrian Osvaldo Barranco Carlos" userId="8908d17d-52de-4c2f-8756-1d0f037f68b1" providerId="ADAL" clId="{289A07C3-324C-4822-831E-38A65FA6553B}" dt="2022-08-01T23:22:21.464" v="162" actId="21"/>
          <ac:grpSpMkLst>
            <pc:docMk/>
            <pc:sldMk cId="546992314" sldId="275"/>
            <ac:grpSpMk id="41" creationId="{00000000-0000-0000-0000-000000000000}"/>
          </ac:grpSpMkLst>
        </pc:grpChg>
        <pc:grpChg chg="add mod">
          <ac:chgData name="Adrian Osvaldo Barranco Carlos" userId="8908d17d-52de-4c2f-8756-1d0f037f68b1" providerId="ADAL" clId="{289A07C3-324C-4822-831E-38A65FA6553B}" dt="2022-08-01T23:22:34.024" v="166" actId="1076"/>
          <ac:grpSpMkLst>
            <pc:docMk/>
            <pc:sldMk cId="546992314" sldId="275"/>
            <ac:grpSpMk id="274" creationId="{62EE2945-EFCD-5912-1BCD-01CAAF8A417D}"/>
          </ac:grpSpMkLst>
        </pc:grpChg>
        <pc:grpChg chg="add mod">
          <ac:chgData name="Adrian Osvaldo Barranco Carlos" userId="8908d17d-52de-4c2f-8756-1d0f037f68b1" providerId="ADAL" clId="{289A07C3-324C-4822-831E-38A65FA6553B}" dt="2022-08-02T21:48:35.095" v="212"/>
          <ac:grpSpMkLst>
            <pc:docMk/>
            <pc:sldMk cId="546992314" sldId="275"/>
            <ac:grpSpMk id="290" creationId="{31F65C4F-7E9E-E440-397F-05F6D70FEFE7}"/>
          </ac:grpSpMkLst>
        </pc:grpChg>
        <pc:grpChg chg="mod">
          <ac:chgData name="Adrian Osvaldo Barranco Carlos" userId="8908d17d-52de-4c2f-8756-1d0f037f68b1" providerId="ADAL" clId="{289A07C3-324C-4822-831E-38A65FA6553B}" dt="2022-08-02T21:48:35.095" v="212"/>
          <ac:grpSpMkLst>
            <pc:docMk/>
            <pc:sldMk cId="546992314" sldId="275"/>
            <ac:grpSpMk id="293" creationId="{3BA88512-6D8C-41BF-BD4B-F19CA679A5D1}"/>
          </ac:grpSpMkLst>
        </pc:grpChg>
        <pc:grpChg chg="mod">
          <ac:chgData name="Adrian Osvaldo Barranco Carlos" userId="8908d17d-52de-4c2f-8756-1d0f037f68b1" providerId="ADAL" clId="{289A07C3-324C-4822-831E-38A65FA6553B}" dt="2022-08-02T21:48:35.095" v="212"/>
          <ac:grpSpMkLst>
            <pc:docMk/>
            <pc:sldMk cId="546992314" sldId="275"/>
            <ac:grpSpMk id="300" creationId="{FC25D4F5-36F7-75C0-7DE0-71C56CD66C02}"/>
          </ac:grpSpMkLst>
        </pc:grpChg>
        <pc:grpChg chg="mod">
          <ac:chgData name="Adrian Osvaldo Barranco Carlos" userId="8908d17d-52de-4c2f-8756-1d0f037f68b1" providerId="ADAL" clId="{289A07C3-324C-4822-831E-38A65FA6553B}" dt="2022-08-01T23:22:30.720" v="165" actId="1076"/>
          <ac:grpSpMkLst>
            <pc:docMk/>
            <pc:sldMk cId="546992314" sldId="275"/>
            <ac:grpSpMk id="493" creationId="{7EEBDB30-B76D-8FEC-6CF8-1D97B9BA654F}"/>
          </ac:grpSpMkLst>
        </pc:grpChg>
        <pc:grpChg chg="del">
          <ac:chgData name="Adrian Osvaldo Barranco Carlos" userId="8908d17d-52de-4c2f-8756-1d0f037f68b1" providerId="ADAL" clId="{289A07C3-324C-4822-831E-38A65FA6553B}" dt="2022-08-02T21:48:32.671" v="210" actId="478"/>
          <ac:grpSpMkLst>
            <pc:docMk/>
            <pc:sldMk cId="546992314" sldId="275"/>
            <ac:grpSpMk id="602" creationId="{592251BA-6F10-D52A-95D8-8C0967FC9064}"/>
          </ac:grpSpMkLst>
        </pc:grpChg>
        <pc:cxnChg chg="mod">
          <ac:chgData name="Adrian Osvaldo Barranco Carlos" userId="8908d17d-52de-4c2f-8756-1d0f037f68b1" providerId="ADAL" clId="{289A07C3-324C-4822-831E-38A65FA6553B}" dt="2022-08-01T23:22:21.464" v="162" actId="21"/>
          <ac:cxnSpMkLst>
            <pc:docMk/>
            <pc:sldMk cId="546992314" sldId="275"/>
            <ac:cxnSpMk id="40" creationId="{00000000-0000-0000-0000-000000000000}"/>
          </ac:cxnSpMkLst>
        </pc:cxnChg>
        <pc:cxnChg chg="mod">
          <ac:chgData name="Adrian Osvaldo Barranco Carlos" userId="8908d17d-52de-4c2f-8756-1d0f037f68b1" providerId="ADAL" clId="{289A07C3-324C-4822-831E-38A65FA6553B}" dt="2022-08-01T23:22:21.464" v="162" actId="21"/>
          <ac:cxnSpMkLst>
            <pc:docMk/>
            <pc:sldMk cId="546992314" sldId="275"/>
            <ac:cxnSpMk id="43" creationId="{00000000-0000-0000-0000-000000000000}"/>
          </ac:cxnSpMkLst>
        </pc:cxnChg>
        <pc:cxnChg chg="mod">
          <ac:chgData name="Adrian Osvaldo Barranco Carlos" userId="8908d17d-52de-4c2f-8756-1d0f037f68b1" providerId="ADAL" clId="{289A07C3-324C-4822-831E-38A65FA6553B}" dt="2022-08-01T23:22:21.464" v="162" actId="21"/>
          <ac:cxnSpMkLst>
            <pc:docMk/>
            <pc:sldMk cId="546992314" sldId="275"/>
            <ac:cxnSpMk id="45" creationId="{00000000-0000-0000-0000-000000000000}"/>
          </ac:cxnSpMkLst>
        </pc:cxnChg>
        <pc:cxnChg chg="mod">
          <ac:chgData name="Adrian Osvaldo Barranco Carlos" userId="8908d17d-52de-4c2f-8756-1d0f037f68b1" providerId="ADAL" clId="{289A07C3-324C-4822-831E-38A65FA6553B}" dt="2022-08-01T23:22:22.830" v="163"/>
          <ac:cxnSpMkLst>
            <pc:docMk/>
            <pc:sldMk cId="546992314" sldId="275"/>
            <ac:cxnSpMk id="279" creationId="{5CD17999-C69D-EAD4-24CD-979006D0F7D5}"/>
          </ac:cxnSpMkLst>
        </pc:cxnChg>
        <pc:cxnChg chg="mod">
          <ac:chgData name="Adrian Osvaldo Barranco Carlos" userId="8908d17d-52de-4c2f-8756-1d0f037f68b1" providerId="ADAL" clId="{289A07C3-324C-4822-831E-38A65FA6553B}" dt="2022-08-02T21:48:35.095" v="212"/>
          <ac:cxnSpMkLst>
            <pc:docMk/>
            <pc:sldMk cId="546992314" sldId="275"/>
            <ac:cxnSpMk id="296" creationId="{9D900F58-56F3-C6AB-D5D7-35A08091AAA8}"/>
          </ac:cxnSpMkLst>
        </pc:cxnChg>
        <pc:cxnChg chg="mod">
          <ac:chgData name="Adrian Osvaldo Barranco Carlos" userId="8908d17d-52de-4c2f-8756-1d0f037f68b1" providerId="ADAL" clId="{289A07C3-324C-4822-831E-38A65FA6553B}" dt="2022-08-02T21:48:35.095" v="212"/>
          <ac:cxnSpMkLst>
            <pc:docMk/>
            <pc:sldMk cId="546992314" sldId="275"/>
            <ac:cxnSpMk id="297" creationId="{9F03B6BE-12E8-D2DD-29E9-9748BB21CA05}"/>
          </ac:cxnSpMkLst>
        </pc:cxnChg>
        <pc:cxnChg chg="mod">
          <ac:chgData name="Adrian Osvaldo Barranco Carlos" userId="8908d17d-52de-4c2f-8756-1d0f037f68b1" providerId="ADAL" clId="{289A07C3-324C-4822-831E-38A65FA6553B}" dt="2022-08-02T21:48:35.095" v="212"/>
          <ac:cxnSpMkLst>
            <pc:docMk/>
            <pc:sldMk cId="546992314" sldId="275"/>
            <ac:cxnSpMk id="299" creationId="{099EB041-320A-3AFF-7B24-D9DEF7BC34E7}"/>
          </ac:cxnSpMkLst>
        </pc:cxnChg>
        <pc:cxnChg chg="del mod">
          <ac:chgData name="Adrian Osvaldo Barranco Carlos" userId="8908d17d-52de-4c2f-8756-1d0f037f68b1" providerId="ADAL" clId="{289A07C3-324C-4822-831E-38A65FA6553B}" dt="2022-08-02T21:48:33.923" v="211" actId="478"/>
          <ac:cxnSpMkLst>
            <pc:docMk/>
            <pc:sldMk cId="546992314" sldId="275"/>
            <ac:cxnSpMk id="575" creationId="{A63219B8-4E5D-98A1-7BBF-55B44EBFBCA8}"/>
          </ac:cxnSpMkLst>
        </pc:cxnChg>
        <pc:cxnChg chg="mod">
          <ac:chgData name="Adrian Osvaldo Barranco Carlos" userId="8908d17d-52de-4c2f-8756-1d0f037f68b1" providerId="ADAL" clId="{289A07C3-324C-4822-831E-38A65FA6553B}" dt="2022-08-02T21:48:32.671" v="210" actId="478"/>
          <ac:cxnSpMkLst>
            <pc:docMk/>
            <pc:sldMk cId="546992314" sldId="275"/>
            <ac:cxnSpMk id="594" creationId="{69F3E595-367E-9263-EC07-789FBC2F0495}"/>
          </ac:cxnSpMkLst>
        </pc:cxnChg>
        <pc:cxnChg chg="mod">
          <ac:chgData name="Adrian Osvaldo Barranco Carlos" userId="8908d17d-52de-4c2f-8756-1d0f037f68b1" providerId="ADAL" clId="{289A07C3-324C-4822-831E-38A65FA6553B}" dt="2022-08-02T21:48:32.671" v="210" actId="478"/>
          <ac:cxnSpMkLst>
            <pc:docMk/>
            <pc:sldMk cId="546992314" sldId="275"/>
            <ac:cxnSpMk id="596" creationId="{37BBF1C5-17F1-0242-1400-D501CD197A60}"/>
          </ac:cxnSpMkLst>
        </pc:cxnChg>
      </pc:sldChg>
      <pc:sldChg chg="modSp add del mod">
        <pc:chgData name="Adrian Osvaldo Barranco Carlos" userId="8908d17d-52de-4c2f-8756-1d0f037f68b1" providerId="ADAL" clId="{289A07C3-324C-4822-831E-38A65FA6553B}" dt="2022-08-01T23:19:19.091" v="111" actId="47"/>
        <pc:sldMkLst>
          <pc:docMk/>
          <pc:sldMk cId="1393349981" sldId="275"/>
        </pc:sldMkLst>
        <pc:spChg chg="mod">
          <ac:chgData name="Adrian Osvaldo Barranco Carlos" userId="8908d17d-52de-4c2f-8756-1d0f037f68b1" providerId="ADAL" clId="{289A07C3-324C-4822-831E-38A65FA6553B}" dt="2022-08-01T23:17:17.127" v="101" actId="20577"/>
          <ac:spMkLst>
            <pc:docMk/>
            <pc:sldMk cId="1393349981" sldId="275"/>
            <ac:spMk id="183" creationId="{00000000-0000-0000-0000-000000000000}"/>
          </ac:spMkLst>
        </pc:spChg>
        <pc:spChg chg="mod">
          <ac:chgData name="Adrian Osvaldo Barranco Carlos" userId="8908d17d-52de-4c2f-8756-1d0f037f68b1" providerId="ADAL" clId="{289A07C3-324C-4822-831E-38A65FA6553B}" dt="2022-08-01T23:17:12.142" v="99" actId="207"/>
          <ac:spMkLst>
            <pc:docMk/>
            <pc:sldMk cId="1393349981" sldId="275"/>
            <ac:spMk id="272" creationId="{A1D86370-9DD1-3363-B267-961094DA3F4D}"/>
          </ac:spMkLst>
        </pc:spChg>
      </pc:sldChg>
      <pc:sldChg chg="del">
        <pc:chgData name="Adrian Osvaldo Barranco Carlos" userId="8908d17d-52de-4c2f-8756-1d0f037f68b1" providerId="ADAL" clId="{289A07C3-324C-4822-831E-38A65FA6553B}" dt="2022-08-01T23:11:08.145" v="17" actId="47"/>
        <pc:sldMkLst>
          <pc:docMk/>
          <pc:sldMk cId="1897970220" sldId="275"/>
        </pc:sldMkLst>
      </pc:sldChg>
      <pc:sldChg chg="add del">
        <pc:chgData name="Adrian Osvaldo Barranco Carlos" userId="8908d17d-52de-4c2f-8756-1d0f037f68b1" providerId="ADAL" clId="{289A07C3-324C-4822-831E-38A65FA6553B}" dt="2022-08-01T23:20:00.547" v="130" actId="47"/>
        <pc:sldMkLst>
          <pc:docMk/>
          <pc:sldMk cId="3952099781" sldId="275"/>
        </pc:sldMkLst>
      </pc:sldChg>
      <pc:sldChg chg="del">
        <pc:chgData name="Adrian Osvaldo Barranco Carlos" userId="8908d17d-52de-4c2f-8756-1d0f037f68b1" providerId="ADAL" clId="{289A07C3-324C-4822-831E-38A65FA6553B}" dt="2022-08-01T23:11:08.683" v="18" actId="47"/>
        <pc:sldMkLst>
          <pc:docMk/>
          <pc:sldMk cId="400322233" sldId="276"/>
        </pc:sldMkLst>
      </pc:sldChg>
      <pc:sldChg chg="addSp delSp modSp add mod">
        <pc:chgData name="Adrian Osvaldo Barranco Carlos" userId="8908d17d-52de-4c2f-8756-1d0f037f68b1" providerId="ADAL" clId="{289A07C3-324C-4822-831E-38A65FA6553B}" dt="2022-08-02T21:48:40.950" v="215"/>
        <pc:sldMkLst>
          <pc:docMk/>
          <pc:sldMk cId="1892320961" sldId="276"/>
        </pc:sldMkLst>
        <pc:spChg chg="mod">
          <ac:chgData name="Adrian Osvaldo Barranco Carlos" userId="8908d17d-52de-4c2f-8756-1d0f037f68b1" providerId="ADAL" clId="{289A07C3-324C-4822-831E-38A65FA6553B}" dt="2022-08-01T23:20:14.015" v="144" actId="20577"/>
          <ac:spMkLst>
            <pc:docMk/>
            <pc:sldMk cId="1892320961" sldId="276"/>
            <ac:spMk id="183" creationId="{00000000-0000-0000-0000-000000000000}"/>
          </ac:spMkLst>
        </pc:spChg>
        <pc:spChg chg="mod">
          <ac:chgData name="Adrian Osvaldo Barranco Carlos" userId="8908d17d-52de-4c2f-8756-1d0f037f68b1" providerId="ADAL" clId="{289A07C3-324C-4822-831E-38A65FA6553B}" dt="2022-08-01T23:22:52.517" v="167"/>
          <ac:spMkLst>
            <pc:docMk/>
            <pc:sldMk cId="1892320961" sldId="276"/>
            <ac:spMk id="275" creationId="{C2D01588-4B85-34B9-4F9F-08D9A710C765}"/>
          </ac:spMkLst>
        </pc:spChg>
        <pc:spChg chg="mod">
          <ac:chgData name="Adrian Osvaldo Barranco Carlos" userId="8908d17d-52de-4c2f-8756-1d0f037f68b1" providerId="ADAL" clId="{289A07C3-324C-4822-831E-38A65FA6553B}" dt="2022-08-01T23:22:52.517" v="167"/>
          <ac:spMkLst>
            <pc:docMk/>
            <pc:sldMk cId="1892320961" sldId="276"/>
            <ac:spMk id="277" creationId="{2EB2FD71-5479-387A-4091-ABE945AB136A}"/>
          </ac:spMkLst>
        </pc:spChg>
        <pc:spChg chg="mod">
          <ac:chgData name="Adrian Osvaldo Barranco Carlos" userId="8908d17d-52de-4c2f-8756-1d0f037f68b1" providerId="ADAL" clId="{289A07C3-324C-4822-831E-38A65FA6553B}" dt="2022-08-02T21:48:40.950" v="215"/>
          <ac:spMkLst>
            <pc:docMk/>
            <pc:sldMk cId="1892320961" sldId="276"/>
            <ac:spMk id="291" creationId="{D4B18824-CA5B-6700-7A47-3F859DB56512}"/>
          </ac:spMkLst>
        </pc:spChg>
        <pc:spChg chg="mod">
          <ac:chgData name="Adrian Osvaldo Barranco Carlos" userId="8908d17d-52de-4c2f-8756-1d0f037f68b1" providerId="ADAL" clId="{289A07C3-324C-4822-831E-38A65FA6553B}" dt="2022-08-02T21:48:40.950" v="215"/>
          <ac:spMkLst>
            <pc:docMk/>
            <pc:sldMk cId="1892320961" sldId="276"/>
            <ac:spMk id="292" creationId="{8B6FBBAA-2E34-0607-87FD-35E139547D17}"/>
          </ac:spMkLst>
        </pc:spChg>
        <pc:spChg chg="mod">
          <ac:chgData name="Adrian Osvaldo Barranco Carlos" userId="8908d17d-52de-4c2f-8756-1d0f037f68b1" providerId="ADAL" clId="{289A07C3-324C-4822-831E-38A65FA6553B}" dt="2022-08-02T21:48:40.950" v="215"/>
          <ac:spMkLst>
            <pc:docMk/>
            <pc:sldMk cId="1892320961" sldId="276"/>
            <ac:spMk id="294" creationId="{20BC2A57-917B-A638-C1A6-A1482A429E6A}"/>
          </ac:spMkLst>
        </pc:spChg>
        <pc:spChg chg="mod">
          <ac:chgData name="Adrian Osvaldo Barranco Carlos" userId="8908d17d-52de-4c2f-8756-1d0f037f68b1" providerId="ADAL" clId="{289A07C3-324C-4822-831E-38A65FA6553B}" dt="2022-08-02T21:48:40.950" v="215"/>
          <ac:spMkLst>
            <pc:docMk/>
            <pc:sldMk cId="1892320961" sldId="276"/>
            <ac:spMk id="295" creationId="{3678FEFB-A123-A2A5-71BC-3F14BC890449}"/>
          </ac:spMkLst>
        </pc:spChg>
        <pc:spChg chg="mod">
          <ac:chgData name="Adrian Osvaldo Barranco Carlos" userId="8908d17d-52de-4c2f-8756-1d0f037f68b1" providerId="ADAL" clId="{289A07C3-324C-4822-831E-38A65FA6553B}" dt="2022-08-02T21:48:40.950" v="215"/>
          <ac:spMkLst>
            <pc:docMk/>
            <pc:sldMk cId="1892320961" sldId="276"/>
            <ac:spMk id="298" creationId="{7B8BF506-9990-441D-BB18-C7CADDB57BB1}"/>
          </ac:spMkLst>
        </pc:spChg>
        <pc:spChg chg="mod">
          <ac:chgData name="Adrian Osvaldo Barranco Carlos" userId="8908d17d-52de-4c2f-8756-1d0f037f68b1" providerId="ADAL" clId="{289A07C3-324C-4822-831E-38A65FA6553B}" dt="2022-08-02T21:48:40.950" v="215"/>
          <ac:spMkLst>
            <pc:docMk/>
            <pc:sldMk cId="1892320961" sldId="276"/>
            <ac:spMk id="301" creationId="{2D3D93E7-5FCE-7854-016A-9C2736BE5FA3}"/>
          </ac:spMkLst>
        </pc:spChg>
        <pc:spChg chg="mod">
          <ac:chgData name="Adrian Osvaldo Barranco Carlos" userId="8908d17d-52de-4c2f-8756-1d0f037f68b1" providerId="ADAL" clId="{289A07C3-324C-4822-831E-38A65FA6553B}" dt="2022-08-02T21:48:40.950" v="215"/>
          <ac:spMkLst>
            <pc:docMk/>
            <pc:sldMk cId="1892320961" sldId="276"/>
            <ac:spMk id="302" creationId="{9662D73A-500E-D078-BA68-B9DAD8E1DFCA}"/>
          </ac:spMkLst>
        </pc:spChg>
        <pc:spChg chg="mod">
          <ac:chgData name="Adrian Osvaldo Barranco Carlos" userId="8908d17d-52de-4c2f-8756-1d0f037f68b1" providerId="ADAL" clId="{289A07C3-324C-4822-831E-38A65FA6553B}" dt="2022-08-02T21:48:40.950" v="215"/>
          <ac:spMkLst>
            <pc:docMk/>
            <pc:sldMk cId="1892320961" sldId="276"/>
            <ac:spMk id="303" creationId="{17F90E16-F9A1-F5B4-903B-BF0760299883}"/>
          </ac:spMkLst>
        </pc:spChg>
        <pc:spChg chg="mod">
          <ac:chgData name="Adrian Osvaldo Barranco Carlos" userId="8908d17d-52de-4c2f-8756-1d0f037f68b1" providerId="ADAL" clId="{289A07C3-324C-4822-831E-38A65FA6553B}" dt="2022-08-02T21:48:40.950" v="215"/>
          <ac:spMkLst>
            <pc:docMk/>
            <pc:sldMk cId="1892320961" sldId="276"/>
            <ac:spMk id="304" creationId="{0F9A7B29-F31C-A002-D0EF-A45A92DA2229}"/>
          </ac:spMkLst>
        </pc:spChg>
        <pc:spChg chg="del">
          <ac:chgData name="Adrian Osvaldo Barranco Carlos" userId="8908d17d-52de-4c2f-8756-1d0f037f68b1" providerId="ADAL" clId="{289A07C3-324C-4822-831E-38A65FA6553B}" dt="2022-08-02T21:48:38.648" v="213" actId="478"/>
          <ac:spMkLst>
            <pc:docMk/>
            <pc:sldMk cId="1892320961" sldId="276"/>
            <ac:spMk id="573" creationId="{967D0656-2986-B0E6-2390-5CB6F5A9050E}"/>
          </ac:spMkLst>
        </pc:spChg>
        <pc:spChg chg="del">
          <ac:chgData name="Adrian Osvaldo Barranco Carlos" userId="8908d17d-52de-4c2f-8756-1d0f037f68b1" providerId="ADAL" clId="{289A07C3-324C-4822-831E-38A65FA6553B}" dt="2022-08-02T21:48:38.648" v="213" actId="478"/>
          <ac:spMkLst>
            <pc:docMk/>
            <pc:sldMk cId="1892320961" sldId="276"/>
            <ac:spMk id="574" creationId="{4BFF4C71-A8AE-700B-1FB0-BCD23EC701B5}"/>
          </ac:spMkLst>
        </pc:spChg>
        <pc:spChg chg="del">
          <ac:chgData name="Adrian Osvaldo Barranco Carlos" userId="8908d17d-52de-4c2f-8756-1d0f037f68b1" providerId="ADAL" clId="{289A07C3-324C-4822-831E-38A65FA6553B}" dt="2022-08-02T21:48:38.648" v="213" actId="478"/>
          <ac:spMkLst>
            <pc:docMk/>
            <pc:sldMk cId="1892320961" sldId="276"/>
            <ac:spMk id="576" creationId="{8045019A-3015-4D2A-F876-1319E731F36F}"/>
          </ac:spMkLst>
        </pc:spChg>
        <pc:spChg chg="del">
          <ac:chgData name="Adrian Osvaldo Barranco Carlos" userId="8908d17d-52de-4c2f-8756-1d0f037f68b1" providerId="ADAL" clId="{289A07C3-324C-4822-831E-38A65FA6553B}" dt="2022-08-02T21:48:38.648" v="213" actId="478"/>
          <ac:spMkLst>
            <pc:docMk/>
            <pc:sldMk cId="1892320961" sldId="276"/>
            <ac:spMk id="577" creationId="{33FD6B8D-DA9F-0CBD-0FA8-7779A2824617}"/>
          </ac:spMkLst>
        </pc:spChg>
        <pc:spChg chg="del">
          <ac:chgData name="Adrian Osvaldo Barranco Carlos" userId="8908d17d-52de-4c2f-8756-1d0f037f68b1" providerId="ADAL" clId="{289A07C3-324C-4822-831E-38A65FA6553B}" dt="2022-08-02T21:48:38.648" v="213" actId="478"/>
          <ac:spMkLst>
            <pc:docMk/>
            <pc:sldMk cId="1892320961" sldId="276"/>
            <ac:spMk id="603" creationId="{7285A47D-0881-50D0-1EC9-BCDB206A5D10}"/>
          </ac:spMkLst>
        </pc:spChg>
        <pc:spChg chg="del">
          <ac:chgData name="Adrian Osvaldo Barranco Carlos" userId="8908d17d-52de-4c2f-8756-1d0f037f68b1" providerId="ADAL" clId="{289A07C3-324C-4822-831E-38A65FA6553B}" dt="2022-08-02T21:48:38.648" v="213" actId="478"/>
          <ac:spMkLst>
            <pc:docMk/>
            <pc:sldMk cId="1892320961" sldId="276"/>
            <ac:spMk id="604" creationId="{C9B796B8-6A9F-ECBF-8FEB-FFABD7E3E5FA}"/>
          </ac:spMkLst>
        </pc:spChg>
        <pc:grpChg chg="add mod">
          <ac:chgData name="Adrian Osvaldo Barranco Carlos" userId="8908d17d-52de-4c2f-8756-1d0f037f68b1" providerId="ADAL" clId="{289A07C3-324C-4822-831E-38A65FA6553B}" dt="2022-08-01T23:23:08.328" v="171" actId="1076"/>
          <ac:grpSpMkLst>
            <pc:docMk/>
            <pc:sldMk cId="1892320961" sldId="276"/>
            <ac:grpSpMk id="274" creationId="{D69C7E95-85F5-6A25-62C3-C8C0A85B0D46}"/>
          </ac:grpSpMkLst>
        </pc:grpChg>
        <pc:grpChg chg="add mod">
          <ac:chgData name="Adrian Osvaldo Barranco Carlos" userId="8908d17d-52de-4c2f-8756-1d0f037f68b1" providerId="ADAL" clId="{289A07C3-324C-4822-831E-38A65FA6553B}" dt="2022-08-02T21:48:40.950" v="215"/>
          <ac:grpSpMkLst>
            <pc:docMk/>
            <pc:sldMk cId="1892320961" sldId="276"/>
            <ac:grpSpMk id="290" creationId="{701BD462-737F-FE3B-BA36-576B12E6C4CF}"/>
          </ac:grpSpMkLst>
        </pc:grpChg>
        <pc:grpChg chg="mod">
          <ac:chgData name="Adrian Osvaldo Barranco Carlos" userId="8908d17d-52de-4c2f-8756-1d0f037f68b1" providerId="ADAL" clId="{289A07C3-324C-4822-831E-38A65FA6553B}" dt="2022-08-02T21:48:40.950" v="215"/>
          <ac:grpSpMkLst>
            <pc:docMk/>
            <pc:sldMk cId="1892320961" sldId="276"/>
            <ac:grpSpMk id="293" creationId="{EBDDC427-E99A-D871-4B0C-478D4D7F46EA}"/>
          </ac:grpSpMkLst>
        </pc:grpChg>
        <pc:grpChg chg="mod">
          <ac:chgData name="Adrian Osvaldo Barranco Carlos" userId="8908d17d-52de-4c2f-8756-1d0f037f68b1" providerId="ADAL" clId="{289A07C3-324C-4822-831E-38A65FA6553B}" dt="2022-08-02T21:48:40.950" v="215"/>
          <ac:grpSpMkLst>
            <pc:docMk/>
            <pc:sldMk cId="1892320961" sldId="276"/>
            <ac:grpSpMk id="300" creationId="{8807956A-38BA-0DE2-15E2-FC77C9576F99}"/>
          </ac:grpSpMkLst>
        </pc:grpChg>
        <pc:grpChg chg="del">
          <ac:chgData name="Adrian Osvaldo Barranco Carlos" userId="8908d17d-52de-4c2f-8756-1d0f037f68b1" providerId="ADAL" clId="{289A07C3-324C-4822-831E-38A65FA6553B}" dt="2022-08-01T23:23:02.171" v="170" actId="478"/>
          <ac:grpSpMkLst>
            <pc:docMk/>
            <pc:sldMk cId="1892320961" sldId="276"/>
            <ac:grpSpMk id="526" creationId="{CB76A458-8D76-FE5B-FCB4-ED5F82B39055}"/>
          </ac:grpSpMkLst>
        </pc:grpChg>
        <pc:grpChg chg="del">
          <ac:chgData name="Adrian Osvaldo Barranco Carlos" userId="8908d17d-52de-4c2f-8756-1d0f037f68b1" providerId="ADAL" clId="{289A07C3-324C-4822-831E-38A65FA6553B}" dt="2022-08-02T21:48:38.648" v="213" actId="478"/>
          <ac:grpSpMkLst>
            <pc:docMk/>
            <pc:sldMk cId="1892320961" sldId="276"/>
            <ac:grpSpMk id="602" creationId="{592251BA-6F10-D52A-95D8-8C0967FC9064}"/>
          </ac:grpSpMkLst>
        </pc:grpChg>
        <pc:cxnChg chg="mod">
          <ac:chgData name="Adrian Osvaldo Barranco Carlos" userId="8908d17d-52de-4c2f-8756-1d0f037f68b1" providerId="ADAL" clId="{289A07C3-324C-4822-831E-38A65FA6553B}" dt="2022-08-01T23:22:52.517" v="167"/>
          <ac:cxnSpMkLst>
            <pc:docMk/>
            <pc:sldMk cId="1892320961" sldId="276"/>
            <ac:cxnSpMk id="279" creationId="{D7C53034-C59A-E8CC-95FF-2B601EBDBEBA}"/>
          </ac:cxnSpMkLst>
        </pc:cxnChg>
        <pc:cxnChg chg="mod">
          <ac:chgData name="Adrian Osvaldo Barranco Carlos" userId="8908d17d-52de-4c2f-8756-1d0f037f68b1" providerId="ADAL" clId="{289A07C3-324C-4822-831E-38A65FA6553B}" dt="2022-08-02T21:48:40.950" v="215"/>
          <ac:cxnSpMkLst>
            <pc:docMk/>
            <pc:sldMk cId="1892320961" sldId="276"/>
            <ac:cxnSpMk id="296" creationId="{72F00BC6-0024-F6C4-303E-9DCA38834B8C}"/>
          </ac:cxnSpMkLst>
        </pc:cxnChg>
        <pc:cxnChg chg="mod">
          <ac:chgData name="Adrian Osvaldo Barranco Carlos" userId="8908d17d-52de-4c2f-8756-1d0f037f68b1" providerId="ADAL" clId="{289A07C3-324C-4822-831E-38A65FA6553B}" dt="2022-08-02T21:48:40.950" v="215"/>
          <ac:cxnSpMkLst>
            <pc:docMk/>
            <pc:sldMk cId="1892320961" sldId="276"/>
            <ac:cxnSpMk id="297" creationId="{1509B497-7455-6F30-1866-5C7D91632673}"/>
          </ac:cxnSpMkLst>
        </pc:cxnChg>
        <pc:cxnChg chg="mod">
          <ac:chgData name="Adrian Osvaldo Barranco Carlos" userId="8908d17d-52de-4c2f-8756-1d0f037f68b1" providerId="ADAL" clId="{289A07C3-324C-4822-831E-38A65FA6553B}" dt="2022-08-02T21:48:40.950" v="215"/>
          <ac:cxnSpMkLst>
            <pc:docMk/>
            <pc:sldMk cId="1892320961" sldId="276"/>
            <ac:cxnSpMk id="299" creationId="{C733858E-D1AC-352B-F7DF-27B68A40F4A8}"/>
          </ac:cxnSpMkLst>
        </pc:cxnChg>
        <pc:cxnChg chg="mod">
          <ac:chgData name="Adrian Osvaldo Barranco Carlos" userId="8908d17d-52de-4c2f-8756-1d0f037f68b1" providerId="ADAL" clId="{289A07C3-324C-4822-831E-38A65FA6553B}" dt="2022-08-01T23:23:02.171" v="170" actId="478"/>
          <ac:cxnSpMkLst>
            <pc:docMk/>
            <pc:sldMk cId="1892320961" sldId="276"/>
            <ac:cxnSpMk id="529" creationId="{3E900739-2FB9-C875-B573-3CFDA3878FA6}"/>
          </ac:cxnSpMkLst>
        </pc:cxnChg>
        <pc:cxnChg chg="mod">
          <ac:chgData name="Adrian Osvaldo Barranco Carlos" userId="8908d17d-52de-4c2f-8756-1d0f037f68b1" providerId="ADAL" clId="{289A07C3-324C-4822-831E-38A65FA6553B}" dt="2022-08-01T23:23:02.171" v="170" actId="478"/>
          <ac:cxnSpMkLst>
            <pc:docMk/>
            <pc:sldMk cId="1892320961" sldId="276"/>
            <ac:cxnSpMk id="530" creationId="{8EE1750A-3088-C91D-BF0F-48CEE7B86377}"/>
          </ac:cxnSpMkLst>
        </pc:cxnChg>
        <pc:cxnChg chg="del mod">
          <ac:chgData name="Adrian Osvaldo Barranco Carlos" userId="8908d17d-52de-4c2f-8756-1d0f037f68b1" providerId="ADAL" clId="{289A07C3-324C-4822-831E-38A65FA6553B}" dt="2022-08-02T21:48:39.743" v="214" actId="478"/>
          <ac:cxnSpMkLst>
            <pc:docMk/>
            <pc:sldMk cId="1892320961" sldId="276"/>
            <ac:cxnSpMk id="575" creationId="{A63219B8-4E5D-98A1-7BBF-55B44EBFBCA8}"/>
          </ac:cxnSpMkLst>
        </pc:cxnChg>
        <pc:cxnChg chg="mod">
          <ac:chgData name="Adrian Osvaldo Barranco Carlos" userId="8908d17d-52de-4c2f-8756-1d0f037f68b1" providerId="ADAL" clId="{289A07C3-324C-4822-831E-38A65FA6553B}" dt="2022-08-02T21:48:38.648" v="213" actId="478"/>
          <ac:cxnSpMkLst>
            <pc:docMk/>
            <pc:sldMk cId="1892320961" sldId="276"/>
            <ac:cxnSpMk id="594" creationId="{69F3E595-367E-9263-EC07-789FBC2F0495}"/>
          </ac:cxnSpMkLst>
        </pc:cxnChg>
        <pc:cxnChg chg="mod">
          <ac:chgData name="Adrian Osvaldo Barranco Carlos" userId="8908d17d-52de-4c2f-8756-1d0f037f68b1" providerId="ADAL" clId="{289A07C3-324C-4822-831E-38A65FA6553B}" dt="2022-08-02T21:48:38.648" v="213" actId="478"/>
          <ac:cxnSpMkLst>
            <pc:docMk/>
            <pc:sldMk cId="1892320961" sldId="276"/>
            <ac:cxnSpMk id="596" creationId="{37BBF1C5-17F1-0242-1400-D501CD197A60}"/>
          </ac:cxnSpMkLst>
        </pc:cxnChg>
      </pc:sldChg>
      <pc:sldChg chg="modSp add del mod">
        <pc:chgData name="Adrian Osvaldo Barranco Carlos" userId="8908d17d-52de-4c2f-8756-1d0f037f68b1" providerId="ADAL" clId="{289A07C3-324C-4822-831E-38A65FA6553B}" dt="2022-08-01T23:19:19.513" v="112" actId="47"/>
        <pc:sldMkLst>
          <pc:docMk/>
          <pc:sldMk cId="3062209464" sldId="276"/>
        </pc:sldMkLst>
        <pc:spChg chg="mod">
          <ac:chgData name="Adrian Osvaldo Barranco Carlos" userId="8908d17d-52de-4c2f-8756-1d0f037f68b1" providerId="ADAL" clId="{289A07C3-324C-4822-831E-38A65FA6553B}" dt="2022-08-01T23:17:23.148" v="103" actId="20577"/>
          <ac:spMkLst>
            <pc:docMk/>
            <pc:sldMk cId="3062209464" sldId="276"/>
            <ac:spMk id="183" creationId="{00000000-0000-0000-0000-000000000000}"/>
          </ac:spMkLst>
        </pc:spChg>
        <pc:spChg chg="mod">
          <ac:chgData name="Adrian Osvaldo Barranco Carlos" userId="8908d17d-52de-4c2f-8756-1d0f037f68b1" providerId="ADAL" clId="{289A07C3-324C-4822-831E-38A65FA6553B}" dt="2022-08-01T23:17:28.459" v="104" actId="207"/>
          <ac:spMkLst>
            <pc:docMk/>
            <pc:sldMk cId="3062209464" sldId="276"/>
            <ac:spMk id="271" creationId="{9694078F-7C80-3BBB-B646-B6671129B734}"/>
          </ac:spMkLst>
        </pc:spChg>
      </pc:sldChg>
      <pc:sldChg chg="add del">
        <pc:chgData name="Adrian Osvaldo Barranco Carlos" userId="8908d17d-52de-4c2f-8756-1d0f037f68b1" providerId="ADAL" clId="{289A07C3-324C-4822-831E-38A65FA6553B}" dt="2022-08-01T23:20:00.734" v="131" actId="47"/>
        <pc:sldMkLst>
          <pc:docMk/>
          <pc:sldMk cId="3807830691" sldId="276"/>
        </pc:sldMkLst>
      </pc:sldChg>
      <pc:sldChg chg="modSp add del mod">
        <pc:chgData name="Adrian Osvaldo Barranco Carlos" userId="8908d17d-52de-4c2f-8756-1d0f037f68b1" providerId="ADAL" clId="{289A07C3-324C-4822-831E-38A65FA6553B}" dt="2022-08-01T23:19:19.892" v="113" actId="47"/>
        <pc:sldMkLst>
          <pc:docMk/>
          <pc:sldMk cId="539765028" sldId="277"/>
        </pc:sldMkLst>
        <pc:spChg chg="mod">
          <ac:chgData name="Adrian Osvaldo Barranco Carlos" userId="8908d17d-52de-4c2f-8756-1d0f037f68b1" providerId="ADAL" clId="{289A07C3-324C-4822-831E-38A65FA6553B}" dt="2022-08-01T23:17:33.804" v="106" actId="20577"/>
          <ac:spMkLst>
            <pc:docMk/>
            <pc:sldMk cId="539765028" sldId="277"/>
            <ac:spMk id="183" creationId="{00000000-0000-0000-0000-000000000000}"/>
          </ac:spMkLst>
        </pc:spChg>
        <pc:spChg chg="mod">
          <ac:chgData name="Adrian Osvaldo Barranco Carlos" userId="8908d17d-52de-4c2f-8756-1d0f037f68b1" providerId="ADAL" clId="{289A07C3-324C-4822-831E-38A65FA6553B}" dt="2022-08-01T23:17:38.380" v="107" actId="207"/>
          <ac:spMkLst>
            <pc:docMk/>
            <pc:sldMk cId="539765028" sldId="277"/>
            <ac:spMk id="270" creationId="{0FFD02C1-DBA2-5CF2-1DAD-ECBECC1B396A}"/>
          </ac:spMkLst>
        </pc:spChg>
      </pc:sldChg>
      <pc:sldChg chg="del">
        <pc:chgData name="Adrian Osvaldo Barranco Carlos" userId="8908d17d-52de-4c2f-8756-1d0f037f68b1" providerId="ADAL" clId="{289A07C3-324C-4822-831E-38A65FA6553B}" dt="2022-08-01T23:11:08.936" v="19" actId="47"/>
        <pc:sldMkLst>
          <pc:docMk/>
          <pc:sldMk cId="1279860330" sldId="277"/>
        </pc:sldMkLst>
      </pc:sldChg>
      <pc:sldChg chg="add del">
        <pc:chgData name="Adrian Osvaldo Barranco Carlos" userId="8908d17d-52de-4c2f-8756-1d0f037f68b1" providerId="ADAL" clId="{289A07C3-324C-4822-831E-38A65FA6553B}" dt="2022-08-01T23:20:00.942" v="132" actId="47"/>
        <pc:sldMkLst>
          <pc:docMk/>
          <pc:sldMk cId="3932250584" sldId="277"/>
        </pc:sldMkLst>
      </pc:sldChg>
      <pc:sldChg chg="addSp delSp modSp add mod">
        <pc:chgData name="Adrian Osvaldo Barranco Carlos" userId="8908d17d-52de-4c2f-8756-1d0f037f68b1" providerId="ADAL" clId="{289A07C3-324C-4822-831E-38A65FA6553B}" dt="2022-08-02T21:48:47.033" v="218"/>
        <pc:sldMkLst>
          <pc:docMk/>
          <pc:sldMk cId="4108953402" sldId="277"/>
        </pc:sldMkLst>
        <pc:spChg chg="mod">
          <ac:chgData name="Adrian Osvaldo Barranco Carlos" userId="8908d17d-52de-4c2f-8756-1d0f037f68b1" providerId="ADAL" clId="{289A07C3-324C-4822-831E-38A65FA6553B}" dt="2022-08-01T23:23:34.617" v="176" actId="20577"/>
          <ac:spMkLst>
            <pc:docMk/>
            <pc:sldMk cId="4108953402" sldId="277"/>
            <ac:spMk id="183" creationId="{00000000-0000-0000-0000-000000000000}"/>
          </ac:spMkLst>
        </pc:spChg>
        <pc:spChg chg="mod">
          <ac:chgData name="Adrian Osvaldo Barranco Carlos" userId="8908d17d-52de-4c2f-8756-1d0f037f68b1" providerId="ADAL" clId="{289A07C3-324C-4822-831E-38A65FA6553B}" dt="2022-08-02T21:48:47.033" v="218"/>
          <ac:spMkLst>
            <pc:docMk/>
            <pc:sldMk cId="4108953402" sldId="277"/>
            <ac:spMk id="267" creationId="{4B8665F2-DDF5-944E-26FD-B9EFE55833E0}"/>
          </ac:spMkLst>
        </pc:spChg>
        <pc:spChg chg="mod">
          <ac:chgData name="Adrian Osvaldo Barranco Carlos" userId="8908d17d-52de-4c2f-8756-1d0f037f68b1" providerId="ADAL" clId="{289A07C3-324C-4822-831E-38A65FA6553B}" dt="2022-08-02T21:48:47.033" v="218"/>
          <ac:spMkLst>
            <pc:docMk/>
            <pc:sldMk cId="4108953402" sldId="277"/>
            <ac:spMk id="290" creationId="{E6407A72-DA72-A360-1789-F2AFF44173FC}"/>
          </ac:spMkLst>
        </pc:spChg>
        <pc:spChg chg="mod">
          <ac:chgData name="Adrian Osvaldo Barranco Carlos" userId="8908d17d-52de-4c2f-8756-1d0f037f68b1" providerId="ADAL" clId="{289A07C3-324C-4822-831E-38A65FA6553B}" dt="2022-08-02T21:48:47.033" v="218"/>
          <ac:spMkLst>
            <pc:docMk/>
            <pc:sldMk cId="4108953402" sldId="277"/>
            <ac:spMk id="292" creationId="{18CF0DB9-D13A-5417-6923-66316529AF93}"/>
          </ac:spMkLst>
        </pc:spChg>
        <pc:spChg chg="mod">
          <ac:chgData name="Adrian Osvaldo Barranco Carlos" userId="8908d17d-52de-4c2f-8756-1d0f037f68b1" providerId="ADAL" clId="{289A07C3-324C-4822-831E-38A65FA6553B}" dt="2022-08-02T21:48:47.033" v="218"/>
          <ac:spMkLst>
            <pc:docMk/>
            <pc:sldMk cId="4108953402" sldId="277"/>
            <ac:spMk id="293" creationId="{6C5E9051-A4C3-0F6D-0BB3-D81CC8F00AE3}"/>
          </ac:spMkLst>
        </pc:spChg>
        <pc:spChg chg="mod">
          <ac:chgData name="Adrian Osvaldo Barranco Carlos" userId="8908d17d-52de-4c2f-8756-1d0f037f68b1" providerId="ADAL" clId="{289A07C3-324C-4822-831E-38A65FA6553B}" dt="2022-08-02T21:48:47.033" v="218"/>
          <ac:spMkLst>
            <pc:docMk/>
            <pc:sldMk cId="4108953402" sldId="277"/>
            <ac:spMk id="296" creationId="{9F673E13-212A-C92B-3933-998F48234726}"/>
          </ac:spMkLst>
        </pc:spChg>
        <pc:spChg chg="mod">
          <ac:chgData name="Adrian Osvaldo Barranco Carlos" userId="8908d17d-52de-4c2f-8756-1d0f037f68b1" providerId="ADAL" clId="{289A07C3-324C-4822-831E-38A65FA6553B}" dt="2022-08-02T21:48:47.033" v="218"/>
          <ac:spMkLst>
            <pc:docMk/>
            <pc:sldMk cId="4108953402" sldId="277"/>
            <ac:spMk id="299" creationId="{2DE09605-B963-ACC9-77B6-D88193CF2235}"/>
          </ac:spMkLst>
        </pc:spChg>
        <pc:spChg chg="mod">
          <ac:chgData name="Adrian Osvaldo Barranco Carlos" userId="8908d17d-52de-4c2f-8756-1d0f037f68b1" providerId="ADAL" clId="{289A07C3-324C-4822-831E-38A65FA6553B}" dt="2022-08-02T21:48:47.033" v="218"/>
          <ac:spMkLst>
            <pc:docMk/>
            <pc:sldMk cId="4108953402" sldId="277"/>
            <ac:spMk id="300" creationId="{35E1FA7E-FBFF-F927-692D-8D2319B604B3}"/>
          </ac:spMkLst>
        </pc:spChg>
        <pc:spChg chg="mod">
          <ac:chgData name="Adrian Osvaldo Barranco Carlos" userId="8908d17d-52de-4c2f-8756-1d0f037f68b1" providerId="ADAL" clId="{289A07C3-324C-4822-831E-38A65FA6553B}" dt="2022-08-02T21:48:47.033" v="218"/>
          <ac:spMkLst>
            <pc:docMk/>
            <pc:sldMk cId="4108953402" sldId="277"/>
            <ac:spMk id="301" creationId="{FEF23BD1-0217-855E-78C2-21552B2F6E72}"/>
          </ac:spMkLst>
        </pc:spChg>
        <pc:spChg chg="mod">
          <ac:chgData name="Adrian Osvaldo Barranco Carlos" userId="8908d17d-52de-4c2f-8756-1d0f037f68b1" providerId="ADAL" clId="{289A07C3-324C-4822-831E-38A65FA6553B}" dt="2022-08-02T21:48:47.033" v="218"/>
          <ac:spMkLst>
            <pc:docMk/>
            <pc:sldMk cId="4108953402" sldId="277"/>
            <ac:spMk id="302" creationId="{AA48DB62-E9E3-0A2A-3000-5E363ACDEB51}"/>
          </ac:spMkLst>
        </pc:spChg>
        <pc:spChg chg="del">
          <ac:chgData name="Adrian Osvaldo Barranco Carlos" userId="8908d17d-52de-4c2f-8756-1d0f037f68b1" providerId="ADAL" clId="{289A07C3-324C-4822-831E-38A65FA6553B}" dt="2022-08-02T21:48:44.483" v="216" actId="478"/>
          <ac:spMkLst>
            <pc:docMk/>
            <pc:sldMk cId="4108953402" sldId="277"/>
            <ac:spMk id="573" creationId="{967D0656-2986-B0E6-2390-5CB6F5A9050E}"/>
          </ac:spMkLst>
        </pc:spChg>
        <pc:spChg chg="del">
          <ac:chgData name="Adrian Osvaldo Barranco Carlos" userId="8908d17d-52de-4c2f-8756-1d0f037f68b1" providerId="ADAL" clId="{289A07C3-324C-4822-831E-38A65FA6553B}" dt="2022-08-02T21:48:44.483" v="216" actId="478"/>
          <ac:spMkLst>
            <pc:docMk/>
            <pc:sldMk cId="4108953402" sldId="277"/>
            <ac:spMk id="574" creationId="{4BFF4C71-A8AE-700B-1FB0-BCD23EC701B5}"/>
          </ac:spMkLst>
        </pc:spChg>
        <pc:spChg chg="del">
          <ac:chgData name="Adrian Osvaldo Barranco Carlos" userId="8908d17d-52de-4c2f-8756-1d0f037f68b1" providerId="ADAL" clId="{289A07C3-324C-4822-831E-38A65FA6553B}" dt="2022-08-02T21:48:44.483" v="216" actId="478"/>
          <ac:spMkLst>
            <pc:docMk/>
            <pc:sldMk cId="4108953402" sldId="277"/>
            <ac:spMk id="576" creationId="{8045019A-3015-4D2A-F876-1319E731F36F}"/>
          </ac:spMkLst>
        </pc:spChg>
        <pc:spChg chg="del">
          <ac:chgData name="Adrian Osvaldo Barranco Carlos" userId="8908d17d-52de-4c2f-8756-1d0f037f68b1" providerId="ADAL" clId="{289A07C3-324C-4822-831E-38A65FA6553B}" dt="2022-08-02T21:48:44.483" v="216" actId="478"/>
          <ac:spMkLst>
            <pc:docMk/>
            <pc:sldMk cId="4108953402" sldId="277"/>
            <ac:spMk id="577" creationId="{33FD6B8D-DA9F-0CBD-0FA8-7779A2824617}"/>
          </ac:spMkLst>
        </pc:spChg>
        <pc:spChg chg="del">
          <ac:chgData name="Adrian Osvaldo Barranco Carlos" userId="8908d17d-52de-4c2f-8756-1d0f037f68b1" providerId="ADAL" clId="{289A07C3-324C-4822-831E-38A65FA6553B}" dt="2022-08-02T21:48:44.483" v="216" actId="478"/>
          <ac:spMkLst>
            <pc:docMk/>
            <pc:sldMk cId="4108953402" sldId="277"/>
            <ac:spMk id="603" creationId="{7285A47D-0881-50D0-1EC9-BCDB206A5D10}"/>
          </ac:spMkLst>
        </pc:spChg>
        <pc:spChg chg="del">
          <ac:chgData name="Adrian Osvaldo Barranco Carlos" userId="8908d17d-52de-4c2f-8756-1d0f037f68b1" providerId="ADAL" clId="{289A07C3-324C-4822-831E-38A65FA6553B}" dt="2022-08-02T21:48:44.483" v="216" actId="478"/>
          <ac:spMkLst>
            <pc:docMk/>
            <pc:sldMk cId="4108953402" sldId="277"/>
            <ac:spMk id="604" creationId="{C9B796B8-6A9F-ECBF-8FEB-FFABD7E3E5FA}"/>
          </ac:spMkLst>
        </pc:spChg>
        <pc:grpChg chg="add mod">
          <ac:chgData name="Adrian Osvaldo Barranco Carlos" userId="8908d17d-52de-4c2f-8756-1d0f037f68b1" providerId="ADAL" clId="{289A07C3-324C-4822-831E-38A65FA6553B}" dt="2022-08-02T21:48:47.033" v="218"/>
          <ac:grpSpMkLst>
            <pc:docMk/>
            <pc:sldMk cId="4108953402" sldId="277"/>
            <ac:grpSpMk id="266" creationId="{7239C817-A623-6A9E-5CDB-49AA7AFC99F3}"/>
          </ac:grpSpMkLst>
        </pc:grpChg>
        <pc:grpChg chg="mod">
          <ac:chgData name="Adrian Osvaldo Barranco Carlos" userId="8908d17d-52de-4c2f-8756-1d0f037f68b1" providerId="ADAL" clId="{289A07C3-324C-4822-831E-38A65FA6553B}" dt="2022-08-02T21:48:47.033" v="218"/>
          <ac:grpSpMkLst>
            <pc:docMk/>
            <pc:sldMk cId="4108953402" sldId="277"/>
            <ac:grpSpMk id="291" creationId="{5E8D945D-6E50-7EA6-13AD-260A6A7C3190}"/>
          </ac:grpSpMkLst>
        </pc:grpChg>
        <pc:grpChg chg="mod">
          <ac:chgData name="Adrian Osvaldo Barranco Carlos" userId="8908d17d-52de-4c2f-8756-1d0f037f68b1" providerId="ADAL" clId="{289A07C3-324C-4822-831E-38A65FA6553B}" dt="2022-08-02T21:48:47.033" v="218"/>
          <ac:grpSpMkLst>
            <pc:docMk/>
            <pc:sldMk cId="4108953402" sldId="277"/>
            <ac:grpSpMk id="298" creationId="{3A12115D-C0CC-6C1F-72A2-8582C72FCC2A}"/>
          </ac:grpSpMkLst>
        </pc:grpChg>
        <pc:grpChg chg="del">
          <ac:chgData name="Adrian Osvaldo Barranco Carlos" userId="8908d17d-52de-4c2f-8756-1d0f037f68b1" providerId="ADAL" clId="{289A07C3-324C-4822-831E-38A65FA6553B}" dt="2022-08-01T23:23:49.944" v="179" actId="478"/>
          <ac:grpSpMkLst>
            <pc:docMk/>
            <pc:sldMk cId="4108953402" sldId="277"/>
            <ac:grpSpMk id="526" creationId="{CB76A458-8D76-FE5B-FCB4-ED5F82B39055}"/>
          </ac:grpSpMkLst>
        </pc:grpChg>
        <pc:grpChg chg="del">
          <ac:chgData name="Adrian Osvaldo Barranco Carlos" userId="8908d17d-52de-4c2f-8756-1d0f037f68b1" providerId="ADAL" clId="{289A07C3-324C-4822-831E-38A65FA6553B}" dt="2022-08-02T21:48:44.483" v="216" actId="478"/>
          <ac:grpSpMkLst>
            <pc:docMk/>
            <pc:sldMk cId="4108953402" sldId="277"/>
            <ac:grpSpMk id="602" creationId="{592251BA-6F10-D52A-95D8-8C0967FC9064}"/>
          </ac:grpSpMkLst>
        </pc:grpChg>
        <pc:picChg chg="add mod">
          <ac:chgData name="Adrian Osvaldo Barranco Carlos" userId="8908d17d-52de-4c2f-8756-1d0f037f68b1" providerId="ADAL" clId="{289A07C3-324C-4822-831E-38A65FA6553B}" dt="2022-08-01T23:24:05.244" v="182" actId="1076"/>
          <ac:picMkLst>
            <pc:docMk/>
            <pc:sldMk cId="4108953402" sldId="277"/>
            <ac:picMk id="3" creationId="{38647E08-85C5-38A9-DD3C-624795441D7A}"/>
          </ac:picMkLst>
        </pc:picChg>
        <pc:cxnChg chg="mod">
          <ac:chgData name="Adrian Osvaldo Barranco Carlos" userId="8908d17d-52de-4c2f-8756-1d0f037f68b1" providerId="ADAL" clId="{289A07C3-324C-4822-831E-38A65FA6553B}" dt="2022-08-02T21:48:47.033" v="218"/>
          <ac:cxnSpMkLst>
            <pc:docMk/>
            <pc:sldMk cId="4108953402" sldId="277"/>
            <ac:cxnSpMk id="294" creationId="{CAE411AE-4B08-E0E1-F779-FC73A7B645BE}"/>
          </ac:cxnSpMkLst>
        </pc:cxnChg>
        <pc:cxnChg chg="mod">
          <ac:chgData name="Adrian Osvaldo Barranco Carlos" userId="8908d17d-52de-4c2f-8756-1d0f037f68b1" providerId="ADAL" clId="{289A07C3-324C-4822-831E-38A65FA6553B}" dt="2022-08-02T21:48:47.033" v="218"/>
          <ac:cxnSpMkLst>
            <pc:docMk/>
            <pc:sldMk cId="4108953402" sldId="277"/>
            <ac:cxnSpMk id="295" creationId="{7851AB80-34BF-ECA8-BC98-C4AF23971CB3}"/>
          </ac:cxnSpMkLst>
        </pc:cxnChg>
        <pc:cxnChg chg="mod">
          <ac:chgData name="Adrian Osvaldo Barranco Carlos" userId="8908d17d-52de-4c2f-8756-1d0f037f68b1" providerId="ADAL" clId="{289A07C3-324C-4822-831E-38A65FA6553B}" dt="2022-08-02T21:48:47.033" v="218"/>
          <ac:cxnSpMkLst>
            <pc:docMk/>
            <pc:sldMk cId="4108953402" sldId="277"/>
            <ac:cxnSpMk id="297" creationId="{DB2E2485-0AA3-954D-8B41-C5A2360728E2}"/>
          </ac:cxnSpMkLst>
        </pc:cxnChg>
        <pc:cxnChg chg="mod">
          <ac:chgData name="Adrian Osvaldo Barranco Carlos" userId="8908d17d-52de-4c2f-8756-1d0f037f68b1" providerId="ADAL" clId="{289A07C3-324C-4822-831E-38A65FA6553B}" dt="2022-08-01T23:23:49.944" v="179" actId="478"/>
          <ac:cxnSpMkLst>
            <pc:docMk/>
            <pc:sldMk cId="4108953402" sldId="277"/>
            <ac:cxnSpMk id="529" creationId="{3E900739-2FB9-C875-B573-3CFDA3878FA6}"/>
          </ac:cxnSpMkLst>
        </pc:cxnChg>
        <pc:cxnChg chg="mod">
          <ac:chgData name="Adrian Osvaldo Barranco Carlos" userId="8908d17d-52de-4c2f-8756-1d0f037f68b1" providerId="ADAL" clId="{289A07C3-324C-4822-831E-38A65FA6553B}" dt="2022-08-01T23:23:49.944" v="179" actId="478"/>
          <ac:cxnSpMkLst>
            <pc:docMk/>
            <pc:sldMk cId="4108953402" sldId="277"/>
            <ac:cxnSpMk id="530" creationId="{8EE1750A-3088-C91D-BF0F-48CEE7B86377}"/>
          </ac:cxnSpMkLst>
        </pc:cxnChg>
        <pc:cxnChg chg="del mod">
          <ac:chgData name="Adrian Osvaldo Barranco Carlos" userId="8908d17d-52de-4c2f-8756-1d0f037f68b1" providerId="ADAL" clId="{289A07C3-324C-4822-831E-38A65FA6553B}" dt="2022-08-02T21:48:45.781" v="217" actId="478"/>
          <ac:cxnSpMkLst>
            <pc:docMk/>
            <pc:sldMk cId="4108953402" sldId="277"/>
            <ac:cxnSpMk id="575" creationId="{A63219B8-4E5D-98A1-7BBF-55B44EBFBCA8}"/>
          </ac:cxnSpMkLst>
        </pc:cxnChg>
        <pc:cxnChg chg="mod">
          <ac:chgData name="Adrian Osvaldo Barranco Carlos" userId="8908d17d-52de-4c2f-8756-1d0f037f68b1" providerId="ADAL" clId="{289A07C3-324C-4822-831E-38A65FA6553B}" dt="2022-08-02T21:48:44.483" v="216" actId="478"/>
          <ac:cxnSpMkLst>
            <pc:docMk/>
            <pc:sldMk cId="4108953402" sldId="277"/>
            <ac:cxnSpMk id="594" creationId="{69F3E595-367E-9263-EC07-789FBC2F0495}"/>
          </ac:cxnSpMkLst>
        </pc:cxnChg>
        <pc:cxnChg chg="mod">
          <ac:chgData name="Adrian Osvaldo Barranco Carlos" userId="8908d17d-52de-4c2f-8756-1d0f037f68b1" providerId="ADAL" clId="{289A07C3-324C-4822-831E-38A65FA6553B}" dt="2022-08-02T21:48:44.483" v="216" actId="478"/>
          <ac:cxnSpMkLst>
            <pc:docMk/>
            <pc:sldMk cId="4108953402" sldId="277"/>
            <ac:cxnSpMk id="596" creationId="{37BBF1C5-17F1-0242-1400-D501CD197A60}"/>
          </ac:cxnSpMkLst>
        </pc:cxnChg>
      </pc:sldChg>
      <pc:sldChg chg="modSp add del mod">
        <pc:chgData name="Adrian Osvaldo Barranco Carlos" userId="8908d17d-52de-4c2f-8756-1d0f037f68b1" providerId="ADAL" clId="{289A07C3-324C-4822-831E-38A65FA6553B}" dt="2022-08-01T23:23:27.244" v="172" actId="47"/>
        <pc:sldMkLst>
          <pc:docMk/>
          <pc:sldMk cId="4232566716" sldId="277"/>
        </pc:sldMkLst>
        <pc:spChg chg="mod">
          <ac:chgData name="Adrian Osvaldo Barranco Carlos" userId="8908d17d-52de-4c2f-8756-1d0f037f68b1" providerId="ADAL" clId="{289A07C3-324C-4822-831E-38A65FA6553B}" dt="2022-08-01T23:20:17.145" v="146" actId="20577"/>
          <ac:spMkLst>
            <pc:docMk/>
            <pc:sldMk cId="4232566716" sldId="277"/>
            <ac:spMk id="183" creationId="{00000000-0000-0000-0000-000000000000}"/>
          </ac:spMkLst>
        </pc:spChg>
      </pc:sldChg>
      <pc:sldChg chg="del">
        <pc:chgData name="Adrian Osvaldo Barranco Carlos" userId="8908d17d-52de-4c2f-8756-1d0f037f68b1" providerId="ADAL" clId="{289A07C3-324C-4822-831E-38A65FA6553B}" dt="2022-08-01T23:11:09.139" v="20" actId="47"/>
        <pc:sldMkLst>
          <pc:docMk/>
          <pc:sldMk cId="73261352" sldId="278"/>
        </pc:sldMkLst>
      </pc:sldChg>
      <pc:sldChg chg="addSp delSp modSp add mod">
        <pc:chgData name="Adrian Osvaldo Barranco Carlos" userId="8908d17d-52de-4c2f-8756-1d0f037f68b1" providerId="ADAL" clId="{289A07C3-324C-4822-831E-38A65FA6553B}" dt="2022-08-02T21:49:00.651" v="221"/>
        <pc:sldMkLst>
          <pc:docMk/>
          <pc:sldMk cId="1853647708" sldId="278"/>
        </pc:sldMkLst>
        <pc:spChg chg="mod">
          <ac:chgData name="Adrian Osvaldo Barranco Carlos" userId="8908d17d-52de-4c2f-8756-1d0f037f68b1" providerId="ADAL" clId="{289A07C3-324C-4822-831E-38A65FA6553B}" dt="2022-08-01T23:24:28.985" v="185" actId="20577"/>
          <ac:spMkLst>
            <pc:docMk/>
            <pc:sldMk cId="1853647708" sldId="278"/>
            <ac:spMk id="183" creationId="{00000000-0000-0000-0000-000000000000}"/>
          </ac:spMkLst>
        </pc:spChg>
        <pc:spChg chg="mod">
          <ac:chgData name="Adrian Osvaldo Barranco Carlos" userId="8908d17d-52de-4c2f-8756-1d0f037f68b1" providerId="ADAL" clId="{289A07C3-324C-4822-831E-38A65FA6553B}" dt="2022-08-02T21:49:00.651" v="221"/>
          <ac:spMkLst>
            <pc:docMk/>
            <pc:sldMk cId="1853647708" sldId="278"/>
            <ac:spMk id="267" creationId="{19AB0E19-F7C6-9004-86AC-C5BEE8A8713F}"/>
          </ac:spMkLst>
        </pc:spChg>
        <pc:spChg chg="mod">
          <ac:chgData name="Adrian Osvaldo Barranco Carlos" userId="8908d17d-52de-4c2f-8756-1d0f037f68b1" providerId="ADAL" clId="{289A07C3-324C-4822-831E-38A65FA6553B}" dt="2022-08-02T21:49:00.651" v="221"/>
          <ac:spMkLst>
            <pc:docMk/>
            <pc:sldMk cId="1853647708" sldId="278"/>
            <ac:spMk id="290" creationId="{C1C75086-A090-B3A4-D6C8-8A08E0EFE399}"/>
          </ac:spMkLst>
        </pc:spChg>
        <pc:spChg chg="mod">
          <ac:chgData name="Adrian Osvaldo Barranco Carlos" userId="8908d17d-52de-4c2f-8756-1d0f037f68b1" providerId="ADAL" clId="{289A07C3-324C-4822-831E-38A65FA6553B}" dt="2022-08-02T21:49:00.651" v="221"/>
          <ac:spMkLst>
            <pc:docMk/>
            <pc:sldMk cId="1853647708" sldId="278"/>
            <ac:spMk id="292" creationId="{9ACAC5CB-584E-EA06-C205-4DB65A2C9684}"/>
          </ac:spMkLst>
        </pc:spChg>
        <pc:spChg chg="mod">
          <ac:chgData name="Adrian Osvaldo Barranco Carlos" userId="8908d17d-52de-4c2f-8756-1d0f037f68b1" providerId="ADAL" clId="{289A07C3-324C-4822-831E-38A65FA6553B}" dt="2022-08-02T21:49:00.651" v="221"/>
          <ac:spMkLst>
            <pc:docMk/>
            <pc:sldMk cId="1853647708" sldId="278"/>
            <ac:spMk id="293" creationId="{C901E7D6-886B-1FE7-3B60-F18E80C7BBEB}"/>
          </ac:spMkLst>
        </pc:spChg>
        <pc:spChg chg="mod">
          <ac:chgData name="Adrian Osvaldo Barranco Carlos" userId="8908d17d-52de-4c2f-8756-1d0f037f68b1" providerId="ADAL" clId="{289A07C3-324C-4822-831E-38A65FA6553B}" dt="2022-08-02T21:49:00.651" v="221"/>
          <ac:spMkLst>
            <pc:docMk/>
            <pc:sldMk cId="1853647708" sldId="278"/>
            <ac:spMk id="296" creationId="{EB8EDACE-1775-147B-F4F3-4FAF42697FA1}"/>
          </ac:spMkLst>
        </pc:spChg>
        <pc:spChg chg="mod">
          <ac:chgData name="Adrian Osvaldo Barranco Carlos" userId="8908d17d-52de-4c2f-8756-1d0f037f68b1" providerId="ADAL" clId="{289A07C3-324C-4822-831E-38A65FA6553B}" dt="2022-08-02T21:49:00.651" v="221"/>
          <ac:spMkLst>
            <pc:docMk/>
            <pc:sldMk cId="1853647708" sldId="278"/>
            <ac:spMk id="299" creationId="{15D5DCC1-99DD-0869-F36D-FDFF90E84E75}"/>
          </ac:spMkLst>
        </pc:spChg>
        <pc:spChg chg="mod">
          <ac:chgData name="Adrian Osvaldo Barranco Carlos" userId="8908d17d-52de-4c2f-8756-1d0f037f68b1" providerId="ADAL" clId="{289A07C3-324C-4822-831E-38A65FA6553B}" dt="2022-08-02T21:49:00.651" v="221"/>
          <ac:spMkLst>
            <pc:docMk/>
            <pc:sldMk cId="1853647708" sldId="278"/>
            <ac:spMk id="300" creationId="{532663CC-5BD3-5DBA-C45B-4DDE2F55F690}"/>
          </ac:spMkLst>
        </pc:spChg>
        <pc:spChg chg="mod">
          <ac:chgData name="Adrian Osvaldo Barranco Carlos" userId="8908d17d-52de-4c2f-8756-1d0f037f68b1" providerId="ADAL" clId="{289A07C3-324C-4822-831E-38A65FA6553B}" dt="2022-08-02T21:49:00.651" v="221"/>
          <ac:spMkLst>
            <pc:docMk/>
            <pc:sldMk cId="1853647708" sldId="278"/>
            <ac:spMk id="301" creationId="{215222BD-BFC0-1D50-C434-AF857067D474}"/>
          </ac:spMkLst>
        </pc:spChg>
        <pc:spChg chg="mod">
          <ac:chgData name="Adrian Osvaldo Barranco Carlos" userId="8908d17d-52de-4c2f-8756-1d0f037f68b1" providerId="ADAL" clId="{289A07C3-324C-4822-831E-38A65FA6553B}" dt="2022-08-02T21:49:00.651" v="221"/>
          <ac:spMkLst>
            <pc:docMk/>
            <pc:sldMk cId="1853647708" sldId="278"/>
            <ac:spMk id="302" creationId="{28DECE28-A163-C944-81DC-7FFF6982D4CE}"/>
          </ac:spMkLst>
        </pc:spChg>
        <pc:spChg chg="del">
          <ac:chgData name="Adrian Osvaldo Barranco Carlos" userId="8908d17d-52de-4c2f-8756-1d0f037f68b1" providerId="ADAL" clId="{289A07C3-324C-4822-831E-38A65FA6553B}" dt="2022-08-02T21:48:57.300" v="219" actId="478"/>
          <ac:spMkLst>
            <pc:docMk/>
            <pc:sldMk cId="1853647708" sldId="278"/>
            <ac:spMk id="573" creationId="{967D0656-2986-B0E6-2390-5CB6F5A9050E}"/>
          </ac:spMkLst>
        </pc:spChg>
        <pc:spChg chg="del">
          <ac:chgData name="Adrian Osvaldo Barranco Carlos" userId="8908d17d-52de-4c2f-8756-1d0f037f68b1" providerId="ADAL" clId="{289A07C3-324C-4822-831E-38A65FA6553B}" dt="2022-08-02T21:48:57.300" v="219" actId="478"/>
          <ac:spMkLst>
            <pc:docMk/>
            <pc:sldMk cId="1853647708" sldId="278"/>
            <ac:spMk id="574" creationId="{4BFF4C71-A8AE-700B-1FB0-BCD23EC701B5}"/>
          </ac:spMkLst>
        </pc:spChg>
        <pc:spChg chg="del">
          <ac:chgData name="Adrian Osvaldo Barranco Carlos" userId="8908d17d-52de-4c2f-8756-1d0f037f68b1" providerId="ADAL" clId="{289A07C3-324C-4822-831E-38A65FA6553B}" dt="2022-08-02T21:48:57.300" v="219" actId="478"/>
          <ac:spMkLst>
            <pc:docMk/>
            <pc:sldMk cId="1853647708" sldId="278"/>
            <ac:spMk id="576" creationId="{8045019A-3015-4D2A-F876-1319E731F36F}"/>
          </ac:spMkLst>
        </pc:spChg>
        <pc:spChg chg="del">
          <ac:chgData name="Adrian Osvaldo Barranco Carlos" userId="8908d17d-52de-4c2f-8756-1d0f037f68b1" providerId="ADAL" clId="{289A07C3-324C-4822-831E-38A65FA6553B}" dt="2022-08-02T21:48:57.300" v="219" actId="478"/>
          <ac:spMkLst>
            <pc:docMk/>
            <pc:sldMk cId="1853647708" sldId="278"/>
            <ac:spMk id="577" creationId="{33FD6B8D-DA9F-0CBD-0FA8-7779A2824617}"/>
          </ac:spMkLst>
        </pc:spChg>
        <pc:spChg chg="del">
          <ac:chgData name="Adrian Osvaldo Barranco Carlos" userId="8908d17d-52de-4c2f-8756-1d0f037f68b1" providerId="ADAL" clId="{289A07C3-324C-4822-831E-38A65FA6553B}" dt="2022-08-02T21:48:57.300" v="219" actId="478"/>
          <ac:spMkLst>
            <pc:docMk/>
            <pc:sldMk cId="1853647708" sldId="278"/>
            <ac:spMk id="603" creationId="{7285A47D-0881-50D0-1EC9-BCDB206A5D10}"/>
          </ac:spMkLst>
        </pc:spChg>
        <pc:spChg chg="del">
          <ac:chgData name="Adrian Osvaldo Barranco Carlos" userId="8908d17d-52de-4c2f-8756-1d0f037f68b1" providerId="ADAL" clId="{289A07C3-324C-4822-831E-38A65FA6553B}" dt="2022-08-02T21:48:57.300" v="219" actId="478"/>
          <ac:spMkLst>
            <pc:docMk/>
            <pc:sldMk cId="1853647708" sldId="278"/>
            <ac:spMk id="604" creationId="{C9B796B8-6A9F-ECBF-8FEB-FFABD7E3E5FA}"/>
          </ac:spMkLst>
        </pc:spChg>
        <pc:grpChg chg="add mod">
          <ac:chgData name="Adrian Osvaldo Barranco Carlos" userId="8908d17d-52de-4c2f-8756-1d0f037f68b1" providerId="ADAL" clId="{289A07C3-324C-4822-831E-38A65FA6553B}" dt="2022-08-02T21:49:00.651" v="221"/>
          <ac:grpSpMkLst>
            <pc:docMk/>
            <pc:sldMk cId="1853647708" sldId="278"/>
            <ac:grpSpMk id="266" creationId="{F8BEACD1-49B2-04AB-B48F-7664DDD7B86F}"/>
          </ac:grpSpMkLst>
        </pc:grpChg>
        <pc:grpChg chg="mod">
          <ac:chgData name="Adrian Osvaldo Barranco Carlos" userId="8908d17d-52de-4c2f-8756-1d0f037f68b1" providerId="ADAL" clId="{289A07C3-324C-4822-831E-38A65FA6553B}" dt="2022-08-02T21:49:00.651" v="221"/>
          <ac:grpSpMkLst>
            <pc:docMk/>
            <pc:sldMk cId="1853647708" sldId="278"/>
            <ac:grpSpMk id="291" creationId="{43DDA584-C432-8629-C2EA-1332CA95F4B3}"/>
          </ac:grpSpMkLst>
        </pc:grpChg>
        <pc:grpChg chg="mod">
          <ac:chgData name="Adrian Osvaldo Barranco Carlos" userId="8908d17d-52de-4c2f-8756-1d0f037f68b1" providerId="ADAL" clId="{289A07C3-324C-4822-831E-38A65FA6553B}" dt="2022-08-02T21:49:00.651" v="221"/>
          <ac:grpSpMkLst>
            <pc:docMk/>
            <pc:sldMk cId="1853647708" sldId="278"/>
            <ac:grpSpMk id="298" creationId="{40AA948E-6EDF-A812-7DF2-02F63CA923C1}"/>
          </ac:grpSpMkLst>
        </pc:grpChg>
        <pc:grpChg chg="del">
          <ac:chgData name="Adrian Osvaldo Barranco Carlos" userId="8908d17d-52de-4c2f-8756-1d0f037f68b1" providerId="ADAL" clId="{289A07C3-324C-4822-831E-38A65FA6553B}" dt="2022-08-01T23:24:31.936" v="186" actId="478"/>
          <ac:grpSpMkLst>
            <pc:docMk/>
            <pc:sldMk cId="1853647708" sldId="278"/>
            <ac:grpSpMk id="526" creationId="{CB76A458-8D76-FE5B-FCB4-ED5F82B39055}"/>
          </ac:grpSpMkLst>
        </pc:grpChg>
        <pc:grpChg chg="del">
          <ac:chgData name="Adrian Osvaldo Barranco Carlos" userId="8908d17d-52de-4c2f-8756-1d0f037f68b1" providerId="ADAL" clId="{289A07C3-324C-4822-831E-38A65FA6553B}" dt="2022-08-02T21:48:57.300" v="219" actId="478"/>
          <ac:grpSpMkLst>
            <pc:docMk/>
            <pc:sldMk cId="1853647708" sldId="278"/>
            <ac:grpSpMk id="602" creationId="{592251BA-6F10-D52A-95D8-8C0967FC9064}"/>
          </ac:grpSpMkLst>
        </pc:grpChg>
        <pc:picChg chg="add mod">
          <ac:chgData name="Adrian Osvaldo Barranco Carlos" userId="8908d17d-52de-4c2f-8756-1d0f037f68b1" providerId="ADAL" clId="{289A07C3-324C-4822-831E-38A65FA6553B}" dt="2022-08-01T23:24:52.126" v="190" actId="1076"/>
          <ac:picMkLst>
            <pc:docMk/>
            <pc:sldMk cId="1853647708" sldId="278"/>
            <ac:picMk id="3" creationId="{8FDF1F26-7D1E-73C9-5171-DF230A3C0A58}"/>
          </ac:picMkLst>
        </pc:picChg>
        <pc:cxnChg chg="mod">
          <ac:chgData name="Adrian Osvaldo Barranco Carlos" userId="8908d17d-52de-4c2f-8756-1d0f037f68b1" providerId="ADAL" clId="{289A07C3-324C-4822-831E-38A65FA6553B}" dt="2022-08-02T21:49:00.651" v="221"/>
          <ac:cxnSpMkLst>
            <pc:docMk/>
            <pc:sldMk cId="1853647708" sldId="278"/>
            <ac:cxnSpMk id="294" creationId="{353C963E-02ED-A84D-95D8-7F1B58DA7A0C}"/>
          </ac:cxnSpMkLst>
        </pc:cxnChg>
        <pc:cxnChg chg="mod">
          <ac:chgData name="Adrian Osvaldo Barranco Carlos" userId="8908d17d-52de-4c2f-8756-1d0f037f68b1" providerId="ADAL" clId="{289A07C3-324C-4822-831E-38A65FA6553B}" dt="2022-08-02T21:49:00.651" v="221"/>
          <ac:cxnSpMkLst>
            <pc:docMk/>
            <pc:sldMk cId="1853647708" sldId="278"/>
            <ac:cxnSpMk id="295" creationId="{DD4618E3-D27C-D32C-7FA8-2A4A4876D5C5}"/>
          </ac:cxnSpMkLst>
        </pc:cxnChg>
        <pc:cxnChg chg="mod">
          <ac:chgData name="Adrian Osvaldo Barranco Carlos" userId="8908d17d-52de-4c2f-8756-1d0f037f68b1" providerId="ADAL" clId="{289A07C3-324C-4822-831E-38A65FA6553B}" dt="2022-08-02T21:49:00.651" v="221"/>
          <ac:cxnSpMkLst>
            <pc:docMk/>
            <pc:sldMk cId="1853647708" sldId="278"/>
            <ac:cxnSpMk id="297" creationId="{F4FED656-D1DE-41D2-0FA9-630CDF7F2FD8}"/>
          </ac:cxnSpMkLst>
        </pc:cxnChg>
        <pc:cxnChg chg="mod">
          <ac:chgData name="Adrian Osvaldo Barranco Carlos" userId="8908d17d-52de-4c2f-8756-1d0f037f68b1" providerId="ADAL" clId="{289A07C3-324C-4822-831E-38A65FA6553B}" dt="2022-08-01T23:24:31.936" v="186" actId="478"/>
          <ac:cxnSpMkLst>
            <pc:docMk/>
            <pc:sldMk cId="1853647708" sldId="278"/>
            <ac:cxnSpMk id="529" creationId="{3E900739-2FB9-C875-B573-3CFDA3878FA6}"/>
          </ac:cxnSpMkLst>
        </pc:cxnChg>
        <pc:cxnChg chg="mod">
          <ac:chgData name="Adrian Osvaldo Barranco Carlos" userId="8908d17d-52de-4c2f-8756-1d0f037f68b1" providerId="ADAL" clId="{289A07C3-324C-4822-831E-38A65FA6553B}" dt="2022-08-01T23:24:31.936" v="186" actId="478"/>
          <ac:cxnSpMkLst>
            <pc:docMk/>
            <pc:sldMk cId="1853647708" sldId="278"/>
            <ac:cxnSpMk id="530" creationId="{8EE1750A-3088-C91D-BF0F-48CEE7B86377}"/>
          </ac:cxnSpMkLst>
        </pc:cxnChg>
        <pc:cxnChg chg="del mod">
          <ac:chgData name="Adrian Osvaldo Barranco Carlos" userId="8908d17d-52de-4c2f-8756-1d0f037f68b1" providerId="ADAL" clId="{289A07C3-324C-4822-831E-38A65FA6553B}" dt="2022-08-02T21:48:59.517" v="220" actId="478"/>
          <ac:cxnSpMkLst>
            <pc:docMk/>
            <pc:sldMk cId="1853647708" sldId="278"/>
            <ac:cxnSpMk id="575" creationId="{A63219B8-4E5D-98A1-7BBF-55B44EBFBCA8}"/>
          </ac:cxnSpMkLst>
        </pc:cxnChg>
        <pc:cxnChg chg="mod">
          <ac:chgData name="Adrian Osvaldo Barranco Carlos" userId="8908d17d-52de-4c2f-8756-1d0f037f68b1" providerId="ADAL" clId="{289A07C3-324C-4822-831E-38A65FA6553B}" dt="2022-08-02T21:48:57.300" v="219" actId="478"/>
          <ac:cxnSpMkLst>
            <pc:docMk/>
            <pc:sldMk cId="1853647708" sldId="278"/>
            <ac:cxnSpMk id="594" creationId="{69F3E595-367E-9263-EC07-789FBC2F0495}"/>
          </ac:cxnSpMkLst>
        </pc:cxnChg>
        <pc:cxnChg chg="mod">
          <ac:chgData name="Adrian Osvaldo Barranco Carlos" userId="8908d17d-52de-4c2f-8756-1d0f037f68b1" providerId="ADAL" clId="{289A07C3-324C-4822-831E-38A65FA6553B}" dt="2022-08-02T21:48:57.300" v="219" actId="478"/>
          <ac:cxnSpMkLst>
            <pc:docMk/>
            <pc:sldMk cId="1853647708" sldId="278"/>
            <ac:cxnSpMk id="596" creationId="{37BBF1C5-17F1-0242-1400-D501CD197A60}"/>
          </ac:cxnSpMkLst>
        </pc:cxnChg>
      </pc:sldChg>
      <pc:sldChg chg="modSp add del mod">
        <pc:chgData name="Adrian Osvaldo Barranco Carlos" userId="8908d17d-52de-4c2f-8756-1d0f037f68b1" providerId="ADAL" clId="{289A07C3-324C-4822-831E-38A65FA6553B}" dt="2022-08-01T23:23:27.960" v="173" actId="47"/>
        <pc:sldMkLst>
          <pc:docMk/>
          <pc:sldMk cId="2022005979" sldId="278"/>
        </pc:sldMkLst>
        <pc:spChg chg="mod">
          <ac:chgData name="Adrian Osvaldo Barranco Carlos" userId="8908d17d-52de-4c2f-8756-1d0f037f68b1" providerId="ADAL" clId="{289A07C3-324C-4822-831E-38A65FA6553B}" dt="2022-08-01T23:20:20.281" v="148" actId="20577"/>
          <ac:spMkLst>
            <pc:docMk/>
            <pc:sldMk cId="2022005979" sldId="278"/>
            <ac:spMk id="183" creationId="{00000000-0000-0000-0000-000000000000}"/>
          </ac:spMkLst>
        </pc:spChg>
      </pc:sldChg>
      <pc:sldChg chg="add del">
        <pc:chgData name="Adrian Osvaldo Barranco Carlos" userId="8908d17d-52de-4c2f-8756-1d0f037f68b1" providerId="ADAL" clId="{289A07C3-324C-4822-831E-38A65FA6553B}" dt="2022-08-01T23:20:01.548" v="133" actId="47"/>
        <pc:sldMkLst>
          <pc:docMk/>
          <pc:sldMk cId="3609029982" sldId="278"/>
        </pc:sldMkLst>
      </pc:sldChg>
      <pc:sldChg chg="modSp add del mod">
        <pc:chgData name="Adrian Osvaldo Barranco Carlos" userId="8908d17d-52de-4c2f-8756-1d0f037f68b1" providerId="ADAL" clId="{289A07C3-324C-4822-831E-38A65FA6553B}" dt="2022-08-01T23:19:20.465" v="114" actId="47"/>
        <pc:sldMkLst>
          <pc:docMk/>
          <pc:sldMk cId="3886749635" sldId="278"/>
        </pc:sldMkLst>
        <pc:spChg chg="mod">
          <ac:chgData name="Adrian Osvaldo Barranco Carlos" userId="8908d17d-52de-4c2f-8756-1d0f037f68b1" providerId="ADAL" clId="{289A07C3-324C-4822-831E-38A65FA6553B}" dt="2022-08-01T23:17:43.238" v="109" actId="20577"/>
          <ac:spMkLst>
            <pc:docMk/>
            <pc:sldMk cId="3886749635" sldId="278"/>
            <ac:spMk id="183" creationId="{00000000-0000-0000-0000-000000000000}"/>
          </ac:spMkLst>
        </pc:spChg>
      </pc:sldChg>
      <pc:sldChg chg="del">
        <pc:chgData name="Adrian Osvaldo Barranco Carlos" userId="8908d17d-52de-4c2f-8756-1d0f037f68b1" providerId="ADAL" clId="{289A07C3-324C-4822-831E-38A65FA6553B}" dt="2022-08-01T23:11:11.189" v="21" actId="47"/>
        <pc:sldMkLst>
          <pc:docMk/>
          <pc:sldMk cId="3888784414" sldId="279"/>
        </pc:sldMkLst>
      </pc:sldChg>
      <pc:sldChg chg="del">
        <pc:chgData name="Adrian Osvaldo Barranco Carlos" userId="8908d17d-52de-4c2f-8756-1d0f037f68b1" providerId="ADAL" clId="{289A07C3-324C-4822-831E-38A65FA6553B}" dt="2022-08-01T23:11:11.447" v="22" actId="47"/>
        <pc:sldMkLst>
          <pc:docMk/>
          <pc:sldMk cId="1635695476" sldId="280"/>
        </pc:sldMkLst>
      </pc:sldChg>
      <pc:sldChg chg="del">
        <pc:chgData name="Adrian Osvaldo Barranco Carlos" userId="8908d17d-52de-4c2f-8756-1d0f037f68b1" providerId="ADAL" clId="{289A07C3-324C-4822-831E-38A65FA6553B}" dt="2022-08-01T23:11:11.677" v="23" actId="47"/>
        <pc:sldMkLst>
          <pc:docMk/>
          <pc:sldMk cId="2445980227" sldId="281"/>
        </pc:sldMkLst>
      </pc:sldChg>
      <pc:sldChg chg="del">
        <pc:chgData name="Adrian Osvaldo Barranco Carlos" userId="8908d17d-52de-4c2f-8756-1d0f037f68b1" providerId="ADAL" clId="{289A07C3-324C-4822-831E-38A65FA6553B}" dt="2022-08-01T23:11:11.904" v="24" actId="47"/>
        <pc:sldMkLst>
          <pc:docMk/>
          <pc:sldMk cId="3993755543" sldId="282"/>
        </pc:sldMkLst>
      </pc:sldChg>
      <pc:sldChg chg="del">
        <pc:chgData name="Adrian Osvaldo Barranco Carlos" userId="8908d17d-52de-4c2f-8756-1d0f037f68b1" providerId="ADAL" clId="{289A07C3-324C-4822-831E-38A65FA6553B}" dt="2022-08-01T23:11:12.101" v="25" actId="47"/>
        <pc:sldMkLst>
          <pc:docMk/>
          <pc:sldMk cId="4201810502" sldId="283"/>
        </pc:sldMkLst>
      </pc:sldChg>
      <pc:sldChg chg="del">
        <pc:chgData name="Adrian Osvaldo Barranco Carlos" userId="8908d17d-52de-4c2f-8756-1d0f037f68b1" providerId="ADAL" clId="{289A07C3-324C-4822-831E-38A65FA6553B}" dt="2022-08-01T23:11:12.314" v="26" actId="47"/>
        <pc:sldMkLst>
          <pc:docMk/>
          <pc:sldMk cId="1069104972" sldId="284"/>
        </pc:sldMkLst>
      </pc:sldChg>
      <pc:sldChg chg="del">
        <pc:chgData name="Adrian Osvaldo Barranco Carlos" userId="8908d17d-52de-4c2f-8756-1d0f037f68b1" providerId="ADAL" clId="{289A07C3-324C-4822-831E-38A65FA6553B}" dt="2022-08-01T23:11:12.527" v="27" actId="47"/>
        <pc:sldMkLst>
          <pc:docMk/>
          <pc:sldMk cId="1956843799" sldId="285"/>
        </pc:sldMkLst>
      </pc:sldChg>
      <pc:sldChg chg="del">
        <pc:chgData name="Adrian Osvaldo Barranco Carlos" userId="8908d17d-52de-4c2f-8756-1d0f037f68b1" providerId="ADAL" clId="{289A07C3-324C-4822-831E-38A65FA6553B}" dt="2022-08-01T23:11:12.767" v="28" actId="47"/>
        <pc:sldMkLst>
          <pc:docMk/>
          <pc:sldMk cId="226806740" sldId="286"/>
        </pc:sldMkLst>
      </pc:sldChg>
      <pc:sldChg chg="del">
        <pc:chgData name="Adrian Osvaldo Barranco Carlos" userId="8908d17d-52de-4c2f-8756-1d0f037f68b1" providerId="ADAL" clId="{289A07C3-324C-4822-831E-38A65FA6553B}" dt="2022-08-01T23:11:13.007" v="29" actId="47"/>
        <pc:sldMkLst>
          <pc:docMk/>
          <pc:sldMk cId="1302037117" sldId="287"/>
        </pc:sldMkLst>
      </pc:sldChg>
      <pc:sldChg chg="del">
        <pc:chgData name="Adrian Osvaldo Barranco Carlos" userId="8908d17d-52de-4c2f-8756-1d0f037f68b1" providerId="ADAL" clId="{289A07C3-324C-4822-831E-38A65FA6553B}" dt="2022-08-01T23:11:13.220" v="30" actId="47"/>
        <pc:sldMkLst>
          <pc:docMk/>
          <pc:sldMk cId="2565423312" sldId="288"/>
        </pc:sldMkLst>
      </pc:sldChg>
      <pc:sldChg chg="del">
        <pc:chgData name="Adrian Osvaldo Barranco Carlos" userId="8908d17d-52de-4c2f-8756-1d0f037f68b1" providerId="ADAL" clId="{289A07C3-324C-4822-831E-38A65FA6553B}" dt="2022-08-01T23:11:13.428" v="31" actId="47"/>
        <pc:sldMkLst>
          <pc:docMk/>
          <pc:sldMk cId="1669451120" sldId="289"/>
        </pc:sldMkLst>
      </pc:sldChg>
      <pc:sldChg chg="del">
        <pc:chgData name="Adrian Osvaldo Barranco Carlos" userId="8908d17d-52de-4c2f-8756-1d0f037f68b1" providerId="ADAL" clId="{289A07C3-324C-4822-831E-38A65FA6553B}" dt="2022-08-01T23:11:13.646" v="32" actId="47"/>
        <pc:sldMkLst>
          <pc:docMk/>
          <pc:sldMk cId="3049726101" sldId="290"/>
        </pc:sldMkLst>
      </pc:sldChg>
      <pc:sldChg chg="del">
        <pc:chgData name="Adrian Osvaldo Barranco Carlos" userId="8908d17d-52de-4c2f-8756-1d0f037f68b1" providerId="ADAL" clId="{289A07C3-324C-4822-831E-38A65FA6553B}" dt="2022-08-01T23:11:13.844" v="33" actId="47"/>
        <pc:sldMkLst>
          <pc:docMk/>
          <pc:sldMk cId="831386407" sldId="291"/>
        </pc:sldMkLst>
      </pc:sldChg>
      <pc:sldChg chg="del">
        <pc:chgData name="Adrian Osvaldo Barranco Carlos" userId="8908d17d-52de-4c2f-8756-1d0f037f68b1" providerId="ADAL" clId="{289A07C3-324C-4822-831E-38A65FA6553B}" dt="2022-08-01T23:11:14.047" v="34" actId="47"/>
        <pc:sldMkLst>
          <pc:docMk/>
          <pc:sldMk cId="2886489646" sldId="292"/>
        </pc:sldMkLst>
      </pc:sldChg>
      <pc:sldChg chg="del">
        <pc:chgData name="Adrian Osvaldo Barranco Carlos" userId="8908d17d-52de-4c2f-8756-1d0f037f68b1" providerId="ADAL" clId="{289A07C3-324C-4822-831E-38A65FA6553B}" dt="2022-08-01T23:11:14.265" v="35" actId="47"/>
        <pc:sldMkLst>
          <pc:docMk/>
          <pc:sldMk cId="2131381198" sldId="293"/>
        </pc:sldMkLst>
      </pc:sldChg>
      <pc:sldChg chg="del">
        <pc:chgData name="Adrian Osvaldo Barranco Carlos" userId="8908d17d-52de-4c2f-8756-1d0f037f68b1" providerId="ADAL" clId="{289A07C3-324C-4822-831E-38A65FA6553B}" dt="2022-08-01T23:11:14.495" v="36" actId="47"/>
        <pc:sldMkLst>
          <pc:docMk/>
          <pc:sldMk cId="3786767730" sldId="294"/>
        </pc:sldMkLst>
      </pc:sldChg>
      <pc:sldChg chg="del">
        <pc:chgData name="Adrian Osvaldo Barranco Carlos" userId="8908d17d-52de-4c2f-8756-1d0f037f68b1" providerId="ADAL" clId="{289A07C3-324C-4822-831E-38A65FA6553B}" dt="2022-08-01T23:11:14.697" v="37" actId="47"/>
        <pc:sldMkLst>
          <pc:docMk/>
          <pc:sldMk cId="2077410365" sldId="295"/>
        </pc:sldMkLst>
      </pc:sldChg>
      <pc:sldChg chg="del">
        <pc:chgData name="Adrian Osvaldo Barranco Carlos" userId="8908d17d-52de-4c2f-8756-1d0f037f68b1" providerId="ADAL" clId="{289A07C3-324C-4822-831E-38A65FA6553B}" dt="2022-08-01T23:11:14.904" v="38" actId="47"/>
        <pc:sldMkLst>
          <pc:docMk/>
          <pc:sldMk cId="3025905064" sldId="296"/>
        </pc:sldMkLst>
      </pc:sldChg>
      <pc:sldChg chg="del">
        <pc:chgData name="Adrian Osvaldo Barranco Carlos" userId="8908d17d-52de-4c2f-8756-1d0f037f68b1" providerId="ADAL" clId="{289A07C3-324C-4822-831E-38A65FA6553B}" dt="2022-08-01T23:11:15.121" v="39" actId="47"/>
        <pc:sldMkLst>
          <pc:docMk/>
          <pc:sldMk cId="2363863753" sldId="297"/>
        </pc:sldMkLst>
      </pc:sldChg>
      <pc:sldChg chg="del">
        <pc:chgData name="Adrian Osvaldo Barranco Carlos" userId="8908d17d-52de-4c2f-8756-1d0f037f68b1" providerId="ADAL" clId="{289A07C3-324C-4822-831E-38A65FA6553B}" dt="2022-08-01T23:11:15.337" v="40" actId="47"/>
        <pc:sldMkLst>
          <pc:docMk/>
          <pc:sldMk cId="338460699" sldId="298"/>
        </pc:sldMkLst>
      </pc:sldChg>
      <pc:sldChg chg="del">
        <pc:chgData name="Adrian Osvaldo Barranco Carlos" userId="8908d17d-52de-4c2f-8756-1d0f037f68b1" providerId="ADAL" clId="{289A07C3-324C-4822-831E-38A65FA6553B}" dt="2022-08-01T23:11:15.552" v="41" actId="47"/>
        <pc:sldMkLst>
          <pc:docMk/>
          <pc:sldMk cId="1283156516" sldId="299"/>
        </pc:sldMkLst>
      </pc:sldChg>
      <pc:sldChg chg="del">
        <pc:chgData name="Adrian Osvaldo Barranco Carlos" userId="8908d17d-52de-4c2f-8756-1d0f037f68b1" providerId="ADAL" clId="{289A07C3-324C-4822-831E-38A65FA6553B}" dt="2022-08-01T23:11:15.751" v="42" actId="47"/>
        <pc:sldMkLst>
          <pc:docMk/>
          <pc:sldMk cId="2491326354" sldId="300"/>
        </pc:sldMkLst>
      </pc:sldChg>
      <pc:sldChg chg="del">
        <pc:chgData name="Adrian Osvaldo Barranco Carlos" userId="8908d17d-52de-4c2f-8756-1d0f037f68b1" providerId="ADAL" clId="{289A07C3-324C-4822-831E-38A65FA6553B}" dt="2022-08-01T23:11:15.958" v="43" actId="47"/>
        <pc:sldMkLst>
          <pc:docMk/>
          <pc:sldMk cId="641550323" sldId="301"/>
        </pc:sldMkLst>
      </pc:sldChg>
      <pc:sldChg chg="del">
        <pc:chgData name="Adrian Osvaldo Barranco Carlos" userId="8908d17d-52de-4c2f-8756-1d0f037f68b1" providerId="ADAL" clId="{289A07C3-324C-4822-831E-38A65FA6553B}" dt="2022-08-01T23:11:16.168" v="44" actId="47"/>
        <pc:sldMkLst>
          <pc:docMk/>
          <pc:sldMk cId="4121881697" sldId="302"/>
        </pc:sldMkLst>
      </pc:sldChg>
      <pc:sldChg chg="del">
        <pc:chgData name="Adrian Osvaldo Barranco Carlos" userId="8908d17d-52de-4c2f-8756-1d0f037f68b1" providerId="ADAL" clId="{289A07C3-324C-4822-831E-38A65FA6553B}" dt="2022-08-01T23:11:16.503" v="45" actId="47"/>
        <pc:sldMkLst>
          <pc:docMk/>
          <pc:sldMk cId="783320011" sldId="303"/>
        </pc:sldMkLst>
      </pc:sldChg>
      <pc:sldChg chg="add del">
        <pc:chgData name="Adrian Osvaldo Barranco Carlos" userId="8908d17d-52de-4c2f-8756-1d0f037f68b1" providerId="ADAL" clId="{289A07C3-324C-4822-831E-38A65FA6553B}" dt="2022-08-01T23:11:29.035" v="50" actId="47"/>
        <pc:sldMkLst>
          <pc:docMk/>
          <pc:sldMk cId="670447107" sldId="304"/>
        </pc:sldMkLst>
      </pc:sldChg>
      <pc:sldChg chg="add del">
        <pc:chgData name="Adrian Osvaldo Barranco Carlos" userId="8908d17d-52de-4c2f-8756-1d0f037f68b1" providerId="ADAL" clId="{289A07C3-324C-4822-831E-38A65FA6553B}" dt="2022-08-01T23:11:29.459" v="51" actId="47"/>
        <pc:sldMkLst>
          <pc:docMk/>
          <pc:sldMk cId="3954347580" sldId="30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6:54:02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68 202 24575,'11'-1'0,"0"-1"0,0 0 0,0 0 0,0-1 0,0-1 0,-1 0 0,1 0 0,16-10 0,-15 7 0,1 1 0,0 1 0,0 0 0,26-6 0,-32 9 0,1 0 0,0-1 0,-1 0 0,0 0 0,0-1 0,0 0 0,0 0 0,10-9 0,14-8 0,-5 3 0,-24 16 0,1-1 0,0 1 0,0 0 0,0 0 0,1 0 0,-1 0 0,0 1 0,1-1 0,-1 1 0,1 0 0,-1 0 0,1 0 0,0 0 0,3 0 0,46-1 0,-39 3 0,1-1 0,-1-1 0,0-1 0,1 0 0,-1-1 0,0 0 0,14-5 0,1-2 0,-24 10 0,-19 7 0,4-1 0,-1 0 0,1 0 0,0 1 0,1 0 0,0 1 0,-17 17 0,-41 62 0,19-23 0,30-40 0,-25 44 0,27-41 0,-26 35 0,7-17 0,13-16 0,-36 37 0,58-66 0,-1 0 0,1 0 0,0 1 0,0-1 0,-1 0 0,1 0 0,0 0 0,0 0 0,0 1 0,-1-1 0,1 0 0,0 0 0,0 0 0,0 1 0,0-1 0,-1 0 0,1 0 0,0 1 0,0-1 0,0 0 0,0 0 0,0 1 0,0-1 0,0 0 0,0 0 0,0 1 0,0-1 0,-1 0 0,2 1 0,-1-1 0,0 0 0,0 0 0,0 1 0,0-1 0,0 0 0,0 0 0,0 1 0,0-1 0,0 0 0,0 0 0,0 1 0,1-1 0,13 2 0,18-7 0,32-15 0,-50 15 0,0 0 0,0 0 0,0 2 0,1 0 0,-1 0 0,20 0 0,-48 4 0,0 1 0,0 0 0,0 1 0,0 0 0,-14 6 0,-77 30 0,90-33 0,-32 13 0,9-5 0,1 1 0,-38 22 0,73-35 0,0-1 0,-1 0 0,1 1 0,0-1 0,0 1 0,0 0 0,0-1 0,0 1 0,1 0 0,-1 0 0,0 0 0,1 1 0,-1-1 0,1 0 0,0 1 0,0-1 0,0 0 0,0 1 0,0-1 0,1 1 0,-1 0 0,1-1 0,-1 1 0,1 0 0,0-1 0,0 1 0,0-1 0,0 1 0,1 0 0,-1-1 0,1 1 0,0-1 0,0 1 0,-1-1 0,2 1 0,-1-1 0,0 1 0,0-1 0,1 0 0,-1 0 0,1 0 0,0 0 0,-1 0 0,1 0 0,0 0 0,0-1 0,1 1 0,-1 0 0,0-1 0,0 0 0,1 0 0,-1 0 0,4 2 0,16 7 0,1 0 0,0-2 0,0 0 0,1-1 0,0-2 0,0 0 0,0-2 0,1-1 0,26 0 0,-23-5 0,-15 3 0,-31 5 0,2 2 0,0 1 0,0 0 0,0 2 0,1-1 0,1 2 0,-18 15 0,21-15 0,1 1 0,0 0 0,1 0 0,0 1 0,1 0 0,1 1 0,0 0 0,1 0 0,0 0 0,1 1 0,0 0 0,-2 19 0,-3 34 11,5-28-699,-10 42 0,12-71-6138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6:54:0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24575,'26'0'0,"-1"1"0,0-1 0,0-1 0,0-1 0,-1-1 0,1-1 0,0-1 0,28-11 0,119-39 0,-158 51 0,-11 3 0,0 1 0,0-1 0,0 0 0,0 0 0,0 0 0,0 0 0,-1 0 0,1-1 0,0 1 0,-1-1 0,3-2 0,-5 4 0,0-1 0,0 1 0,0 0 0,0-1 0,0 1 0,0-1 0,0 1 0,0 0 0,0-1 0,0 1 0,-1 0 0,1-1 0,0 1 0,0-1 0,0 1 0,-1 0 0,1-1 0,0 1 0,0 0 0,-1 0 0,1-1 0,0 1 0,0 0 0,-1 0 0,1-1 0,0 1 0,-1 0 0,1 0 0,-1 0 0,1-1 0,0 1 0,-1 0 0,1 0 0,0 0 0,-1 0 0,1 0 0,-1 0 0,1 0 0,-1 0 0,1 0 0,-1 0 0,-19-3 0,-4 0 0,0 1 0,0 2 0,0 0 0,-1 2 0,-39 7 0,53-5 0,-1 1 0,0 1 0,1 0 0,0 0 0,-15 12 0,16-11 0,-1 1 0,-1-1 0,0-1 0,1 0 0,-14 4 0,23-10 0,1 1 0,-1-1 0,1 0 0,-1 1 0,1-1 0,-1 1 0,1-1 0,-1 1 0,1 0 0,0-1 0,-1 1 0,1 0 0,0 0 0,0 0 0,0 0 0,0 0 0,-1 0 0,2 1 0,-1-1 0,0 0 0,0 0 0,0 1 0,0-1 0,1 1 0,-1 0 0,1 2 0,0-1 0,1 0 0,0 0 0,-1 0 0,1 0 0,0 0 0,0 0 0,1 0 0,-1 0 0,1 0 0,3 4 0,2 4 0,1-1 0,0 1 0,17 15 0,-17-18 0,1 1 0,-1 1 0,0-1 0,8 15 0,47 69 0,-31-48 0,-19-19 0,-12-22 0,0 0 0,1 0 0,0 0 0,0-1 0,0 1 0,4 4 0,-4-8 0,-3-7 0,-4-9 0,-103-148 0,81 134 0,22 26 0,1 0 0,0 0 0,1 0 0,-1-1 0,1 1 0,0-1 0,-4-7 0,48 45 0,2 33 0,-17-22 0,-14-23 0,-9-15 0,0 0 0,0 0 0,1-1 0,0 1 0,1-1 0,4 6 0,-8-11 0,-1-1 0,1 1 0,-1 0 0,1 0 0,-1 0 0,1 0 0,-1 0 0,1-1 0,-1 1 0,1 0 0,-1 0 0,1-1 0,-1 1 0,1 0 0,-1-1 0,1 1 0,-1-1 0,0 1 0,1 0 0,-1-1 0,0 1 0,0-1 0,1 1 0,-1-1 0,0 1 0,0-1 0,1 1 0,-1-1 0,0 1 0,0-1 0,0 1 0,0-1 0,0 1 0,0-1 0,0 0 0,7-26 0,-6 25 0,47-201 0,-31 120 0,-16 82 0,-1 0 0,0 1 0,0-1 0,0 0 0,0 0 0,0 0 0,0 0 0,0 0 0,0 1 0,0-1 0,0 0 0,0 0 0,0 0 0,0 0 0,-1 0 0,1 1 0,0-1 0,-1 0 0,1 0 0,-1 1 0,1-1 0,-1 0 0,1 0 0,-1 1 0,1-1 0,-2 0 0,1 0 0,0 1 0,0 0 0,0 0 0,-1 0 0,1-1 0,0 1 0,0 0 0,0 0 0,-1 1 0,1-1 0,0 0 0,0 0 0,0 1 0,0-1 0,0 0 0,-2 2 0,-7 3 0,-1 0 0,2 1 0,-11 8 0,13-10 0,-23 20 0,30-23 0,0-1 0,0 0 0,-1 1 0,1-1 0,0 0 0,0 1 0,-1-1 0,1 1 0,0-1 0,0 0 0,0 1 0,0-1 0,-1 1 0,1-1 0,0 1 0,0-1 0,0 1 0,0-1 0,0 1 0,0-1 0,0 0 0,0 1 0,0-1 0,1 1 0,-1-1 0,0 1 0,1 0 0,0 0 0,0-1 0,0 1 0,-1 0 0,1-1 0,0 1 0,0-1 0,0 1 0,0-1 0,1 1 0,-1-1 0,0 0 0,0 0 0,0 1 0,0-1 0,2 0 0,29 0 0,-26 0 0,0 0 0,0 0 0,-1 0 0,1 1 0,0-1 0,6 3 0,-12-3 0,0 0 0,0 0 0,0 0 0,0 0 0,0 0 0,0 0 0,0 0 0,0 0 0,0 0 0,0 0 0,1 0 0,-1 0 0,0 0 0,0 0 0,0 0 0,0 0 0,0 0 0,0 0 0,0 0 0,0 0 0,0 0 0,0 0 0,0 0 0,1 1 0,-1-1 0,0 0 0,0 0 0,0 0 0,0 0 0,0 0 0,0 0 0,0 0 0,0 0 0,0 0 0,0 0 0,0 0 0,0 1 0,0-1 0,0 0 0,0 0 0,0 0 0,0 0 0,0 0 0,0 0 0,0 0 0,0 0 0,0 0 0,0 1 0,0-1 0,0 0 0,0 0 0,0 0 0,0 0 0,0 0 0,0 0 0,0 0 0,0 0 0,-1 0 0,1 0 0,0 0 0,0 0 0,0 0 0,0 1 0,-9 3 0,-17 3 0,23-7 0,-16 5 0,1 0 0,0 1 0,0 0 0,1 2 0,-30 16 0,47-24-21,0 0 0,1 0 0,-1 0 0,0 0 0,0 1 0,1-1 0,-1 0 0,0 0 0,0 0 0,0 0 0,1 0 0,-1 0 0,0 1 0,0-1 0,0 0 0,0 0 0,0 0 0,1 0 0,-1 1 0,0-1 0,0 0 0,0 0 0,0 1 0,0-1 0,0 0 0,0 0 0,0 0 0,0 1 0,0-1 0,1 0 0,-1 0 0,0 1 0,-1-1 0,1 0 0,0 0 0,0 1 0,0-1 0,0 0 0,0 0 0,0 0 0,0 1 0,0-1 0,0 0 0,0 0 0,0 0 0,-1 1 0,1-1 0,0 0 0,0 0 0,0 0 0,0 0 0,0 1 0,-1-1 0,1 0 0,0 0 0,0 0 0,0 0 0,-1 0 0,1 0 0,0 1 0,0-1 0,-1 0 0,1 0 0,0 0 0,8 1-6805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6:54:06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832 140 24575,'-2'-1'0,"0"1"0,-1-1 0,1 0 0,0 0 0,0 0 0,0 0 0,-1 0 0,1-1 0,1 1 0,-5-4 0,-19-10 0,9 10 0,1 0 0,0-1 0,0 0 0,1-1 0,0-1 0,-15-10 0,18 13 0,0-1 0,0 1 0,-1 1 0,0 0 0,0 0 0,0 2 0,0-1 0,-17 0 0,-25-6 0,36 5 0,0 2 0,-1 0 0,1 0 0,-1 2 0,0 1 0,1 0 0,-1 1 0,1 1 0,0 1 0,-1 0 0,-31 13 0,45-14 0,1 0 0,-1 0 0,1 0 0,-1 1 0,-5 6 0,-19 14 0,23-21 0,0 0 0,0 1 0,0 0 0,1 0 0,0 0 0,-1 1 0,2-1 0,-1 1 0,0 1 0,1-1 0,0 0 0,1 1 0,-6 11 0,-20 31 0,21-36 0,1 0 0,0 0 0,-9 22 0,8-5 0,2 0 0,0 0 0,2 1 0,1-1 0,2 1 0,2 36 0,-1-36 0,-2 83 0,4 113 0,2-209 0,0 1 0,1-1 0,0 0 0,2-1 0,0 1 0,1-1 0,18 27 0,6 15 0,-25-44 0,2-1 0,-1-1 0,20 21 0,15 24 0,-33-44 0,0-1 0,0 0 0,1-1 0,13 12 0,12 11 0,-18-17 0,1-1 0,1 0 0,31 17 0,-30-18 0,18 8 0,0-1 0,1-2 0,1-2 0,62 19 0,-83-33 0,0-1 0,1 0 0,-1-2 0,0-1 0,33-2 0,6-1 0,-5 5 0,34-1 0,-79-1 0,1-1 0,-1-1 0,0 1 0,0-1 0,-1-1 0,1 0 0,10-5 0,-10 3 0,-1 0 0,0-1 0,0 0 0,-1-1 0,0 0 0,0 0 0,10-13 0,-6 4 0,0-1 0,17-33 0,-22 36 0,-1-1 0,0 0 0,-1 0 0,-1 0 0,0 0 0,1-22 0,-5-97 0,-1 58 0,2 52 0,1 4 0,0-1 0,-2 1 0,0 0 0,-2 0 0,0 0 0,-1 0 0,-1 1 0,-10-27 0,4 22 0,0 0 0,2 0 0,1-1 0,-9-47 0,13 56 0,-1 1 0,0 0 0,-1 0 0,0 1 0,-2-1 0,0 2 0,0-1 0,-13-14 0,-10-20 0,23 34 0,-1 1 0,-1 0 0,-12-14 0,-30-35 0,46 58 0,1-1 0,0 1 0,-1 0 0,0 0 0,-10-5 0,9 5 0,0 0 0,0 0 0,-13-11 0,4 1-170,0 0-1,-2 1 0,1 1 1,-2 0-1,0 2 0,0 0 1,-32-11-1,39 17-6655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6:54:08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1220 137 24575,'0'-1'0,"0"-1"0,0 1 0,-1 0 0,1-1 0,-1 1 0,1 0 0,-1 0 0,0 0 0,1-1 0,-1 1 0,0 0 0,0 0 0,0 0 0,0 0 0,0 0 0,0 0 0,0 0 0,0 1 0,-2-2 0,-29-15 0,18 10 0,-3-2 0,1 1 0,-1 0 0,0 2 0,-1 0 0,0 1 0,0 0 0,0 2 0,-34-3 0,-9-2 0,33 5 0,-37-2 0,41 4 0,-36-6 0,36 3 0,-37-1 0,-10 4 0,-78 3 0,139 0 0,-1 0 0,0 0 0,1 1 0,-1 0 0,1 1 0,-17 8 0,-55 38 0,18-9 0,42-26 0,1 0 0,0 2 0,-23 23 0,36-33 0,1 0 0,1-1 0,0 1 0,0 0 0,0 1 0,1-1 0,0 1 0,1 0 0,0 0 0,-5 14 0,5-9 0,1 0 0,0 0 0,1 1 0,1-1 0,0 26 0,1-28 0,0 0 0,1 0 0,1-1 0,-1 1 0,1 0 0,1-1 0,7 18 0,7 12 0,1-1 0,33 49 0,-11-23 0,-23-36 0,1 0 0,25 29 0,-1-4 0,-28-35 0,2 0 0,-1-1 0,22 18 0,-21-21 0,27 33 0,-30-33 0,0 0 0,29 24 0,17 6 0,87 50 0,-142-93 0,9 6 0,1 0 0,-1 0 0,2-1 0,-1-1 0,1-1 0,0 0 0,0 0 0,0-2 0,21 3 0,41 2 0,-49-4 0,38 1 0,11-4 0,82-3 0,-142-1 0,0 0 0,-1-1 0,0 0 0,0-2 0,0 0 0,0-1 0,26-15 0,-13 3 0,0 0 0,47-43 0,-66 52 0,0-1 0,-1 1 0,0-2 0,-1 1 0,0-1 0,-1 0 0,0-1 0,8-19 0,-7 7 0,0 0 0,-2 0 0,6-46 0,-9 45 0,4-23 0,-1-62 0,-6 95 0,-1-1 0,-1 1 0,0 0 0,-2 0 0,1 0 0,-2 1 0,0-1 0,-1 1 0,-1 0 0,-8-14 0,-2-8 0,13 29 0,1-1 0,-1 0 0,-1 1 0,0 0 0,0 0 0,0 1 0,-10-10 0,-22-25 0,29 31 0,-1 1 0,-1-1 0,0 2 0,0-1 0,-13-7 0,-4-2 0,19 12 0,-1 1 0,1 1 0,-1-1 0,0 2 0,0-1 0,-1 1 0,-19-6 0,18 7 0,0-1 0,1 0 0,-1-1 0,1 0 0,0-1 0,1 0 0,-12-10 0,10 8 0,0 0 0,-1 1 0,1 0 0,-22-8 0,-120-49-1365,140 59-5461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7:07:1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F9F9-43DA-4B31-B430-047E31F8F306}" type="datetimeFigureOut">
              <a:rPr lang="en-CA" smtClean="0"/>
              <a:t>2023-01-16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4B77-912C-4629-B5EE-1F9DCAF0F7B6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04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F9F9-43DA-4B31-B430-047E31F8F306}" type="datetimeFigureOut">
              <a:rPr lang="en-CA" smtClean="0"/>
              <a:t>2023-01-16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4B77-912C-4629-B5EE-1F9DCAF0F7B6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02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F9F9-43DA-4B31-B430-047E31F8F306}" type="datetimeFigureOut">
              <a:rPr lang="en-CA" smtClean="0"/>
              <a:t>2023-01-16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4B77-912C-4629-B5EE-1F9DCAF0F7B6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64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F9F9-43DA-4B31-B430-047E31F8F306}" type="datetimeFigureOut">
              <a:rPr lang="en-CA" smtClean="0"/>
              <a:t>2023-01-16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4B77-912C-4629-B5EE-1F9DCAF0F7B6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87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F9F9-43DA-4B31-B430-047E31F8F306}" type="datetimeFigureOut">
              <a:rPr lang="en-CA" smtClean="0"/>
              <a:t>2023-01-16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4B77-912C-4629-B5EE-1F9DCAF0F7B6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49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F9F9-43DA-4B31-B430-047E31F8F306}" type="datetimeFigureOut">
              <a:rPr lang="en-CA" smtClean="0"/>
              <a:t>2023-01-16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4B77-912C-4629-B5EE-1F9DCAF0F7B6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48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F9F9-43DA-4B31-B430-047E31F8F306}" type="datetimeFigureOut">
              <a:rPr lang="en-CA" smtClean="0"/>
              <a:t>2023-01-16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4B77-912C-4629-B5EE-1F9DCAF0F7B6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2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F9F9-43DA-4B31-B430-047E31F8F306}" type="datetimeFigureOut">
              <a:rPr lang="en-CA" smtClean="0"/>
              <a:t>2023-01-16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4B77-912C-4629-B5EE-1F9DCAF0F7B6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57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F9F9-43DA-4B31-B430-047E31F8F306}" type="datetimeFigureOut">
              <a:rPr lang="en-CA" smtClean="0"/>
              <a:t>2023-01-16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4B77-912C-4629-B5EE-1F9DCAF0F7B6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3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F9F9-43DA-4B31-B430-047E31F8F306}" type="datetimeFigureOut">
              <a:rPr lang="en-CA" smtClean="0"/>
              <a:t>2023-01-16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4B77-912C-4629-B5EE-1F9DCAF0F7B6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19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F9F9-43DA-4B31-B430-047E31F8F306}" type="datetimeFigureOut">
              <a:rPr lang="en-CA" smtClean="0"/>
              <a:t>2023-01-16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4B77-912C-4629-B5EE-1F9DCAF0F7B6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48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F9F9-43DA-4B31-B430-047E31F8F306}" type="datetimeFigureOut">
              <a:rPr lang="en-CA" smtClean="0"/>
              <a:t>2023-01-16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04B77-912C-4629-B5EE-1F9DCAF0F7B6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1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0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CE6F01C8-97BA-936D-F599-2F950C6CE71E}"/>
              </a:ext>
            </a:extLst>
          </p:cNvPr>
          <p:cNvSpPr/>
          <p:nvPr/>
        </p:nvSpPr>
        <p:spPr>
          <a:xfrm>
            <a:off x="15734893" y="2426674"/>
            <a:ext cx="1896561" cy="163811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E8BC59F-EBBF-4E36-1F66-4AFDB396B572}"/>
              </a:ext>
            </a:extLst>
          </p:cNvPr>
          <p:cNvSpPr/>
          <p:nvPr/>
        </p:nvSpPr>
        <p:spPr>
          <a:xfrm>
            <a:off x="12471341" y="2426674"/>
            <a:ext cx="3259328" cy="39278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48778909-E185-5B57-1423-21EF5FA782CC}"/>
              </a:ext>
            </a:extLst>
          </p:cNvPr>
          <p:cNvSpPr/>
          <p:nvPr/>
        </p:nvSpPr>
        <p:spPr>
          <a:xfrm rot="10800000">
            <a:off x="8462312" y="5188466"/>
            <a:ext cx="468090" cy="343058"/>
          </a:xfrm>
          <a:custGeom>
            <a:avLst/>
            <a:gdLst>
              <a:gd name="connsiteX0" fmla="*/ 0 w 1559859"/>
              <a:gd name="connsiteY0" fmla="*/ 322793 h 712797"/>
              <a:gd name="connsiteX1" fmla="*/ 389964 w 1559859"/>
              <a:gd name="connsiteY1" fmla="*/ 712757 h 712797"/>
              <a:gd name="connsiteX2" fmla="*/ 793376 w 1559859"/>
              <a:gd name="connsiteY2" fmla="*/ 349687 h 712797"/>
              <a:gd name="connsiteX3" fmla="*/ 1183341 w 1559859"/>
              <a:gd name="connsiteY3" fmla="*/ 63 h 712797"/>
              <a:gd name="connsiteX4" fmla="*/ 1559859 w 1559859"/>
              <a:gd name="connsiteY4" fmla="*/ 376581 h 71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9859" h="712797">
                <a:moveTo>
                  <a:pt x="0" y="322793"/>
                </a:moveTo>
                <a:cubicBezTo>
                  <a:pt x="128867" y="515534"/>
                  <a:pt x="257735" y="708275"/>
                  <a:pt x="389964" y="712757"/>
                </a:cubicBezTo>
                <a:cubicBezTo>
                  <a:pt x="522193" y="717239"/>
                  <a:pt x="793376" y="349687"/>
                  <a:pt x="793376" y="349687"/>
                </a:cubicBezTo>
                <a:cubicBezTo>
                  <a:pt x="925605" y="230905"/>
                  <a:pt x="1055594" y="-4419"/>
                  <a:pt x="1183341" y="63"/>
                </a:cubicBezTo>
                <a:cubicBezTo>
                  <a:pt x="1311088" y="4545"/>
                  <a:pt x="1435473" y="190563"/>
                  <a:pt x="1559859" y="376581"/>
                </a:cubicBezTo>
              </a:path>
            </a:pathLst>
          </a:cu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D201A4B3-CB58-3CD8-CC01-278DF4F20546}"/>
              </a:ext>
            </a:extLst>
          </p:cNvPr>
          <p:cNvSpPr/>
          <p:nvPr/>
        </p:nvSpPr>
        <p:spPr>
          <a:xfrm rot="5400000">
            <a:off x="14453005" y="3924253"/>
            <a:ext cx="468090" cy="343058"/>
          </a:xfrm>
          <a:custGeom>
            <a:avLst/>
            <a:gdLst>
              <a:gd name="connsiteX0" fmla="*/ 0 w 1559859"/>
              <a:gd name="connsiteY0" fmla="*/ 322793 h 712797"/>
              <a:gd name="connsiteX1" fmla="*/ 389964 w 1559859"/>
              <a:gd name="connsiteY1" fmla="*/ 712757 h 712797"/>
              <a:gd name="connsiteX2" fmla="*/ 793376 w 1559859"/>
              <a:gd name="connsiteY2" fmla="*/ 349687 h 712797"/>
              <a:gd name="connsiteX3" fmla="*/ 1183341 w 1559859"/>
              <a:gd name="connsiteY3" fmla="*/ 63 h 712797"/>
              <a:gd name="connsiteX4" fmla="*/ 1559859 w 1559859"/>
              <a:gd name="connsiteY4" fmla="*/ 376581 h 71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9859" h="712797">
                <a:moveTo>
                  <a:pt x="0" y="322793"/>
                </a:moveTo>
                <a:cubicBezTo>
                  <a:pt x="128867" y="515534"/>
                  <a:pt x="257735" y="708275"/>
                  <a:pt x="389964" y="712757"/>
                </a:cubicBezTo>
                <a:cubicBezTo>
                  <a:pt x="522193" y="717239"/>
                  <a:pt x="793376" y="349687"/>
                  <a:pt x="793376" y="349687"/>
                </a:cubicBezTo>
                <a:cubicBezTo>
                  <a:pt x="925605" y="230905"/>
                  <a:pt x="1055594" y="-4419"/>
                  <a:pt x="1183341" y="63"/>
                </a:cubicBezTo>
                <a:cubicBezTo>
                  <a:pt x="1311088" y="4545"/>
                  <a:pt x="1435473" y="190563"/>
                  <a:pt x="1559859" y="376581"/>
                </a:cubicBezTo>
              </a:path>
            </a:pathLst>
          </a:cu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95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2390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73585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64780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55975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47170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38365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9560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D201A4B3-CB58-3CD8-CC01-278DF4F20546}"/>
              </a:ext>
            </a:extLst>
          </p:cNvPr>
          <p:cNvSpPr/>
          <p:nvPr/>
        </p:nvSpPr>
        <p:spPr>
          <a:xfrm rot="5400000">
            <a:off x="10165209" y="2726598"/>
            <a:ext cx="468090" cy="343058"/>
          </a:xfrm>
          <a:custGeom>
            <a:avLst/>
            <a:gdLst>
              <a:gd name="connsiteX0" fmla="*/ 0 w 1559859"/>
              <a:gd name="connsiteY0" fmla="*/ 322793 h 712797"/>
              <a:gd name="connsiteX1" fmla="*/ 389964 w 1559859"/>
              <a:gd name="connsiteY1" fmla="*/ 712757 h 712797"/>
              <a:gd name="connsiteX2" fmla="*/ 793376 w 1559859"/>
              <a:gd name="connsiteY2" fmla="*/ 349687 h 712797"/>
              <a:gd name="connsiteX3" fmla="*/ 1183341 w 1559859"/>
              <a:gd name="connsiteY3" fmla="*/ 63 h 712797"/>
              <a:gd name="connsiteX4" fmla="*/ 1559859 w 1559859"/>
              <a:gd name="connsiteY4" fmla="*/ 376581 h 71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9859" h="712797">
                <a:moveTo>
                  <a:pt x="0" y="322793"/>
                </a:moveTo>
                <a:cubicBezTo>
                  <a:pt x="128867" y="515534"/>
                  <a:pt x="257735" y="708275"/>
                  <a:pt x="389964" y="712757"/>
                </a:cubicBezTo>
                <a:cubicBezTo>
                  <a:pt x="522193" y="717239"/>
                  <a:pt x="793376" y="349687"/>
                  <a:pt x="793376" y="349687"/>
                </a:cubicBezTo>
                <a:cubicBezTo>
                  <a:pt x="925605" y="230905"/>
                  <a:pt x="1055594" y="-4419"/>
                  <a:pt x="1183341" y="63"/>
                </a:cubicBezTo>
                <a:cubicBezTo>
                  <a:pt x="1311088" y="4545"/>
                  <a:pt x="1435473" y="190563"/>
                  <a:pt x="1559859" y="376581"/>
                </a:cubicBezTo>
              </a:path>
            </a:pathLst>
          </a:cu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95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2390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73585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64780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55975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47170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38365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9560" algn="l" defTabSz="1382390" rtl="0" eaLnBrk="1" latinLnBrk="0" hangingPunct="1">
              <a:defRPr sz="27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AB7980BC-3EC5-F5FE-E10F-D55A7920760B}"/>
              </a:ext>
            </a:extLst>
          </p:cNvPr>
          <p:cNvSpPr/>
          <p:nvPr/>
        </p:nvSpPr>
        <p:spPr>
          <a:xfrm rot="10800000">
            <a:off x="10690011" y="7899386"/>
            <a:ext cx="468090" cy="343058"/>
          </a:xfrm>
          <a:custGeom>
            <a:avLst/>
            <a:gdLst>
              <a:gd name="connsiteX0" fmla="*/ 0 w 1559859"/>
              <a:gd name="connsiteY0" fmla="*/ 322793 h 712797"/>
              <a:gd name="connsiteX1" fmla="*/ 389964 w 1559859"/>
              <a:gd name="connsiteY1" fmla="*/ 712757 h 712797"/>
              <a:gd name="connsiteX2" fmla="*/ 793376 w 1559859"/>
              <a:gd name="connsiteY2" fmla="*/ 349687 h 712797"/>
              <a:gd name="connsiteX3" fmla="*/ 1183341 w 1559859"/>
              <a:gd name="connsiteY3" fmla="*/ 63 h 712797"/>
              <a:gd name="connsiteX4" fmla="*/ 1559859 w 1559859"/>
              <a:gd name="connsiteY4" fmla="*/ 376581 h 71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9859" h="712797">
                <a:moveTo>
                  <a:pt x="0" y="322793"/>
                </a:moveTo>
                <a:cubicBezTo>
                  <a:pt x="128867" y="515534"/>
                  <a:pt x="257735" y="708275"/>
                  <a:pt x="389964" y="712757"/>
                </a:cubicBezTo>
                <a:cubicBezTo>
                  <a:pt x="522193" y="717239"/>
                  <a:pt x="793376" y="349687"/>
                  <a:pt x="793376" y="349687"/>
                </a:cubicBezTo>
                <a:cubicBezTo>
                  <a:pt x="925605" y="230905"/>
                  <a:pt x="1055594" y="-4419"/>
                  <a:pt x="1183341" y="63"/>
                </a:cubicBezTo>
                <a:cubicBezTo>
                  <a:pt x="1311088" y="4545"/>
                  <a:pt x="1435473" y="190563"/>
                  <a:pt x="1559859" y="376581"/>
                </a:cubicBezTo>
              </a:path>
            </a:pathLst>
          </a:cu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98A1EB87-D26D-A935-08AC-999D8431A255}"/>
              </a:ext>
            </a:extLst>
          </p:cNvPr>
          <p:cNvSpPr/>
          <p:nvPr/>
        </p:nvSpPr>
        <p:spPr>
          <a:xfrm rot="5400000">
            <a:off x="6767426" y="4410950"/>
            <a:ext cx="468090" cy="343058"/>
          </a:xfrm>
          <a:custGeom>
            <a:avLst/>
            <a:gdLst>
              <a:gd name="connsiteX0" fmla="*/ 0 w 1559859"/>
              <a:gd name="connsiteY0" fmla="*/ 322793 h 712797"/>
              <a:gd name="connsiteX1" fmla="*/ 389964 w 1559859"/>
              <a:gd name="connsiteY1" fmla="*/ 712757 h 712797"/>
              <a:gd name="connsiteX2" fmla="*/ 793376 w 1559859"/>
              <a:gd name="connsiteY2" fmla="*/ 349687 h 712797"/>
              <a:gd name="connsiteX3" fmla="*/ 1183341 w 1559859"/>
              <a:gd name="connsiteY3" fmla="*/ 63 h 712797"/>
              <a:gd name="connsiteX4" fmla="*/ 1559859 w 1559859"/>
              <a:gd name="connsiteY4" fmla="*/ 376581 h 71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9859" h="712797">
                <a:moveTo>
                  <a:pt x="0" y="322793"/>
                </a:moveTo>
                <a:cubicBezTo>
                  <a:pt x="128867" y="515534"/>
                  <a:pt x="257735" y="708275"/>
                  <a:pt x="389964" y="712757"/>
                </a:cubicBezTo>
                <a:cubicBezTo>
                  <a:pt x="522193" y="717239"/>
                  <a:pt x="793376" y="349687"/>
                  <a:pt x="793376" y="349687"/>
                </a:cubicBezTo>
                <a:cubicBezTo>
                  <a:pt x="925605" y="230905"/>
                  <a:pt x="1055594" y="-4419"/>
                  <a:pt x="1183341" y="63"/>
                </a:cubicBezTo>
                <a:cubicBezTo>
                  <a:pt x="1311088" y="4545"/>
                  <a:pt x="1435473" y="190563"/>
                  <a:pt x="1559859" y="376581"/>
                </a:cubicBezTo>
              </a:path>
            </a:pathLst>
          </a:cu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D201A4B3-CB58-3CD8-CC01-278DF4F20546}"/>
              </a:ext>
            </a:extLst>
          </p:cNvPr>
          <p:cNvSpPr/>
          <p:nvPr/>
        </p:nvSpPr>
        <p:spPr>
          <a:xfrm rot="5400000">
            <a:off x="3495445" y="5885317"/>
            <a:ext cx="468090" cy="343058"/>
          </a:xfrm>
          <a:custGeom>
            <a:avLst/>
            <a:gdLst>
              <a:gd name="connsiteX0" fmla="*/ 0 w 1559859"/>
              <a:gd name="connsiteY0" fmla="*/ 322793 h 712797"/>
              <a:gd name="connsiteX1" fmla="*/ 389964 w 1559859"/>
              <a:gd name="connsiteY1" fmla="*/ 712757 h 712797"/>
              <a:gd name="connsiteX2" fmla="*/ 793376 w 1559859"/>
              <a:gd name="connsiteY2" fmla="*/ 349687 h 712797"/>
              <a:gd name="connsiteX3" fmla="*/ 1183341 w 1559859"/>
              <a:gd name="connsiteY3" fmla="*/ 63 h 712797"/>
              <a:gd name="connsiteX4" fmla="*/ 1559859 w 1559859"/>
              <a:gd name="connsiteY4" fmla="*/ 376581 h 71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9859" h="712797">
                <a:moveTo>
                  <a:pt x="0" y="322793"/>
                </a:moveTo>
                <a:cubicBezTo>
                  <a:pt x="128867" y="515534"/>
                  <a:pt x="257735" y="708275"/>
                  <a:pt x="389964" y="712757"/>
                </a:cubicBezTo>
                <a:cubicBezTo>
                  <a:pt x="522193" y="717239"/>
                  <a:pt x="793376" y="349687"/>
                  <a:pt x="793376" y="349687"/>
                </a:cubicBezTo>
                <a:cubicBezTo>
                  <a:pt x="925605" y="230905"/>
                  <a:pt x="1055594" y="-4419"/>
                  <a:pt x="1183341" y="63"/>
                </a:cubicBezTo>
                <a:cubicBezTo>
                  <a:pt x="1311088" y="4545"/>
                  <a:pt x="1435473" y="190563"/>
                  <a:pt x="1559859" y="376581"/>
                </a:cubicBezTo>
              </a:path>
            </a:pathLst>
          </a:cu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230D137-8E73-98D7-1662-B562E9E291EC}"/>
              </a:ext>
            </a:extLst>
          </p:cNvPr>
          <p:cNvGrpSpPr/>
          <p:nvPr/>
        </p:nvGrpSpPr>
        <p:grpSpPr>
          <a:xfrm>
            <a:off x="184373" y="152399"/>
            <a:ext cx="17457526" cy="10433120"/>
            <a:chOff x="1818871" y="1261465"/>
            <a:chExt cx="13983779" cy="8864028"/>
          </a:xfrm>
        </p:grpSpPr>
        <p:cxnSp>
          <p:nvCxnSpPr>
            <p:cNvPr id="498" name="Conector recto 497">
              <a:extLst>
                <a:ext uri="{FF2B5EF4-FFF2-40B4-BE49-F238E27FC236}">
                  <a16:creationId xmlns:a16="http://schemas.microsoft.com/office/drawing/2014/main" id="{06BE46C9-AF0D-5C96-C5BC-BFF77F067F45}"/>
                </a:ext>
              </a:extLst>
            </p:cNvPr>
            <p:cNvCxnSpPr>
              <a:cxnSpLocks/>
              <a:stCxn id="481" idx="2"/>
              <a:endCxn id="497" idx="1"/>
            </p:cNvCxnSpPr>
            <p:nvPr/>
          </p:nvCxnSpPr>
          <p:spPr>
            <a:xfrm>
              <a:off x="10224272" y="4030823"/>
              <a:ext cx="8122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ángulo 3"/>
            <p:cNvSpPr/>
            <p:nvPr/>
          </p:nvSpPr>
          <p:spPr>
            <a:xfrm>
              <a:off x="3549731" y="5447650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024736" y="5447650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Conector recto 6"/>
            <p:cNvCxnSpPr>
              <a:stCxn id="4" idx="3"/>
              <a:endCxn id="5" idx="1"/>
            </p:cNvCxnSpPr>
            <p:nvPr/>
          </p:nvCxnSpPr>
          <p:spPr>
            <a:xfrm>
              <a:off x="3658913" y="5672838"/>
              <a:ext cx="3658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/>
            <p:cNvSpPr/>
            <p:nvPr/>
          </p:nvSpPr>
          <p:spPr>
            <a:xfrm>
              <a:off x="4615532" y="5443855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Conector recto 11"/>
            <p:cNvCxnSpPr>
              <a:cxnSpLocks/>
              <a:stCxn id="5" idx="3"/>
              <a:endCxn id="11" idx="1"/>
            </p:cNvCxnSpPr>
            <p:nvPr/>
          </p:nvCxnSpPr>
          <p:spPr>
            <a:xfrm flipV="1">
              <a:off x="4133918" y="5669043"/>
              <a:ext cx="481614" cy="3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ángulo 12"/>
            <p:cNvSpPr/>
            <p:nvPr/>
          </p:nvSpPr>
          <p:spPr>
            <a:xfrm>
              <a:off x="5544210" y="5443855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Conector recto 13"/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4724714" y="5669043"/>
              <a:ext cx="8194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ángulo 14"/>
            <p:cNvSpPr/>
            <p:nvPr/>
          </p:nvSpPr>
          <p:spPr>
            <a:xfrm>
              <a:off x="6144264" y="5443600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Conector recto 15"/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5653392" y="5668788"/>
              <a:ext cx="490872" cy="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6"/>
            <p:cNvSpPr/>
            <p:nvPr/>
          </p:nvSpPr>
          <p:spPr>
            <a:xfrm>
              <a:off x="6643653" y="5443600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Conector recto 17"/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6253446" y="5668788"/>
              <a:ext cx="3902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227836" y="5443600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Conector recto 19"/>
            <p:cNvCxnSpPr>
              <a:cxnSpLocks/>
              <a:stCxn id="17" idx="3"/>
              <a:endCxn id="19" idx="1"/>
            </p:cNvCxnSpPr>
            <p:nvPr/>
          </p:nvCxnSpPr>
          <p:spPr>
            <a:xfrm>
              <a:off x="6752835" y="5668788"/>
              <a:ext cx="4750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>
              <a:cxnSpLocks/>
              <a:stCxn id="400" idx="3"/>
              <a:endCxn id="289" idx="6"/>
            </p:cNvCxnSpPr>
            <p:nvPr/>
          </p:nvCxnSpPr>
          <p:spPr>
            <a:xfrm>
              <a:off x="8261460" y="5669043"/>
              <a:ext cx="138794" cy="45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ángulo 22"/>
            <p:cNvSpPr/>
            <p:nvPr/>
          </p:nvSpPr>
          <p:spPr>
            <a:xfrm>
              <a:off x="9182694" y="5447538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Conector recto 23"/>
            <p:cNvCxnSpPr>
              <a:stCxn id="288" idx="2"/>
              <a:endCxn id="23" idx="1"/>
            </p:cNvCxnSpPr>
            <p:nvPr/>
          </p:nvCxnSpPr>
          <p:spPr>
            <a:xfrm flipV="1">
              <a:off x="8860866" y="5672726"/>
              <a:ext cx="321828" cy="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ángulo 24"/>
            <p:cNvSpPr/>
            <p:nvPr/>
          </p:nvSpPr>
          <p:spPr>
            <a:xfrm rot="5400000">
              <a:off x="7222018" y="4306097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 recto 27"/>
            <p:cNvCxnSpPr>
              <a:stCxn id="25" idx="3"/>
              <a:endCxn id="284" idx="6"/>
            </p:cNvCxnSpPr>
            <p:nvPr/>
          </p:nvCxnSpPr>
          <p:spPr>
            <a:xfrm>
              <a:off x="7276609" y="4585876"/>
              <a:ext cx="2914" cy="216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ángulo 28"/>
            <p:cNvSpPr/>
            <p:nvPr/>
          </p:nvSpPr>
          <p:spPr>
            <a:xfrm rot="5400000">
              <a:off x="7222018" y="3813366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Conector recto 29"/>
            <p:cNvCxnSpPr>
              <a:cxnSpLocks/>
              <a:stCxn id="29" idx="3"/>
              <a:endCxn id="25" idx="1"/>
            </p:cNvCxnSpPr>
            <p:nvPr/>
          </p:nvCxnSpPr>
          <p:spPr>
            <a:xfrm>
              <a:off x="7276609" y="4093145"/>
              <a:ext cx="0" cy="3835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ángulo 30"/>
            <p:cNvSpPr/>
            <p:nvPr/>
          </p:nvSpPr>
          <p:spPr>
            <a:xfrm rot="5400000">
              <a:off x="7222018" y="3323059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Conector recto 31"/>
            <p:cNvCxnSpPr>
              <a:cxnSpLocks/>
              <a:stCxn id="31" idx="3"/>
              <a:endCxn id="29" idx="1"/>
            </p:cNvCxnSpPr>
            <p:nvPr/>
          </p:nvCxnSpPr>
          <p:spPr>
            <a:xfrm>
              <a:off x="7276609" y="3602838"/>
              <a:ext cx="0" cy="381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o 40"/>
            <p:cNvGrpSpPr/>
            <p:nvPr/>
          </p:nvGrpSpPr>
          <p:grpSpPr>
            <a:xfrm rot="5400000">
              <a:off x="7936234" y="6588836"/>
              <a:ext cx="535065" cy="133350"/>
              <a:chOff x="9172575" y="6610350"/>
              <a:chExt cx="535065" cy="133350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9172575" y="6610350"/>
                <a:ext cx="142875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9564765" y="6610350"/>
                <a:ext cx="142875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Conector recto 39"/>
              <p:cNvCxnSpPr>
                <a:stCxn id="37" idx="6"/>
                <a:endCxn id="38" idx="2"/>
              </p:cNvCxnSpPr>
              <p:nvPr/>
            </p:nvCxnSpPr>
            <p:spPr>
              <a:xfrm>
                <a:off x="9315450" y="6677025"/>
                <a:ext cx="2493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ector recto 42"/>
            <p:cNvCxnSpPr>
              <a:cxnSpLocks/>
              <a:stCxn id="37" idx="2"/>
              <a:endCxn id="400" idx="2"/>
            </p:cNvCxnSpPr>
            <p:nvPr/>
          </p:nvCxnSpPr>
          <p:spPr>
            <a:xfrm flipV="1">
              <a:off x="8203767" y="5894231"/>
              <a:ext cx="3102" cy="493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>
              <a:cxnSpLocks/>
              <a:stCxn id="38" idx="6"/>
              <a:endCxn id="429" idx="0"/>
            </p:cNvCxnSpPr>
            <p:nvPr/>
          </p:nvCxnSpPr>
          <p:spPr>
            <a:xfrm>
              <a:off x="8203767" y="6923044"/>
              <a:ext cx="2003" cy="8189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>
              <a:cxnSpLocks/>
              <a:stCxn id="400" idx="0"/>
            </p:cNvCxnSpPr>
            <p:nvPr/>
          </p:nvCxnSpPr>
          <p:spPr>
            <a:xfrm flipH="1" flipV="1">
              <a:off x="8205000" y="4941950"/>
              <a:ext cx="1869" cy="501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CuadroTexto 1039"/>
            <p:cNvSpPr txBox="1"/>
            <p:nvPr/>
          </p:nvSpPr>
          <p:spPr>
            <a:xfrm>
              <a:off x="3408509" y="5153618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802</a:t>
              </a:r>
            </a:p>
          </p:txBody>
        </p:sp>
        <p:sp>
          <p:nvSpPr>
            <p:cNvPr id="150" name="CuadroTexto 149"/>
            <p:cNvSpPr txBox="1"/>
            <p:nvPr/>
          </p:nvSpPr>
          <p:spPr>
            <a:xfrm>
              <a:off x="3865428" y="5153618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806</a:t>
              </a:r>
            </a:p>
          </p:txBody>
        </p:sp>
        <p:sp>
          <p:nvSpPr>
            <p:cNvPr id="151" name="CuadroTexto 150"/>
            <p:cNvSpPr txBox="1"/>
            <p:nvPr/>
          </p:nvSpPr>
          <p:spPr>
            <a:xfrm>
              <a:off x="4452148" y="5159778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808</a:t>
              </a:r>
            </a:p>
          </p:txBody>
        </p:sp>
        <p:sp>
          <p:nvSpPr>
            <p:cNvPr id="152" name="CuadroTexto 151"/>
            <p:cNvSpPr txBox="1"/>
            <p:nvPr/>
          </p:nvSpPr>
          <p:spPr>
            <a:xfrm>
              <a:off x="5391358" y="5894231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812</a:t>
              </a:r>
            </a:p>
          </p:txBody>
        </p:sp>
        <p:sp>
          <p:nvSpPr>
            <p:cNvPr id="153" name="Rectángulo 152"/>
            <p:cNvSpPr/>
            <p:nvPr/>
          </p:nvSpPr>
          <p:spPr>
            <a:xfrm rot="5400000">
              <a:off x="4615532" y="6651333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Conector recto 153"/>
            <p:cNvCxnSpPr>
              <a:cxnSpLocks/>
              <a:stCxn id="139" idx="2"/>
              <a:endCxn id="153" idx="1"/>
            </p:cNvCxnSpPr>
            <p:nvPr/>
          </p:nvCxnSpPr>
          <p:spPr>
            <a:xfrm flipH="1">
              <a:off x="4670123" y="6497060"/>
              <a:ext cx="3116" cy="3248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4465211" y="6956348"/>
              <a:ext cx="472050" cy="235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810</a:t>
              </a:r>
            </a:p>
          </p:txBody>
        </p:sp>
        <p:sp>
          <p:nvSpPr>
            <p:cNvPr id="156" name="CuadroTexto 155"/>
            <p:cNvSpPr txBox="1"/>
            <p:nvPr/>
          </p:nvSpPr>
          <p:spPr>
            <a:xfrm>
              <a:off x="5991772" y="5193832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814</a:t>
              </a: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6489340" y="5195735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850</a:t>
              </a:r>
            </a:p>
          </p:txBody>
        </p:sp>
        <p:sp>
          <p:nvSpPr>
            <p:cNvPr id="197" name="CuadroTexto 196"/>
            <p:cNvSpPr txBox="1"/>
            <p:nvPr/>
          </p:nvSpPr>
          <p:spPr>
            <a:xfrm>
              <a:off x="6658791" y="4377280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818</a:t>
              </a:r>
            </a:p>
          </p:txBody>
        </p:sp>
        <p:sp>
          <p:nvSpPr>
            <p:cNvPr id="198" name="CuadroTexto 197"/>
            <p:cNvSpPr txBox="1"/>
            <p:nvPr/>
          </p:nvSpPr>
          <p:spPr>
            <a:xfrm>
              <a:off x="6658791" y="3886945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820</a:t>
              </a:r>
            </a:p>
          </p:txBody>
        </p:sp>
        <p:sp>
          <p:nvSpPr>
            <p:cNvPr id="199" name="CuadroTexto 198"/>
            <p:cNvSpPr txBox="1"/>
            <p:nvPr/>
          </p:nvSpPr>
          <p:spPr>
            <a:xfrm>
              <a:off x="6661027" y="3390424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822</a:t>
              </a:r>
            </a:p>
          </p:txBody>
        </p:sp>
        <p:sp>
          <p:nvSpPr>
            <p:cNvPr id="200" name="CuadroTexto 199"/>
            <p:cNvSpPr txBox="1"/>
            <p:nvPr/>
          </p:nvSpPr>
          <p:spPr>
            <a:xfrm>
              <a:off x="7084264" y="5892562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816</a:t>
              </a:r>
            </a:p>
          </p:txBody>
        </p:sp>
        <p:sp>
          <p:nvSpPr>
            <p:cNvPr id="201" name="CuadroTexto 200"/>
            <p:cNvSpPr txBox="1"/>
            <p:nvPr/>
          </p:nvSpPr>
          <p:spPr>
            <a:xfrm>
              <a:off x="7779432" y="5307108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824</a:t>
              </a:r>
            </a:p>
          </p:txBody>
        </p:sp>
        <p:sp>
          <p:nvSpPr>
            <p:cNvPr id="202" name="CuadroTexto 201"/>
            <p:cNvSpPr txBox="1"/>
            <p:nvPr/>
          </p:nvSpPr>
          <p:spPr>
            <a:xfrm>
              <a:off x="9026230" y="5871576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826</a:t>
              </a:r>
            </a:p>
          </p:txBody>
        </p:sp>
        <p:sp>
          <p:nvSpPr>
            <p:cNvPr id="203" name="CuadroTexto 202"/>
            <p:cNvSpPr txBox="1"/>
            <p:nvPr/>
          </p:nvSpPr>
          <p:spPr>
            <a:xfrm>
              <a:off x="7987113" y="8163966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828</a:t>
              </a:r>
            </a:p>
          </p:txBody>
        </p:sp>
        <p:sp>
          <p:nvSpPr>
            <p:cNvPr id="204" name="CuadroTexto 203"/>
            <p:cNvSpPr txBox="1"/>
            <p:nvPr/>
          </p:nvSpPr>
          <p:spPr>
            <a:xfrm>
              <a:off x="8851123" y="8137179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830</a:t>
              </a:r>
            </a:p>
          </p:txBody>
        </p:sp>
        <p:sp>
          <p:nvSpPr>
            <p:cNvPr id="228" name="Rectángulo 227"/>
            <p:cNvSpPr/>
            <p:nvPr/>
          </p:nvSpPr>
          <p:spPr>
            <a:xfrm>
              <a:off x="2956666" y="5447650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9" name="Conector recto 228"/>
            <p:cNvCxnSpPr>
              <a:cxnSpLocks/>
              <a:stCxn id="228" idx="3"/>
              <a:endCxn id="4" idx="1"/>
            </p:cNvCxnSpPr>
            <p:nvPr/>
          </p:nvCxnSpPr>
          <p:spPr>
            <a:xfrm>
              <a:off x="3065848" y="5672838"/>
              <a:ext cx="483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CuadroTexto 229"/>
            <p:cNvSpPr txBox="1"/>
            <p:nvPr/>
          </p:nvSpPr>
          <p:spPr>
            <a:xfrm>
              <a:off x="2809319" y="5144746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800</a:t>
              </a:r>
            </a:p>
          </p:txBody>
        </p:sp>
        <p:pic>
          <p:nvPicPr>
            <p:cNvPr id="231" name="Picture 4" descr="Fail:Transformer Iron Core.svg – Vikipeedi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815" y="5375529"/>
              <a:ext cx="612360" cy="612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2" name="Conector recto 231"/>
            <p:cNvCxnSpPr/>
            <p:nvPr/>
          </p:nvCxnSpPr>
          <p:spPr>
            <a:xfrm>
              <a:off x="2108783" y="5681709"/>
              <a:ext cx="3378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2609751" y="5681709"/>
              <a:ext cx="3378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ángulo 233"/>
            <p:cNvSpPr/>
            <p:nvPr/>
          </p:nvSpPr>
          <p:spPr>
            <a:xfrm>
              <a:off x="1972882" y="5315253"/>
              <a:ext cx="122928" cy="721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CuadroTexto 234"/>
            <p:cNvSpPr txBox="1"/>
            <p:nvPr/>
          </p:nvSpPr>
          <p:spPr>
            <a:xfrm>
              <a:off x="1818871" y="4972438"/>
              <a:ext cx="472050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S/E</a:t>
              </a:r>
            </a:p>
          </p:txBody>
        </p:sp>
        <p:grpSp>
          <p:nvGrpSpPr>
            <p:cNvPr id="140" name="Grupo 139"/>
            <p:cNvGrpSpPr/>
            <p:nvPr/>
          </p:nvGrpSpPr>
          <p:grpSpPr>
            <a:xfrm rot="16200000">
              <a:off x="4442938" y="6245341"/>
              <a:ext cx="460612" cy="42828"/>
              <a:chOff x="4140259" y="3446625"/>
              <a:chExt cx="2911092" cy="308102"/>
            </a:xfrm>
          </p:grpSpPr>
          <p:sp>
            <p:nvSpPr>
              <p:cNvPr id="139" name="Elipse 138"/>
              <p:cNvSpPr/>
              <p:nvPr/>
            </p:nvSpPr>
            <p:spPr>
              <a:xfrm>
                <a:off x="4140259" y="3446626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Elipse 277"/>
              <p:cNvSpPr/>
              <p:nvPr/>
            </p:nvSpPr>
            <p:spPr>
              <a:xfrm>
                <a:off x="6729488" y="3446625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0" name="Grupo 279"/>
            <p:cNvGrpSpPr/>
            <p:nvPr/>
          </p:nvGrpSpPr>
          <p:grpSpPr>
            <a:xfrm rot="16200000">
              <a:off x="7049222" y="5011390"/>
              <a:ext cx="460612" cy="42828"/>
              <a:chOff x="4140259" y="3446625"/>
              <a:chExt cx="2911092" cy="308102"/>
            </a:xfrm>
          </p:grpSpPr>
          <p:sp>
            <p:nvSpPr>
              <p:cNvPr id="283" name="Elipse 282"/>
              <p:cNvSpPr/>
              <p:nvPr/>
            </p:nvSpPr>
            <p:spPr>
              <a:xfrm>
                <a:off x="4140259" y="3446626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Elipse 283"/>
              <p:cNvSpPr/>
              <p:nvPr/>
            </p:nvSpPr>
            <p:spPr>
              <a:xfrm>
                <a:off x="6729488" y="3446625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5" name="Grupo 284"/>
            <p:cNvGrpSpPr/>
            <p:nvPr/>
          </p:nvGrpSpPr>
          <p:grpSpPr>
            <a:xfrm flipH="1">
              <a:off x="8400254" y="5652183"/>
              <a:ext cx="460612" cy="42828"/>
              <a:chOff x="4140259" y="3446625"/>
              <a:chExt cx="2911092" cy="308102"/>
            </a:xfrm>
          </p:grpSpPr>
          <p:sp>
            <p:nvSpPr>
              <p:cNvPr id="288" name="Elipse 287"/>
              <p:cNvSpPr/>
              <p:nvPr/>
            </p:nvSpPr>
            <p:spPr>
              <a:xfrm>
                <a:off x="4140259" y="3446626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Elipse 288"/>
              <p:cNvSpPr/>
              <p:nvPr/>
            </p:nvSpPr>
            <p:spPr>
              <a:xfrm>
                <a:off x="6729488" y="3446625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3" name="Conector recto 142"/>
            <p:cNvCxnSpPr>
              <a:cxnSpLocks/>
              <a:stCxn id="283" idx="2"/>
              <a:endCxn id="19" idx="0"/>
            </p:cNvCxnSpPr>
            <p:nvPr/>
          </p:nvCxnSpPr>
          <p:spPr>
            <a:xfrm>
              <a:off x="7279523" y="5263109"/>
              <a:ext cx="2904" cy="18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>
              <a:cxnSpLocks/>
              <a:stCxn id="11" idx="2"/>
              <a:endCxn id="278" idx="6"/>
            </p:cNvCxnSpPr>
            <p:nvPr/>
          </p:nvCxnSpPr>
          <p:spPr>
            <a:xfrm>
              <a:off x="4670123" y="5894231"/>
              <a:ext cx="3116" cy="142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0" name="Rectángulo redondeado 339"/>
            <p:cNvSpPr/>
            <p:nvPr/>
          </p:nvSpPr>
          <p:spPr>
            <a:xfrm>
              <a:off x="3108553" y="5613381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Rectángulo redondeado 340"/>
            <p:cNvSpPr/>
            <p:nvPr/>
          </p:nvSpPr>
          <p:spPr>
            <a:xfrm>
              <a:off x="4380612" y="5601570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Rectángulo redondeado 341"/>
            <p:cNvSpPr/>
            <p:nvPr/>
          </p:nvSpPr>
          <p:spPr>
            <a:xfrm>
              <a:off x="4789505" y="5601570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Rectángulo redondeado 342"/>
            <p:cNvSpPr/>
            <p:nvPr/>
          </p:nvSpPr>
          <p:spPr>
            <a:xfrm>
              <a:off x="7011067" y="5609481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" name="CuadroTexto 359"/>
            <p:cNvSpPr txBox="1"/>
            <p:nvPr/>
          </p:nvSpPr>
          <p:spPr>
            <a:xfrm>
              <a:off x="3055618" y="5730517"/>
              <a:ext cx="472050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</a:p>
          </p:txBody>
        </p:sp>
        <p:sp>
          <p:nvSpPr>
            <p:cNvPr id="361" name="CuadroTexto 360"/>
            <p:cNvSpPr txBox="1"/>
            <p:nvPr/>
          </p:nvSpPr>
          <p:spPr>
            <a:xfrm>
              <a:off x="4274019" y="5723043"/>
              <a:ext cx="377806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</a:p>
          </p:txBody>
        </p:sp>
        <p:sp>
          <p:nvSpPr>
            <p:cNvPr id="362" name="CuadroTexto 361"/>
            <p:cNvSpPr txBox="1"/>
            <p:nvPr/>
          </p:nvSpPr>
          <p:spPr>
            <a:xfrm>
              <a:off x="4724180" y="5723041"/>
              <a:ext cx="407972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R3</a:t>
              </a:r>
            </a:p>
          </p:txBody>
        </p:sp>
        <p:sp>
          <p:nvSpPr>
            <p:cNvPr id="385" name="Rectángulo redondeado 384"/>
            <p:cNvSpPr/>
            <p:nvPr/>
          </p:nvSpPr>
          <p:spPr>
            <a:xfrm>
              <a:off x="2166876" y="5627034"/>
              <a:ext cx="95354" cy="1120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Rectángulo redondeado 385"/>
            <p:cNvSpPr/>
            <p:nvPr/>
          </p:nvSpPr>
          <p:spPr>
            <a:xfrm>
              <a:off x="2790941" y="5621112"/>
              <a:ext cx="95354" cy="1120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CuadroTexto 317">
              <a:extLst>
                <a:ext uri="{FF2B5EF4-FFF2-40B4-BE49-F238E27FC236}">
                  <a16:creationId xmlns:a16="http://schemas.microsoft.com/office/drawing/2014/main" id="{F9A86EAB-3347-476B-B51B-7DFEE750E662}"/>
                </a:ext>
              </a:extLst>
            </p:cNvPr>
            <p:cNvSpPr txBox="1"/>
            <p:nvPr/>
          </p:nvSpPr>
          <p:spPr>
            <a:xfrm>
              <a:off x="7542751" y="6459440"/>
              <a:ext cx="655114" cy="39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SW1</a:t>
              </a:r>
            </a:p>
          </p:txBody>
        </p:sp>
        <p:sp>
          <p:nvSpPr>
            <p:cNvPr id="346" name="Rectángulo redondeado 341">
              <a:extLst>
                <a:ext uri="{FF2B5EF4-FFF2-40B4-BE49-F238E27FC236}">
                  <a16:creationId xmlns:a16="http://schemas.microsoft.com/office/drawing/2014/main" id="{2D327D28-FAC7-59AD-5F3D-A19634B8C806}"/>
                </a:ext>
              </a:extLst>
            </p:cNvPr>
            <p:cNvSpPr/>
            <p:nvPr/>
          </p:nvSpPr>
          <p:spPr>
            <a:xfrm>
              <a:off x="5315813" y="5601570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E4310703-B4EA-7E9C-84A4-E4EC89817E73}"/>
                </a:ext>
              </a:extLst>
            </p:cNvPr>
            <p:cNvSpPr txBox="1"/>
            <p:nvPr/>
          </p:nvSpPr>
          <p:spPr>
            <a:xfrm>
              <a:off x="5196281" y="5708304"/>
              <a:ext cx="405370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R4</a:t>
              </a:r>
            </a:p>
          </p:txBody>
        </p:sp>
        <p:grpSp>
          <p:nvGrpSpPr>
            <p:cNvPr id="358" name="Grupo 357">
              <a:extLst>
                <a:ext uri="{FF2B5EF4-FFF2-40B4-BE49-F238E27FC236}">
                  <a16:creationId xmlns:a16="http://schemas.microsoft.com/office/drawing/2014/main" id="{ECF61BDB-B83D-137E-5BB6-D73F08971750}"/>
                </a:ext>
              </a:extLst>
            </p:cNvPr>
            <p:cNvGrpSpPr/>
            <p:nvPr/>
          </p:nvGrpSpPr>
          <p:grpSpPr>
            <a:xfrm flipV="1">
              <a:off x="5390109" y="3868817"/>
              <a:ext cx="418612" cy="420957"/>
              <a:chOff x="2349982" y="2520452"/>
              <a:chExt cx="418612" cy="420957"/>
            </a:xfrm>
          </p:grpSpPr>
          <p:sp>
            <p:nvSpPr>
              <p:cNvPr id="366" name="Triángulo isósceles 365">
                <a:extLst>
                  <a:ext uri="{FF2B5EF4-FFF2-40B4-BE49-F238E27FC236}">
                    <a16:creationId xmlns:a16="http://schemas.microsoft.com/office/drawing/2014/main" id="{19CBC432-C2CB-A892-6CA3-F805876FFD6A}"/>
                  </a:ext>
                </a:extLst>
              </p:cNvPr>
              <p:cNvSpPr/>
              <p:nvPr/>
            </p:nvSpPr>
            <p:spPr>
              <a:xfrm>
                <a:off x="2349982" y="2520453"/>
                <a:ext cx="418612" cy="3370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9" name="Rectángulo 368">
                <a:extLst>
                  <a:ext uri="{FF2B5EF4-FFF2-40B4-BE49-F238E27FC236}">
                    <a16:creationId xmlns:a16="http://schemas.microsoft.com/office/drawing/2014/main" id="{37AEB573-5BA2-63F6-5BF4-454C04390D66}"/>
                  </a:ext>
                </a:extLst>
              </p:cNvPr>
              <p:cNvSpPr/>
              <p:nvPr/>
            </p:nvSpPr>
            <p:spPr>
              <a:xfrm>
                <a:off x="2349982" y="2857500"/>
                <a:ext cx="418612" cy="839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1" name="Rectángulo 370">
                <a:extLst>
                  <a:ext uri="{FF2B5EF4-FFF2-40B4-BE49-F238E27FC236}">
                    <a16:creationId xmlns:a16="http://schemas.microsoft.com/office/drawing/2014/main" id="{2502E016-C68A-8A2A-2633-A01FCB1C8FE2}"/>
                  </a:ext>
                </a:extLst>
              </p:cNvPr>
              <p:cNvSpPr/>
              <p:nvPr/>
            </p:nvSpPr>
            <p:spPr>
              <a:xfrm>
                <a:off x="2349982" y="2520452"/>
                <a:ext cx="418612" cy="4209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2" name="Rectángulo 371">
              <a:extLst>
                <a:ext uri="{FF2B5EF4-FFF2-40B4-BE49-F238E27FC236}">
                  <a16:creationId xmlns:a16="http://schemas.microsoft.com/office/drawing/2014/main" id="{D0209CB3-2BD6-1AE8-F3C3-D3854C3D9A0F}"/>
                </a:ext>
              </a:extLst>
            </p:cNvPr>
            <p:cNvSpPr/>
            <p:nvPr/>
          </p:nvSpPr>
          <p:spPr>
            <a:xfrm rot="5400000">
              <a:off x="5544210" y="4505696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3" name="Conector recto 372">
              <a:extLst>
                <a:ext uri="{FF2B5EF4-FFF2-40B4-BE49-F238E27FC236}">
                  <a16:creationId xmlns:a16="http://schemas.microsoft.com/office/drawing/2014/main" id="{0108DAF3-1D1F-DDCF-5192-41376DD6B087}"/>
                </a:ext>
              </a:extLst>
            </p:cNvPr>
            <p:cNvCxnSpPr>
              <a:cxnSpLocks/>
              <a:stCxn id="372" idx="3"/>
              <a:endCxn id="13" idx="0"/>
            </p:cNvCxnSpPr>
            <p:nvPr/>
          </p:nvCxnSpPr>
          <p:spPr>
            <a:xfrm>
              <a:off x="5598801" y="4785475"/>
              <a:ext cx="0" cy="658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>
              <a:extLst>
                <a:ext uri="{FF2B5EF4-FFF2-40B4-BE49-F238E27FC236}">
                  <a16:creationId xmlns:a16="http://schemas.microsoft.com/office/drawing/2014/main" id="{28C5D23F-B49F-4D71-8C71-596EF6AB2AEE}"/>
                </a:ext>
              </a:extLst>
            </p:cNvPr>
            <p:cNvCxnSpPr>
              <a:cxnSpLocks/>
              <a:stCxn id="371" idx="0"/>
              <a:endCxn id="372" idx="1"/>
            </p:cNvCxnSpPr>
            <p:nvPr/>
          </p:nvCxnSpPr>
          <p:spPr>
            <a:xfrm flipH="1">
              <a:off x="5598801" y="4289774"/>
              <a:ext cx="614" cy="38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Rectángulo redondeado 341">
              <a:extLst>
                <a:ext uri="{FF2B5EF4-FFF2-40B4-BE49-F238E27FC236}">
                  <a16:creationId xmlns:a16="http://schemas.microsoft.com/office/drawing/2014/main" id="{1CC218D7-20DF-6714-09D8-D224147A8C4B}"/>
                </a:ext>
              </a:extLst>
            </p:cNvPr>
            <p:cNvSpPr/>
            <p:nvPr/>
          </p:nvSpPr>
          <p:spPr>
            <a:xfrm rot="5400000">
              <a:off x="5520129" y="4853348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CuadroTexto 388">
              <a:extLst>
                <a:ext uri="{FF2B5EF4-FFF2-40B4-BE49-F238E27FC236}">
                  <a16:creationId xmlns:a16="http://schemas.microsoft.com/office/drawing/2014/main" id="{A6FF6A1B-82CA-4741-BDF0-372C8FE024C1}"/>
                </a:ext>
              </a:extLst>
            </p:cNvPr>
            <p:cNvSpPr txBox="1"/>
            <p:nvPr/>
          </p:nvSpPr>
          <p:spPr>
            <a:xfrm>
              <a:off x="5127302" y="4788885"/>
              <a:ext cx="475894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R19</a:t>
              </a:r>
            </a:p>
          </p:txBody>
        </p:sp>
        <p:sp>
          <p:nvSpPr>
            <p:cNvPr id="390" name="CuadroTexto 389">
              <a:extLst>
                <a:ext uri="{FF2B5EF4-FFF2-40B4-BE49-F238E27FC236}">
                  <a16:creationId xmlns:a16="http://schemas.microsoft.com/office/drawing/2014/main" id="{FD33A20D-5BF3-2159-DB18-C079750B84E9}"/>
                </a:ext>
              </a:extLst>
            </p:cNvPr>
            <p:cNvSpPr txBox="1"/>
            <p:nvPr/>
          </p:nvSpPr>
          <p:spPr>
            <a:xfrm>
              <a:off x="5079080" y="3376307"/>
              <a:ext cx="1089117" cy="49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DER 1</a:t>
              </a:r>
            </a:p>
          </p:txBody>
        </p:sp>
        <p:sp>
          <p:nvSpPr>
            <p:cNvPr id="391" name="CuadroTexto 390">
              <a:extLst>
                <a:ext uri="{FF2B5EF4-FFF2-40B4-BE49-F238E27FC236}">
                  <a16:creationId xmlns:a16="http://schemas.microsoft.com/office/drawing/2014/main" id="{8626FB17-CCC8-52BF-116D-F3D5E0691A92}"/>
                </a:ext>
              </a:extLst>
            </p:cNvPr>
            <p:cNvSpPr txBox="1"/>
            <p:nvPr/>
          </p:nvSpPr>
          <p:spPr>
            <a:xfrm>
              <a:off x="4196018" y="6122490"/>
              <a:ext cx="405370" cy="33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</a:t>
              </a:r>
            </a:p>
          </p:txBody>
        </p:sp>
        <p:sp>
          <p:nvSpPr>
            <p:cNvPr id="392" name="Rectángulo redondeado 341">
              <a:extLst>
                <a:ext uri="{FF2B5EF4-FFF2-40B4-BE49-F238E27FC236}">
                  <a16:creationId xmlns:a16="http://schemas.microsoft.com/office/drawing/2014/main" id="{DB34A82E-1FF1-F127-8420-B5CC1BD2FD12}"/>
                </a:ext>
              </a:extLst>
            </p:cNvPr>
            <p:cNvSpPr/>
            <p:nvPr/>
          </p:nvSpPr>
          <p:spPr>
            <a:xfrm>
              <a:off x="5715859" y="5601570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CuadroTexto 392">
              <a:extLst>
                <a:ext uri="{FF2B5EF4-FFF2-40B4-BE49-F238E27FC236}">
                  <a16:creationId xmlns:a16="http://schemas.microsoft.com/office/drawing/2014/main" id="{A180FCDC-145E-883D-7B42-72F8710B9513}"/>
                </a:ext>
              </a:extLst>
            </p:cNvPr>
            <p:cNvSpPr txBox="1"/>
            <p:nvPr/>
          </p:nvSpPr>
          <p:spPr>
            <a:xfrm>
              <a:off x="5640719" y="5708304"/>
              <a:ext cx="405370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R5</a:t>
              </a:r>
            </a:p>
          </p:txBody>
        </p:sp>
        <p:sp>
          <p:nvSpPr>
            <p:cNvPr id="394" name="CuadroTexto 393">
              <a:extLst>
                <a:ext uri="{FF2B5EF4-FFF2-40B4-BE49-F238E27FC236}">
                  <a16:creationId xmlns:a16="http://schemas.microsoft.com/office/drawing/2014/main" id="{0EC9C208-60E6-628D-6735-DF850A756B84}"/>
                </a:ext>
              </a:extLst>
            </p:cNvPr>
            <p:cNvSpPr txBox="1"/>
            <p:nvPr/>
          </p:nvSpPr>
          <p:spPr>
            <a:xfrm>
              <a:off x="6882348" y="5706131"/>
              <a:ext cx="405370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R6</a:t>
              </a:r>
            </a:p>
          </p:txBody>
        </p:sp>
        <p:sp>
          <p:nvSpPr>
            <p:cNvPr id="395" name="CuadroTexto 394">
              <a:extLst>
                <a:ext uri="{FF2B5EF4-FFF2-40B4-BE49-F238E27FC236}">
                  <a16:creationId xmlns:a16="http://schemas.microsoft.com/office/drawing/2014/main" id="{3673058C-9206-0B34-7D7C-113C5430AE7F}"/>
                </a:ext>
              </a:extLst>
            </p:cNvPr>
            <p:cNvSpPr txBox="1"/>
            <p:nvPr/>
          </p:nvSpPr>
          <p:spPr>
            <a:xfrm>
              <a:off x="6839474" y="4878498"/>
              <a:ext cx="405370" cy="33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F2</a:t>
              </a:r>
            </a:p>
          </p:txBody>
        </p:sp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FE0C1EB6-3219-2070-ECC8-835066E38C9A}"/>
                </a:ext>
              </a:extLst>
            </p:cNvPr>
            <p:cNvSpPr/>
            <p:nvPr/>
          </p:nvSpPr>
          <p:spPr>
            <a:xfrm>
              <a:off x="8152278" y="5443855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1" name="Conector recto 400">
              <a:extLst>
                <a:ext uri="{FF2B5EF4-FFF2-40B4-BE49-F238E27FC236}">
                  <a16:creationId xmlns:a16="http://schemas.microsoft.com/office/drawing/2014/main" id="{0D57373C-304E-D7B5-1947-60DE6B0049EB}"/>
                </a:ext>
              </a:extLst>
            </p:cNvPr>
            <p:cNvCxnSpPr>
              <a:cxnSpLocks/>
              <a:endCxn id="400" idx="1"/>
            </p:cNvCxnSpPr>
            <p:nvPr/>
          </p:nvCxnSpPr>
          <p:spPr>
            <a:xfrm>
              <a:off x="7332782" y="5669043"/>
              <a:ext cx="8194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Rectángulo redondeado 341">
              <a:extLst>
                <a:ext uri="{FF2B5EF4-FFF2-40B4-BE49-F238E27FC236}">
                  <a16:creationId xmlns:a16="http://schemas.microsoft.com/office/drawing/2014/main" id="{473BFD17-0BDF-02B5-CF69-5D5519A80F31}"/>
                </a:ext>
              </a:extLst>
            </p:cNvPr>
            <p:cNvSpPr/>
            <p:nvPr/>
          </p:nvSpPr>
          <p:spPr>
            <a:xfrm>
              <a:off x="7397573" y="5601570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Rectángulo redondeado 341">
              <a:extLst>
                <a:ext uri="{FF2B5EF4-FFF2-40B4-BE49-F238E27FC236}">
                  <a16:creationId xmlns:a16="http://schemas.microsoft.com/office/drawing/2014/main" id="{39C77B9D-98AD-9011-D764-6AB5A0787B3B}"/>
                </a:ext>
              </a:extLst>
            </p:cNvPr>
            <p:cNvSpPr/>
            <p:nvPr/>
          </p:nvSpPr>
          <p:spPr>
            <a:xfrm>
              <a:off x="7923881" y="5601570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" name="CuadroTexto 410">
              <a:extLst>
                <a:ext uri="{FF2B5EF4-FFF2-40B4-BE49-F238E27FC236}">
                  <a16:creationId xmlns:a16="http://schemas.microsoft.com/office/drawing/2014/main" id="{1620E2D1-97E8-02A6-CF92-73D46D475405}"/>
                </a:ext>
              </a:extLst>
            </p:cNvPr>
            <p:cNvSpPr txBox="1"/>
            <p:nvPr/>
          </p:nvSpPr>
          <p:spPr>
            <a:xfrm>
              <a:off x="7337250" y="5702822"/>
              <a:ext cx="405370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R7</a:t>
              </a:r>
            </a:p>
          </p:txBody>
        </p:sp>
        <p:sp>
          <p:nvSpPr>
            <p:cNvPr id="412" name="CuadroTexto 411">
              <a:extLst>
                <a:ext uri="{FF2B5EF4-FFF2-40B4-BE49-F238E27FC236}">
                  <a16:creationId xmlns:a16="http://schemas.microsoft.com/office/drawing/2014/main" id="{42735C11-59BF-CE6F-9CFC-6FA5D60F1B9F}"/>
                </a:ext>
              </a:extLst>
            </p:cNvPr>
            <p:cNvSpPr txBox="1"/>
            <p:nvPr/>
          </p:nvSpPr>
          <p:spPr>
            <a:xfrm>
              <a:off x="7810024" y="5708025"/>
              <a:ext cx="405370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R8</a:t>
              </a:r>
            </a:p>
          </p:txBody>
        </p:sp>
        <p:sp>
          <p:nvSpPr>
            <p:cNvPr id="413" name="CuadroTexto 412">
              <a:extLst>
                <a:ext uri="{FF2B5EF4-FFF2-40B4-BE49-F238E27FC236}">
                  <a16:creationId xmlns:a16="http://schemas.microsoft.com/office/drawing/2014/main" id="{FDBB9533-878A-7E50-6A5A-29E23772D6B9}"/>
                </a:ext>
              </a:extLst>
            </p:cNvPr>
            <p:cNvSpPr txBox="1"/>
            <p:nvPr/>
          </p:nvSpPr>
          <p:spPr>
            <a:xfrm>
              <a:off x="8580835" y="5715553"/>
              <a:ext cx="405370" cy="33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F3</a:t>
              </a:r>
            </a:p>
          </p:txBody>
        </p:sp>
        <p:sp>
          <p:nvSpPr>
            <p:cNvPr id="414" name="Rectángulo redondeado 265">
              <a:extLst>
                <a:ext uri="{FF2B5EF4-FFF2-40B4-BE49-F238E27FC236}">
                  <a16:creationId xmlns:a16="http://schemas.microsoft.com/office/drawing/2014/main" id="{765F7CF8-E75D-51A1-ED21-458C7E7904EF}"/>
                </a:ext>
              </a:extLst>
            </p:cNvPr>
            <p:cNvSpPr/>
            <p:nvPr/>
          </p:nvSpPr>
          <p:spPr>
            <a:xfrm rot="16200000">
              <a:off x="8123089" y="5217913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5" name="Rectángulo redondeado 265">
              <a:extLst>
                <a:ext uri="{FF2B5EF4-FFF2-40B4-BE49-F238E27FC236}">
                  <a16:creationId xmlns:a16="http://schemas.microsoft.com/office/drawing/2014/main" id="{F370D8FA-BC96-1F1A-1750-2319FBF2FD86}"/>
                </a:ext>
              </a:extLst>
            </p:cNvPr>
            <p:cNvSpPr/>
            <p:nvPr/>
          </p:nvSpPr>
          <p:spPr>
            <a:xfrm rot="16200000">
              <a:off x="8127623" y="6002509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CuadroTexto 415">
              <a:extLst>
                <a:ext uri="{FF2B5EF4-FFF2-40B4-BE49-F238E27FC236}">
                  <a16:creationId xmlns:a16="http://schemas.microsoft.com/office/drawing/2014/main" id="{01D6BD4B-6498-42C6-4513-4C251727625F}"/>
                </a:ext>
              </a:extLst>
            </p:cNvPr>
            <p:cNvSpPr txBox="1"/>
            <p:nvPr/>
          </p:nvSpPr>
          <p:spPr>
            <a:xfrm>
              <a:off x="9364031" y="4075147"/>
              <a:ext cx="483383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R24</a:t>
              </a:r>
            </a:p>
          </p:txBody>
        </p:sp>
        <p:sp>
          <p:nvSpPr>
            <p:cNvPr id="417" name="CuadroTexto 416">
              <a:extLst>
                <a:ext uri="{FF2B5EF4-FFF2-40B4-BE49-F238E27FC236}">
                  <a16:creationId xmlns:a16="http://schemas.microsoft.com/office/drawing/2014/main" id="{9FE3CD09-D9CD-DE23-140E-4FFF95275BA7}"/>
                </a:ext>
              </a:extLst>
            </p:cNvPr>
            <p:cNvSpPr txBox="1"/>
            <p:nvPr/>
          </p:nvSpPr>
          <p:spPr>
            <a:xfrm>
              <a:off x="8253607" y="5934270"/>
              <a:ext cx="405370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R9</a:t>
              </a:r>
            </a:p>
          </p:txBody>
        </p:sp>
        <p:sp>
          <p:nvSpPr>
            <p:cNvPr id="423" name="CuadroTexto 422">
              <a:extLst>
                <a:ext uri="{FF2B5EF4-FFF2-40B4-BE49-F238E27FC236}">
                  <a16:creationId xmlns:a16="http://schemas.microsoft.com/office/drawing/2014/main" id="{9614B6C4-3574-E1D0-603A-80DD61991AE6}"/>
                </a:ext>
              </a:extLst>
            </p:cNvPr>
            <p:cNvSpPr txBox="1"/>
            <p:nvPr/>
          </p:nvSpPr>
          <p:spPr>
            <a:xfrm>
              <a:off x="7540395" y="4473969"/>
              <a:ext cx="655114" cy="39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SW2</a:t>
              </a:r>
            </a:p>
          </p:txBody>
        </p:sp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212D6FCA-5A9A-1B91-6838-4DD144B18878}"/>
                </a:ext>
              </a:extLst>
            </p:cNvPr>
            <p:cNvSpPr/>
            <p:nvPr/>
          </p:nvSpPr>
          <p:spPr>
            <a:xfrm>
              <a:off x="8151179" y="7742007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91B554B0-D6C3-BA99-FC25-83397A1481FC}"/>
                </a:ext>
              </a:extLst>
            </p:cNvPr>
            <p:cNvSpPr/>
            <p:nvPr/>
          </p:nvSpPr>
          <p:spPr>
            <a:xfrm>
              <a:off x="9017209" y="7741743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1" name="Conector recto 430">
              <a:extLst>
                <a:ext uri="{FF2B5EF4-FFF2-40B4-BE49-F238E27FC236}">
                  <a16:creationId xmlns:a16="http://schemas.microsoft.com/office/drawing/2014/main" id="{E8CAE6A2-5D77-F47A-11E3-49C3AE98AA7E}"/>
                </a:ext>
              </a:extLst>
            </p:cNvPr>
            <p:cNvCxnSpPr>
              <a:cxnSpLocks/>
              <a:stCxn id="429" idx="3"/>
              <a:endCxn id="430" idx="1"/>
            </p:cNvCxnSpPr>
            <p:nvPr/>
          </p:nvCxnSpPr>
          <p:spPr>
            <a:xfrm flipV="1">
              <a:off x="8260361" y="7966931"/>
              <a:ext cx="756848" cy="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Conector recto 443">
              <a:extLst>
                <a:ext uri="{FF2B5EF4-FFF2-40B4-BE49-F238E27FC236}">
                  <a16:creationId xmlns:a16="http://schemas.microsoft.com/office/drawing/2014/main" id="{052225C5-D52F-1618-BBFF-76E7EF077CA8}"/>
                </a:ext>
              </a:extLst>
            </p:cNvPr>
            <p:cNvCxnSpPr>
              <a:cxnSpLocks/>
              <a:endCxn id="449" idx="6"/>
            </p:cNvCxnSpPr>
            <p:nvPr/>
          </p:nvCxnSpPr>
          <p:spPr>
            <a:xfrm flipH="1" flipV="1">
              <a:off x="9997521" y="7253025"/>
              <a:ext cx="1869" cy="501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Conector recto 432">
              <a:extLst>
                <a:ext uri="{FF2B5EF4-FFF2-40B4-BE49-F238E27FC236}">
                  <a16:creationId xmlns:a16="http://schemas.microsoft.com/office/drawing/2014/main" id="{A398989A-8736-4042-C3DE-7F1CEF9645A0}"/>
                </a:ext>
              </a:extLst>
            </p:cNvPr>
            <p:cNvCxnSpPr>
              <a:cxnSpLocks/>
              <a:stCxn id="430" idx="3"/>
              <a:endCxn id="432" idx="1"/>
            </p:cNvCxnSpPr>
            <p:nvPr/>
          </p:nvCxnSpPr>
          <p:spPr>
            <a:xfrm>
              <a:off x="9126391" y="7966931"/>
              <a:ext cx="822427" cy="36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Rectángulo redondeado 342">
              <a:extLst>
                <a:ext uri="{FF2B5EF4-FFF2-40B4-BE49-F238E27FC236}">
                  <a16:creationId xmlns:a16="http://schemas.microsoft.com/office/drawing/2014/main" id="{DF2874C3-7F4D-8B86-A8DF-A1FCD5C31461}"/>
                </a:ext>
              </a:extLst>
            </p:cNvPr>
            <p:cNvSpPr/>
            <p:nvPr/>
          </p:nvSpPr>
          <p:spPr>
            <a:xfrm>
              <a:off x="9709519" y="7917186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6" name="CuadroTexto 445">
              <a:extLst>
                <a:ext uri="{FF2B5EF4-FFF2-40B4-BE49-F238E27FC236}">
                  <a16:creationId xmlns:a16="http://schemas.microsoft.com/office/drawing/2014/main" id="{8089CF45-AEA0-6C68-9FD8-39275DF56C5D}"/>
                </a:ext>
              </a:extLst>
            </p:cNvPr>
            <p:cNvSpPr txBox="1"/>
            <p:nvPr/>
          </p:nvSpPr>
          <p:spPr>
            <a:xfrm>
              <a:off x="9531031" y="7461760"/>
              <a:ext cx="454986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R11</a:t>
              </a:r>
            </a:p>
          </p:txBody>
        </p:sp>
        <p:cxnSp>
          <p:nvCxnSpPr>
            <p:cNvPr id="452" name="Conector recto 451">
              <a:extLst>
                <a:ext uri="{FF2B5EF4-FFF2-40B4-BE49-F238E27FC236}">
                  <a16:creationId xmlns:a16="http://schemas.microsoft.com/office/drawing/2014/main" id="{C7F2C8CA-FF4A-850C-B6A0-F5ECF82C0F1C}"/>
                </a:ext>
              </a:extLst>
            </p:cNvPr>
            <p:cNvCxnSpPr>
              <a:cxnSpLocks/>
              <a:endCxn id="459" idx="6"/>
            </p:cNvCxnSpPr>
            <p:nvPr/>
          </p:nvCxnSpPr>
          <p:spPr>
            <a:xfrm>
              <a:off x="10050650" y="7966931"/>
              <a:ext cx="138794" cy="45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Rectángulo redondeado 265">
              <a:extLst>
                <a:ext uri="{FF2B5EF4-FFF2-40B4-BE49-F238E27FC236}">
                  <a16:creationId xmlns:a16="http://schemas.microsoft.com/office/drawing/2014/main" id="{BC0BCB46-7ADE-7088-90FE-564BDCA3705F}"/>
                </a:ext>
              </a:extLst>
            </p:cNvPr>
            <p:cNvSpPr/>
            <p:nvPr/>
          </p:nvSpPr>
          <p:spPr>
            <a:xfrm rot="16200000">
              <a:off x="9914499" y="7567569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CuadroTexto 204"/>
            <p:cNvSpPr txBox="1"/>
            <p:nvPr/>
          </p:nvSpPr>
          <p:spPr>
            <a:xfrm>
              <a:off x="9956027" y="8142284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854</a:t>
              </a:r>
            </a:p>
          </p:txBody>
        </p:sp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612F3879-037E-12D9-F212-FBFE04EB92D2}"/>
                </a:ext>
              </a:extLst>
            </p:cNvPr>
            <p:cNvSpPr/>
            <p:nvPr/>
          </p:nvSpPr>
          <p:spPr>
            <a:xfrm>
              <a:off x="9948818" y="7745426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5" name="CuadroTexto 434">
              <a:extLst>
                <a:ext uri="{FF2B5EF4-FFF2-40B4-BE49-F238E27FC236}">
                  <a16:creationId xmlns:a16="http://schemas.microsoft.com/office/drawing/2014/main" id="{3F6127EF-21A7-7DAA-A00F-51F71424C5B0}"/>
                </a:ext>
              </a:extLst>
            </p:cNvPr>
            <p:cNvSpPr txBox="1"/>
            <p:nvPr/>
          </p:nvSpPr>
          <p:spPr>
            <a:xfrm>
              <a:off x="9536795" y="8048331"/>
              <a:ext cx="472049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R10</a:t>
              </a:r>
            </a:p>
          </p:txBody>
        </p:sp>
        <p:grpSp>
          <p:nvGrpSpPr>
            <p:cNvPr id="436" name="Grupo 435">
              <a:extLst>
                <a:ext uri="{FF2B5EF4-FFF2-40B4-BE49-F238E27FC236}">
                  <a16:creationId xmlns:a16="http://schemas.microsoft.com/office/drawing/2014/main" id="{635FE391-AD80-EAD7-EB79-D51FD9B1116C}"/>
                </a:ext>
              </a:extLst>
            </p:cNvPr>
            <p:cNvGrpSpPr/>
            <p:nvPr/>
          </p:nvGrpSpPr>
          <p:grpSpPr>
            <a:xfrm>
              <a:off x="9785849" y="9269693"/>
              <a:ext cx="418612" cy="420957"/>
              <a:chOff x="2349982" y="2520452"/>
              <a:chExt cx="418612" cy="420957"/>
            </a:xfrm>
          </p:grpSpPr>
          <p:sp>
            <p:nvSpPr>
              <p:cNvPr id="437" name="Triángulo isósceles 436">
                <a:extLst>
                  <a:ext uri="{FF2B5EF4-FFF2-40B4-BE49-F238E27FC236}">
                    <a16:creationId xmlns:a16="http://schemas.microsoft.com/office/drawing/2014/main" id="{16C47B6E-E85D-2542-0C57-8B29A7EFCC44}"/>
                  </a:ext>
                </a:extLst>
              </p:cNvPr>
              <p:cNvSpPr/>
              <p:nvPr/>
            </p:nvSpPr>
            <p:spPr>
              <a:xfrm>
                <a:off x="2349982" y="2520453"/>
                <a:ext cx="418612" cy="3370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8" name="Rectángulo 437">
                <a:extLst>
                  <a:ext uri="{FF2B5EF4-FFF2-40B4-BE49-F238E27FC236}">
                    <a16:creationId xmlns:a16="http://schemas.microsoft.com/office/drawing/2014/main" id="{02163798-7EA2-62E9-108D-8E4065B63488}"/>
                  </a:ext>
                </a:extLst>
              </p:cNvPr>
              <p:cNvSpPr/>
              <p:nvPr/>
            </p:nvSpPr>
            <p:spPr>
              <a:xfrm>
                <a:off x="2349982" y="2857500"/>
                <a:ext cx="418612" cy="839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9" name="Rectángulo 438">
                <a:extLst>
                  <a:ext uri="{FF2B5EF4-FFF2-40B4-BE49-F238E27FC236}">
                    <a16:creationId xmlns:a16="http://schemas.microsoft.com/office/drawing/2014/main" id="{0DCED648-B5D1-660C-4B8C-A690CA91CDEC}"/>
                  </a:ext>
                </a:extLst>
              </p:cNvPr>
              <p:cNvSpPr/>
              <p:nvPr/>
            </p:nvSpPr>
            <p:spPr>
              <a:xfrm>
                <a:off x="2349982" y="2520452"/>
                <a:ext cx="418612" cy="4209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0" name="Rectángulo 439">
              <a:extLst>
                <a:ext uri="{FF2B5EF4-FFF2-40B4-BE49-F238E27FC236}">
                  <a16:creationId xmlns:a16="http://schemas.microsoft.com/office/drawing/2014/main" id="{D4AEFF62-6E7D-6010-AC04-68A3701BBD3D}"/>
                </a:ext>
              </a:extLst>
            </p:cNvPr>
            <p:cNvSpPr/>
            <p:nvPr/>
          </p:nvSpPr>
          <p:spPr>
            <a:xfrm rot="16200000" flipV="1">
              <a:off x="9940564" y="8682025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1" name="Conector recto 440">
              <a:extLst>
                <a:ext uri="{FF2B5EF4-FFF2-40B4-BE49-F238E27FC236}">
                  <a16:creationId xmlns:a16="http://schemas.microsoft.com/office/drawing/2014/main" id="{E68FFA79-B0FE-AFDA-E5B1-F77923982FAB}"/>
                </a:ext>
              </a:extLst>
            </p:cNvPr>
            <p:cNvCxnSpPr>
              <a:cxnSpLocks/>
              <a:stCxn id="440" idx="3"/>
            </p:cNvCxnSpPr>
            <p:nvPr/>
          </p:nvCxnSpPr>
          <p:spPr>
            <a:xfrm flipV="1">
              <a:off x="9995155" y="8194242"/>
              <a:ext cx="0" cy="658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Conector recto 441">
              <a:extLst>
                <a:ext uri="{FF2B5EF4-FFF2-40B4-BE49-F238E27FC236}">
                  <a16:creationId xmlns:a16="http://schemas.microsoft.com/office/drawing/2014/main" id="{E0F608A8-7FFC-1B0D-233D-95A96E33FBDB}"/>
                </a:ext>
              </a:extLst>
            </p:cNvPr>
            <p:cNvCxnSpPr>
              <a:cxnSpLocks/>
              <a:stCxn id="439" idx="0"/>
              <a:endCxn id="440" idx="1"/>
            </p:cNvCxnSpPr>
            <p:nvPr/>
          </p:nvCxnSpPr>
          <p:spPr>
            <a:xfrm flipV="1">
              <a:off x="9995155" y="8961804"/>
              <a:ext cx="0" cy="307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7" name="Grupo 446">
              <a:extLst>
                <a:ext uri="{FF2B5EF4-FFF2-40B4-BE49-F238E27FC236}">
                  <a16:creationId xmlns:a16="http://schemas.microsoft.com/office/drawing/2014/main" id="{4EFFDABA-3FE4-D24C-880F-5AD60D95BA37}"/>
                </a:ext>
              </a:extLst>
            </p:cNvPr>
            <p:cNvGrpSpPr/>
            <p:nvPr/>
          </p:nvGrpSpPr>
          <p:grpSpPr>
            <a:xfrm rot="5400000">
              <a:off x="9729988" y="6918817"/>
              <a:ext cx="535065" cy="133350"/>
              <a:chOff x="9172575" y="6610350"/>
              <a:chExt cx="535065" cy="133350"/>
            </a:xfrm>
          </p:grpSpPr>
          <p:sp>
            <p:nvSpPr>
              <p:cNvPr id="448" name="Elipse 447">
                <a:extLst>
                  <a:ext uri="{FF2B5EF4-FFF2-40B4-BE49-F238E27FC236}">
                    <a16:creationId xmlns:a16="http://schemas.microsoft.com/office/drawing/2014/main" id="{602D05C6-E88D-72E8-3E4C-F91904686A11}"/>
                  </a:ext>
                </a:extLst>
              </p:cNvPr>
              <p:cNvSpPr/>
              <p:nvPr/>
            </p:nvSpPr>
            <p:spPr>
              <a:xfrm>
                <a:off x="9172575" y="6610350"/>
                <a:ext cx="142875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9" name="Elipse 448">
                <a:extLst>
                  <a:ext uri="{FF2B5EF4-FFF2-40B4-BE49-F238E27FC236}">
                    <a16:creationId xmlns:a16="http://schemas.microsoft.com/office/drawing/2014/main" id="{6C4B87D8-330A-F6D2-6DDD-8D6D5A851362}"/>
                  </a:ext>
                </a:extLst>
              </p:cNvPr>
              <p:cNvSpPr/>
              <p:nvPr/>
            </p:nvSpPr>
            <p:spPr>
              <a:xfrm>
                <a:off x="9564765" y="6610350"/>
                <a:ext cx="142875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0" name="Conector recto 449">
                <a:extLst>
                  <a:ext uri="{FF2B5EF4-FFF2-40B4-BE49-F238E27FC236}">
                    <a16:creationId xmlns:a16="http://schemas.microsoft.com/office/drawing/2014/main" id="{10979DB5-E111-51D2-F2EA-0D8CF2D6FD31}"/>
                  </a:ext>
                </a:extLst>
              </p:cNvPr>
              <p:cNvCxnSpPr>
                <a:stCxn id="448" idx="6"/>
                <a:endCxn id="449" idx="2"/>
              </p:cNvCxnSpPr>
              <p:nvPr/>
            </p:nvCxnSpPr>
            <p:spPr>
              <a:xfrm>
                <a:off x="9315450" y="6677025"/>
                <a:ext cx="2493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1" name="CuadroTexto 450">
              <a:extLst>
                <a:ext uri="{FF2B5EF4-FFF2-40B4-BE49-F238E27FC236}">
                  <a16:creationId xmlns:a16="http://schemas.microsoft.com/office/drawing/2014/main" id="{69D4DC26-7997-EB71-A20D-F97A5760F0A6}"/>
                </a:ext>
              </a:extLst>
            </p:cNvPr>
            <p:cNvSpPr txBox="1"/>
            <p:nvPr/>
          </p:nvSpPr>
          <p:spPr>
            <a:xfrm>
              <a:off x="9381602" y="6787316"/>
              <a:ext cx="655114" cy="39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SW3</a:t>
              </a:r>
            </a:p>
          </p:txBody>
        </p:sp>
        <p:sp>
          <p:nvSpPr>
            <p:cNvPr id="453" name="Rectángulo 452">
              <a:extLst>
                <a:ext uri="{FF2B5EF4-FFF2-40B4-BE49-F238E27FC236}">
                  <a16:creationId xmlns:a16="http://schemas.microsoft.com/office/drawing/2014/main" id="{33ACC43C-C380-3ED4-AA65-4C3C4640CB88}"/>
                </a:ext>
              </a:extLst>
            </p:cNvPr>
            <p:cNvSpPr/>
            <p:nvPr/>
          </p:nvSpPr>
          <p:spPr>
            <a:xfrm>
              <a:off x="10971884" y="7745426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4" name="Conector recto 453">
              <a:extLst>
                <a:ext uri="{FF2B5EF4-FFF2-40B4-BE49-F238E27FC236}">
                  <a16:creationId xmlns:a16="http://schemas.microsoft.com/office/drawing/2014/main" id="{8CED5563-616B-91CD-2E5A-299896327F5F}"/>
                </a:ext>
              </a:extLst>
            </p:cNvPr>
            <p:cNvCxnSpPr>
              <a:stCxn id="458" idx="2"/>
              <a:endCxn id="453" idx="1"/>
            </p:cNvCxnSpPr>
            <p:nvPr/>
          </p:nvCxnSpPr>
          <p:spPr>
            <a:xfrm flipV="1">
              <a:off x="10650056" y="7970614"/>
              <a:ext cx="321828" cy="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5" name="Grupo 454">
              <a:extLst>
                <a:ext uri="{FF2B5EF4-FFF2-40B4-BE49-F238E27FC236}">
                  <a16:creationId xmlns:a16="http://schemas.microsoft.com/office/drawing/2014/main" id="{665AE1CD-E66B-A641-9988-79B3C031B59B}"/>
                </a:ext>
              </a:extLst>
            </p:cNvPr>
            <p:cNvGrpSpPr/>
            <p:nvPr/>
          </p:nvGrpSpPr>
          <p:grpSpPr>
            <a:xfrm flipH="1">
              <a:off x="10189444" y="7950071"/>
              <a:ext cx="460612" cy="42828"/>
              <a:chOff x="4140259" y="3446625"/>
              <a:chExt cx="2911092" cy="308102"/>
            </a:xfrm>
          </p:grpSpPr>
          <p:sp>
            <p:nvSpPr>
              <p:cNvPr id="458" name="Elipse 457">
                <a:extLst>
                  <a:ext uri="{FF2B5EF4-FFF2-40B4-BE49-F238E27FC236}">
                    <a16:creationId xmlns:a16="http://schemas.microsoft.com/office/drawing/2014/main" id="{160A3910-9D22-D15E-AA4F-D99DB0E430B3}"/>
                  </a:ext>
                </a:extLst>
              </p:cNvPr>
              <p:cNvSpPr/>
              <p:nvPr/>
            </p:nvSpPr>
            <p:spPr>
              <a:xfrm>
                <a:off x="4140259" y="3446626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9" name="Elipse 458">
                <a:extLst>
                  <a:ext uri="{FF2B5EF4-FFF2-40B4-BE49-F238E27FC236}">
                    <a16:creationId xmlns:a16="http://schemas.microsoft.com/office/drawing/2014/main" id="{9C0C79B3-ADAE-C271-3FC2-CF0A32C483D7}"/>
                  </a:ext>
                </a:extLst>
              </p:cNvPr>
              <p:cNvSpPr/>
              <p:nvPr/>
            </p:nvSpPr>
            <p:spPr>
              <a:xfrm>
                <a:off x="6729488" y="3446625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0" name="CuadroTexto 459">
              <a:extLst>
                <a:ext uri="{FF2B5EF4-FFF2-40B4-BE49-F238E27FC236}">
                  <a16:creationId xmlns:a16="http://schemas.microsoft.com/office/drawing/2014/main" id="{38B628A9-D78A-B111-9186-BD6ADF3FD86A}"/>
                </a:ext>
              </a:extLst>
            </p:cNvPr>
            <p:cNvSpPr txBox="1"/>
            <p:nvPr/>
          </p:nvSpPr>
          <p:spPr>
            <a:xfrm>
              <a:off x="10240274" y="7505531"/>
              <a:ext cx="405370" cy="33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F4</a:t>
              </a:r>
            </a:p>
          </p:txBody>
        </p:sp>
        <p:sp>
          <p:nvSpPr>
            <p:cNvPr id="461" name="CuadroTexto 460">
              <a:extLst>
                <a:ext uri="{FF2B5EF4-FFF2-40B4-BE49-F238E27FC236}">
                  <a16:creationId xmlns:a16="http://schemas.microsoft.com/office/drawing/2014/main" id="{4D283B51-3C7D-E377-9632-BE92B8F920BE}"/>
                </a:ext>
              </a:extLst>
            </p:cNvPr>
            <p:cNvSpPr txBox="1"/>
            <p:nvPr/>
          </p:nvSpPr>
          <p:spPr>
            <a:xfrm>
              <a:off x="10821708" y="8137180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856</a:t>
              </a:r>
            </a:p>
          </p:txBody>
        </p:sp>
        <p:sp>
          <p:nvSpPr>
            <p:cNvPr id="462" name="Rectángulo redondeado 265">
              <a:extLst>
                <a:ext uri="{FF2B5EF4-FFF2-40B4-BE49-F238E27FC236}">
                  <a16:creationId xmlns:a16="http://schemas.microsoft.com/office/drawing/2014/main" id="{CD3F7B24-CFCA-08E8-10EB-DFBDD972A1FF}"/>
                </a:ext>
              </a:extLst>
            </p:cNvPr>
            <p:cNvSpPr/>
            <p:nvPr/>
          </p:nvSpPr>
          <p:spPr>
            <a:xfrm rot="16200000">
              <a:off x="9909202" y="8636648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3" name="CuadroTexto 462">
              <a:extLst>
                <a:ext uri="{FF2B5EF4-FFF2-40B4-BE49-F238E27FC236}">
                  <a16:creationId xmlns:a16="http://schemas.microsoft.com/office/drawing/2014/main" id="{838C5E43-FD60-1FAE-CFEF-E74565817F28}"/>
                </a:ext>
              </a:extLst>
            </p:cNvPr>
            <p:cNvSpPr txBox="1"/>
            <p:nvPr/>
          </p:nvSpPr>
          <p:spPr>
            <a:xfrm>
              <a:off x="9528197" y="8516884"/>
              <a:ext cx="487082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R22</a:t>
              </a:r>
            </a:p>
          </p:txBody>
        </p:sp>
        <p:sp>
          <p:nvSpPr>
            <p:cNvPr id="465" name="Rectángulo 464">
              <a:extLst>
                <a:ext uri="{FF2B5EF4-FFF2-40B4-BE49-F238E27FC236}">
                  <a16:creationId xmlns:a16="http://schemas.microsoft.com/office/drawing/2014/main" id="{E62C1A09-15E9-013C-2D18-9CE9E0B84F97}"/>
                </a:ext>
              </a:extLst>
            </p:cNvPr>
            <p:cNvSpPr/>
            <p:nvPr/>
          </p:nvSpPr>
          <p:spPr>
            <a:xfrm rot="5400000">
              <a:off x="9937087" y="6106785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6" name="Conector recto 465">
              <a:extLst>
                <a:ext uri="{FF2B5EF4-FFF2-40B4-BE49-F238E27FC236}">
                  <a16:creationId xmlns:a16="http://schemas.microsoft.com/office/drawing/2014/main" id="{A7DAD786-4267-C054-3E4E-9BBC64C418F8}"/>
                </a:ext>
              </a:extLst>
            </p:cNvPr>
            <p:cNvCxnSpPr>
              <a:cxnSpLocks/>
              <a:stCxn id="467" idx="3"/>
              <a:endCxn id="465" idx="1"/>
            </p:cNvCxnSpPr>
            <p:nvPr/>
          </p:nvCxnSpPr>
          <p:spPr>
            <a:xfrm flipH="1">
              <a:off x="9991678" y="5161322"/>
              <a:ext cx="5723" cy="1116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Rectángulo 466">
              <a:extLst>
                <a:ext uri="{FF2B5EF4-FFF2-40B4-BE49-F238E27FC236}">
                  <a16:creationId xmlns:a16="http://schemas.microsoft.com/office/drawing/2014/main" id="{BC4FC692-1952-80DC-4AE3-D9AC4A4C8FBD}"/>
                </a:ext>
              </a:extLst>
            </p:cNvPr>
            <p:cNvSpPr/>
            <p:nvPr/>
          </p:nvSpPr>
          <p:spPr>
            <a:xfrm rot="5400000">
              <a:off x="9942810" y="4881543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8" name="Conector recto 467">
              <a:extLst>
                <a:ext uri="{FF2B5EF4-FFF2-40B4-BE49-F238E27FC236}">
                  <a16:creationId xmlns:a16="http://schemas.microsoft.com/office/drawing/2014/main" id="{1D96A2D2-60C5-5ACD-0D08-76112E4E25A1}"/>
                </a:ext>
              </a:extLst>
            </p:cNvPr>
            <p:cNvCxnSpPr>
              <a:cxnSpLocks/>
            </p:cNvCxnSpPr>
            <p:nvPr/>
          </p:nvCxnSpPr>
          <p:spPr>
            <a:xfrm>
              <a:off x="9994814" y="6386564"/>
              <a:ext cx="0" cy="342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CuadroTexto 468">
              <a:extLst>
                <a:ext uri="{FF2B5EF4-FFF2-40B4-BE49-F238E27FC236}">
                  <a16:creationId xmlns:a16="http://schemas.microsoft.com/office/drawing/2014/main" id="{A074F21C-15E5-8E78-B9C5-940928D835F9}"/>
                </a:ext>
              </a:extLst>
            </p:cNvPr>
            <p:cNvSpPr txBox="1"/>
            <p:nvPr/>
          </p:nvSpPr>
          <p:spPr>
            <a:xfrm>
              <a:off x="10169170" y="6189117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852</a:t>
              </a:r>
            </a:p>
          </p:txBody>
        </p:sp>
        <p:sp>
          <p:nvSpPr>
            <p:cNvPr id="470" name="CuadroTexto 469">
              <a:extLst>
                <a:ext uri="{FF2B5EF4-FFF2-40B4-BE49-F238E27FC236}">
                  <a16:creationId xmlns:a16="http://schemas.microsoft.com/office/drawing/2014/main" id="{823A53C4-39BD-2DC3-4C2C-3216D20A14D2}"/>
                </a:ext>
              </a:extLst>
            </p:cNvPr>
            <p:cNvSpPr txBox="1"/>
            <p:nvPr/>
          </p:nvSpPr>
          <p:spPr>
            <a:xfrm>
              <a:off x="10188575" y="4948733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832</a:t>
              </a:r>
            </a:p>
          </p:txBody>
        </p:sp>
        <p:cxnSp>
          <p:nvCxnSpPr>
            <p:cNvPr id="471" name="Conector recto 470">
              <a:extLst>
                <a:ext uri="{FF2B5EF4-FFF2-40B4-BE49-F238E27FC236}">
                  <a16:creationId xmlns:a16="http://schemas.microsoft.com/office/drawing/2014/main" id="{787296F7-1EC1-2281-B1A9-A42CA1ED74DD}"/>
                </a:ext>
              </a:extLst>
            </p:cNvPr>
            <p:cNvCxnSpPr>
              <a:cxnSpLocks/>
              <a:stCxn id="481" idx="3"/>
              <a:endCxn id="480" idx="6"/>
            </p:cNvCxnSpPr>
            <p:nvPr/>
          </p:nvCxnSpPr>
          <p:spPr>
            <a:xfrm rot="16200000">
              <a:off x="9931961" y="3904561"/>
              <a:ext cx="138794" cy="45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Rectángulo 471">
              <a:extLst>
                <a:ext uri="{FF2B5EF4-FFF2-40B4-BE49-F238E27FC236}">
                  <a16:creationId xmlns:a16="http://schemas.microsoft.com/office/drawing/2014/main" id="{5DD9367D-980F-CF6B-0E11-F4D06E2331B0}"/>
                </a:ext>
              </a:extLst>
            </p:cNvPr>
            <p:cNvSpPr/>
            <p:nvPr/>
          </p:nvSpPr>
          <p:spPr>
            <a:xfrm rot="16200000">
              <a:off x="9948176" y="2775220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3" name="Conector recto 472">
              <a:extLst>
                <a:ext uri="{FF2B5EF4-FFF2-40B4-BE49-F238E27FC236}">
                  <a16:creationId xmlns:a16="http://schemas.microsoft.com/office/drawing/2014/main" id="{2C0F5687-2128-DC3B-FDA2-1A3B424737B7}"/>
                </a:ext>
              </a:extLst>
            </p:cNvPr>
            <p:cNvCxnSpPr>
              <a:stCxn id="479" idx="2"/>
              <a:endCxn id="472" idx="1"/>
            </p:cNvCxnSpPr>
            <p:nvPr/>
          </p:nvCxnSpPr>
          <p:spPr>
            <a:xfrm rot="16200000" flipV="1">
              <a:off x="9842286" y="3215480"/>
              <a:ext cx="321828" cy="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Conector recto 474">
              <a:extLst>
                <a:ext uri="{FF2B5EF4-FFF2-40B4-BE49-F238E27FC236}">
                  <a16:creationId xmlns:a16="http://schemas.microsoft.com/office/drawing/2014/main" id="{E77D8F34-2569-0BCE-82C9-9A70B57CD431}"/>
                </a:ext>
              </a:extLst>
            </p:cNvPr>
            <p:cNvCxnSpPr>
              <a:cxnSpLocks/>
              <a:stCxn id="481" idx="0"/>
            </p:cNvCxnSpPr>
            <p:nvPr/>
          </p:nvCxnSpPr>
          <p:spPr>
            <a:xfrm flipH="1">
              <a:off x="8212222" y="4030823"/>
              <a:ext cx="1561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6" name="Grupo 475">
              <a:extLst>
                <a:ext uri="{FF2B5EF4-FFF2-40B4-BE49-F238E27FC236}">
                  <a16:creationId xmlns:a16="http://schemas.microsoft.com/office/drawing/2014/main" id="{616E0CDA-FBA8-70D3-99FC-446A611DC46A}"/>
                </a:ext>
              </a:extLst>
            </p:cNvPr>
            <p:cNvGrpSpPr/>
            <p:nvPr/>
          </p:nvGrpSpPr>
          <p:grpSpPr>
            <a:xfrm rot="16200000" flipH="1">
              <a:off x="9773331" y="3585719"/>
              <a:ext cx="460612" cy="42828"/>
              <a:chOff x="4140259" y="3446625"/>
              <a:chExt cx="2911092" cy="308102"/>
            </a:xfrm>
          </p:grpSpPr>
          <p:sp>
            <p:nvSpPr>
              <p:cNvPr id="479" name="Elipse 478">
                <a:extLst>
                  <a:ext uri="{FF2B5EF4-FFF2-40B4-BE49-F238E27FC236}">
                    <a16:creationId xmlns:a16="http://schemas.microsoft.com/office/drawing/2014/main" id="{3902F48E-2088-3DBE-944A-F34650C79492}"/>
                  </a:ext>
                </a:extLst>
              </p:cNvPr>
              <p:cNvSpPr/>
              <p:nvPr/>
            </p:nvSpPr>
            <p:spPr>
              <a:xfrm>
                <a:off x="4140259" y="3446626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0" name="Elipse 479">
                <a:extLst>
                  <a:ext uri="{FF2B5EF4-FFF2-40B4-BE49-F238E27FC236}">
                    <a16:creationId xmlns:a16="http://schemas.microsoft.com/office/drawing/2014/main" id="{DE0DC4B5-595F-4569-FE63-AFEFD3B94AD6}"/>
                  </a:ext>
                </a:extLst>
              </p:cNvPr>
              <p:cNvSpPr/>
              <p:nvPr/>
            </p:nvSpPr>
            <p:spPr>
              <a:xfrm>
                <a:off x="6729488" y="3446625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1" name="Rectángulo 480">
              <a:extLst>
                <a:ext uri="{FF2B5EF4-FFF2-40B4-BE49-F238E27FC236}">
                  <a16:creationId xmlns:a16="http://schemas.microsoft.com/office/drawing/2014/main" id="{A037EB90-419B-A392-7290-82EA23FD2854}"/>
                </a:ext>
              </a:extLst>
            </p:cNvPr>
            <p:cNvSpPr/>
            <p:nvPr/>
          </p:nvSpPr>
          <p:spPr>
            <a:xfrm rot="16200000">
              <a:off x="9944493" y="3805635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2" name="Conector recto 481">
              <a:extLst>
                <a:ext uri="{FF2B5EF4-FFF2-40B4-BE49-F238E27FC236}">
                  <a16:creationId xmlns:a16="http://schemas.microsoft.com/office/drawing/2014/main" id="{A8EC0CA0-394C-DC6B-E13D-10ECCAECE93E}"/>
                </a:ext>
              </a:extLst>
            </p:cNvPr>
            <p:cNvCxnSpPr>
              <a:cxnSpLocks/>
              <a:stCxn id="467" idx="1"/>
              <a:endCxn id="481" idx="1"/>
            </p:cNvCxnSpPr>
            <p:nvPr/>
          </p:nvCxnSpPr>
          <p:spPr>
            <a:xfrm flipV="1">
              <a:off x="9997401" y="4085414"/>
              <a:ext cx="1683" cy="9667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Rectángulo redondeado 341">
              <a:extLst>
                <a:ext uri="{FF2B5EF4-FFF2-40B4-BE49-F238E27FC236}">
                  <a16:creationId xmlns:a16="http://schemas.microsoft.com/office/drawing/2014/main" id="{047B40C3-3BEF-F06E-5C71-48DF52171905}"/>
                </a:ext>
              </a:extLst>
            </p:cNvPr>
            <p:cNvSpPr/>
            <p:nvPr/>
          </p:nvSpPr>
          <p:spPr>
            <a:xfrm rot="16200000">
              <a:off x="9907530" y="4168694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4" name="Rectángulo redondeado 265">
              <a:extLst>
                <a:ext uri="{FF2B5EF4-FFF2-40B4-BE49-F238E27FC236}">
                  <a16:creationId xmlns:a16="http://schemas.microsoft.com/office/drawing/2014/main" id="{62471AD1-9539-667F-27CA-8A5FDBBF8DA4}"/>
                </a:ext>
              </a:extLst>
            </p:cNvPr>
            <p:cNvSpPr/>
            <p:nvPr/>
          </p:nvSpPr>
          <p:spPr>
            <a:xfrm rot="10800000">
              <a:off x="9523873" y="3969486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" name="Rectángulo redondeado 265">
              <a:extLst>
                <a:ext uri="{FF2B5EF4-FFF2-40B4-BE49-F238E27FC236}">
                  <a16:creationId xmlns:a16="http://schemas.microsoft.com/office/drawing/2014/main" id="{D83E65D9-470F-9BF8-DC6D-4475234E889A}"/>
                </a:ext>
              </a:extLst>
            </p:cNvPr>
            <p:cNvSpPr/>
            <p:nvPr/>
          </p:nvSpPr>
          <p:spPr>
            <a:xfrm rot="10800000">
              <a:off x="10308469" y="3964952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6" name="CuadroTexto 485">
              <a:extLst>
                <a:ext uri="{FF2B5EF4-FFF2-40B4-BE49-F238E27FC236}">
                  <a16:creationId xmlns:a16="http://schemas.microsoft.com/office/drawing/2014/main" id="{AEDE0F8F-8A6D-D875-5E26-A72A027F8F21}"/>
                </a:ext>
              </a:extLst>
            </p:cNvPr>
            <p:cNvSpPr txBox="1"/>
            <p:nvPr/>
          </p:nvSpPr>
          <p:spPr>
            <a:xfrm>
              <a:off x="8242912" y="5119149"/>
              <a:ext cx="501745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R23</a:t>
              </a:r>
            </a:p>
          </p:txBody>
        </p:sp>
        <p:sp>
          <p:nvSpPr>
            <p:cNvPr id="487" name="CuadroTexto 486">
              <a:extLst>
                <a:ext uri="{FF2B5EF4-FFF2-40B4-BE49-F238E27FC236}">
                  <a16:creationId xmlns:a16="http://schemas.microsoft.com/office/drawing/2014/main" id="{180BE051-0808-BAB4-4268-41BC590B6435}"/>
                </a:ext>
              </a:extLst>
            </p:cNvPr>
            <p:cNvSpPr txBox="1"/>
            <p:nvPr/>
          </p:nvSpPr>
          <p:spPr>
            <a:xfrm>
              <a:off x="10031636" y="4122397"/>
              <a:ext cx="518659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R12</a:t>
              </a:r>
            </a:p>
          </p:txBody>
        </p:sp>
        <p:sp>
          <p:nvSpPr>
            <p:cNvPr id="488" name="CuadroTexto 487">
              <a:extLst>
                <a:ext uri="{FF2B5EF4-FFF2-40B4-BE49-F238E27FC236}">
                  <a16:creationId xmlns:a16="http://schemas.microsoft.com/office/drawing/2014/main" id="{2976162A-8E88-2951-CF88-3973D5AD116A}"/>
                </a:ext>
              </a:extLst>
            </p:cNvPr>
            <p:cNvSpPr txBox="1"/>
            <p:nvPr/>
          </p:nvSpPr>
          <p:spPr>
            <a:xfrm>
              <a:off x="10167331" y="3684807"/>
              <a:ext cx="482724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R13</a:t>
              </a:r>
            </a:p>
          </p:txBody>
        </p:sp>
        <p:sp>
          <p:nvSpPr>
            <p:cNvPr id="489" name="CuadroTexto 488">
              <a:extLst>
                <a:ext uri="{FF2B5EF4-FFF2-40B4-BE49-F238E27FC236}">
                  <a16:creationId xmlns:a16="http://schemas.microsoft.com/office/drawing/2014/main" id="{FEEAAAD1-614D-C9AD-A450-3141B99717F2}"/>
                </a:ext>
              </a:extLst>
            </p:cNvPr>
            <p:cNvSpPr txBox="1"/>
            <p:nvPr/>
          </p:nvSpPr>
          <p:spPr>
            <a:xfrm>
              <a:off x="10096818" y="3390424"/>
              <a:ext cx="454986" cy="33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F5</a:t>
              </a:r>
            </a:p>
          </p:txBody>
        </p:sp>
        <p:sp>
          <p:nvSpPr>
            <p:cNvPr id="490" name="CuadroTexto 489">
              <a:extLst>
                <a:ext uri="{FF2B5EF4-FFF2-40B4-BE49-F238E27FC236}">
                  <a16:creationId xmlns:a16="http://schemas.microsoft.com/office/drawing/2014/main" id="{44DEC192-9709-530D-3D1D-2484D59C609D}"/>
                </a:ext>
              </a:extLst>
            </p:cNvPr>
            <p:cNvSpPr txBox="1"/>
            <p:nvPr/>
          </p:nvSpPr>
          <p:spPr>
            <a:xfrm>
              <a:off x="9555411" y="3647529"/>
              <a:ext cx="454986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858</a:t>
              </a:r>
            </a:p>
          </p:txBody>
        </p:sp>
        <p:sp>
          <p:nvSpPr>
            <p:cNvPr id="491" name="CuadroTexto 490">
              <a:extLst>
                <a:ext uri="{FF2B5EF4-FFF2-40B4-BE49-F238E27FC236}">
                  <a16:creationId xmlns:a16="http://schemas.microsoft.com/office/drawing/2014/main" id="{051843D0-B898-1E38-7F66-B285748F4383}"/>
                </a:ext>
              </a:extLst>
            </p:cNvPr>
            <p:cNvSpPr txBox="1"/>
            <p:nvPr/>
          </p:nvSpPr>
          <p:spPr>
            <a:xfrm>
              <a:off x="9788824" y="2689145"/>
              <a:ext cx="454986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864</a:t>
              </a:r>
            </a:p>
          </p:txBody>
        </p:sp>
        <p:cxnSp>
          <p:nvCxnSpPr>
            <p:cNvPr id="492" name="Conector recto 491">
              <a:extLst>
                <a:ext uri="{FF2B5EF4-FFF2-40B4-BE49-F238E27FC236}">
                  <a16:creationId xmlns:a16="http://schemas.microsoft.com/office/drawing/2014/main" id="{E76A54FD-19D2-965C-3725-E234EE1FE086}"/>
                </a:ext>
              </a:extLst>
            </p:cNvPr>
            <p:cNvCxnSpPr>
              <a:cxnSpLocks/>
            </p:cNvCxnSpPr>
            <p:nvPr/>
          </p:nvCxnSpPr>
          <p:spPr>
            <a:xfrm>
              <a:off x="8205000" y="4032374"/>
              <a:ext cx="0" cy="374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3" name="Grupo 492">
              <a:extLst>
                <a:ext uri="{FF2B5EF4-FFF2-40B4-BE49-F238E27FC236}">
                  <a16:creationId xmlns:a16="http://schemas.microsoft.com/office/drawing/2014/main" id="{7EEBDB30-B76D-8FEC-6CF8-1D97B9BA654F}"/>
                </a:ext>
              </a:extLst>
            </p:cNvPr>
            <p:cNvGrpSpPr/>
            <p:nvPr/>
          </p:nvGrpSpPr>
          <p:grpSpPr>
            <a:xfrm rot="5400000">
              <a:off x="8009053" y="4526028"/>
              <a:ext cx="535065" cy="281154"/>
              <a:chOff x="5332920" y="6770370"/>
              <a:chExt cx="535065" cy="281154"/>
            </a:xfrm>
          </p:grpSpPr>
          <p:sp>
            <p:nvSpPr>
              <p:cNvPr id="494" name="Elipse 493">
                <a:extLst>
                  <a:ext uri="{FF2B5EF4-FFF2-40B4-BE49-F238E27FC236}">
                    <a16:creationId xmlns:a16="http://schemas.microsoft.com/office/drawing/2014/main" id="{3ABC68DE-6334-DE90-8CED-EBEEC18F44D9}"/>
                  </a:ext>
                </a:extLst>
              </p:cNvPr>
              <p:cNvSpPr/>
              <p:nvPr/>
            </p:nvSpPr>
            <p:spPr>
              <a:xfrm rot="10800000">
                <a:off x="5725110" y="6918174"/>
                <a:ext cx="142875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5" name="Elipse 494">
                <a:extLst>
                  <a:ext uri="{FF2B5EF4-FFF2-40B4-BE49-F238E27FC236}">
                    <a16:creationId xmlns:a16="http://schemas.microsoft.com/office/drawing/2014/main" id="{87E7C9B2-83C6-B9C9-0A8D-967298E82787}"/>
                  </a:ext>
                </a:extLst>
              </p:cNvPr>
              <p:cNvSpPr/>
              <p:nvPr/>
            </p:nvSpPr>
            <p:spPr>
              <a:xfrm rot="10800000">
                <a:off x="5332920" y="6918174"/>
                <a:ext cx="142875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6" name="Conector recto 495">
                <a:extLst>
                  <a:ext uri="{FF2B5EF4-FFF2-40B4-BE49-F238E27FC236}">
                    <a16:creationId xmlns:a16="http://schemas.microsoft.com/office/drawing/2014/main" id="{88ABBE20-6FBF-9938-626E-3E1D86C5E487}"/>
                  </a:ext>
                </a:extLst>
              </p:cNvPr>
              <p:cNvCxnSpPr>
                <a:endCxn id="495" idx="2"/>
              </p:cNvCxnSpPr>
              <p:nvPr/>
            </p:nvCxnSpPr>
            <p:spPr>
              <a:xfrm flipH="1">
                <a:off x="5475795" y="6770370"/>
                <a:ext cx="194723" cy="214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7" name="Rectángulo 496">
              <a:extLst>
                <a:ext uri="{FF2B5EF4-FFF2-40B4-BE49-F238E27FC236}">
                  <a16:creationId xmlns:a16="http://schemas.microsoft.com/office/drawing/2014/main" id="{4CAE767F-7D8A-9A01-6EB9-95BF6070AF1E}"/>
                </a:ext>
              </a:extLst>
            </p:cNvPr>
            <p:cNvSpPr/>
            <p:nvPr/>
          </p:nvSpPr>
          <p:spPr>
            <a:xfrm>
              <a:off x="11036518" y="3805635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9" name="Rectángulo redondeado 341">
              <a:extLst>
                <a:ext uri="{FF2B5EF4-FFF2-40B4-BE49-F238E27FC236}">
                  <a16:creationId xmlns:a16="http://schemas.microsoft.com/office/drawing/2014/main" id="{A5026BE8-9FAE-5D38-F72E-BDB28522120C}"/>
                </a:ext>
              </a:extLst>
            </p:cNvPr>
            <p:cNvSpPr/>
            <p:nvPr/>
          </p:nvSpPr>
          <p:spPr>
            <a:xfrm>
              <a:off x="10808121" y="3963350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0" name="CuadroTexto 499">
              <a:extLst>
                <a:ext uri="{FF2B5EF4-FFF2-40B4-BE49-F238E27FC236}">
                  <a16:creationId xmlns:a16="http://schemas.microsoft.com/office/drawing/2014/main" id="{862A9C7E-F4A4-CA33-A490-B0219B05E614}"/>
                </a:ext>
              </a:extLst>
            </p:cNvPr>
            <p:cNvSpPr txBox="1"/>
            <p:nvPr/>
          </p:nvSpPr>
          <p:spPr>
            <a:xfrm>
              <a:off x="10625631" y="3681734"/>
              <a:ext cx="530645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R14</a:t>
              </a:r>
            </a:p>
          </p:txBody>
        </p:sp>
        <p:sp>
          <p:nvSpPr>
            <p:cNvPr id="501" name="Rectángulo 500">
              <a:extLst>
                <a:ext uri="{FF2B5EF4-FFF2-40B4-BE49-F238E27FC236}">
                  <a16:creationId xmlns:a16="http://schemas.microsoft.com/office/drawing/2014/main" id="{BF4816D1-090C-574B-B493-03E1224C8F24}"/>
                </a:ext>
              </a:extLst>
            </p:cNvPr>
            <p:cNvSpPr/>
            <p:nvPr/>
          </p:nvSpPr>
          <p:spPr>
            <a:xfrm rot="16200000">
              <a:off x="11036518" y="2775314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3" name="Rectángulo 502">
              <a:extLst>
                <a:ext uri="{FF2B5EF4-FFF2-40B4-BE49-F238E27FC236}">
                  <a16:creationId xmlns:a16="http://schemas.microsoft.com/office/drawing/2014/main" id="{DE7749D2-C8A9-15AC-AA24-1E7844D7EED0}"/>
                </a:ext>
              </a:extLst>
            </p:cNvPr>
            <p:cNvSpPr/>
            <p:nvPr/>
          </p:nvSpPr>
          <p:spPr>
            <a:xfrm rot="5400000">
              <a:off x="11033247" y="2285491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4" name="Conector recto 503">
              <a:extLst>
                <a:ext uri="{FF2B5EF4-FFF2-40B4-BE49-F238E27FC236}">
                  <a16:creationId xmlns:a16="http://schemas.microsoft.com/office/drawing/2014/main" id="{19318DA7-2C84-B656-475B-1B7641939FFF}"/>
                </a:ext>
              </a:extLst>
            </p:cNvPr>
            <p:cNvCxnSpPr>
              <a:cxnSpLocks/>
              <a:stCxn id="503" idx="3"/>
            </p:cNvCxnSpPr>
            <p:nvPr/>
          </p:nvCxnSpPr>
          <p:spPr>
            <a:xfrm>
              <a:off x="11087838" y="2565270"/>
              <a:ext cx="0" cy="3835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Rectángulo 504">
              <a:extLst>
                <a:ext uri="{FF2B5EF4-FFF2-40B4-BE49-F238E27FC236}">
                  <a16:creationId xmlns:a16="http://schemas.microsoft.com/office/drawing/2014/main" id="{E8B78A49-AA6B-99CC-6265-FB52E1792855}"/>
                </a:ext>
              </a:extLst>
            </p:cNvPr>
            <p:cNvSpPr/>
            <p:nvPr/>
          </p:nvSpPr>
          <p:spPr>
            <a:xfrm rot="5400000">
              <a:off x="11033247" y="1795184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6" name="Conector recto 505">
              <a:extLst>
                <a:ext uri="{FF2B5EF4-FFF2-40B4-BE49-F238E27FC236}">
                  <a16:creationId xmlns:a16="http://schemas.microsoft.com/office/drawing/2014/main" id="{F49871E7-82E0-C25F-C3BE-16A6BAF06081}"/>
                </a:ext>
              </a:extLst>
            </p:cNvPr>
            <p:cNvCxnSpPr>
              <a:cxnSpLocks/>
              <a:stCxn id="505" idx="3"/>
              <a:endCxn id="503" idx="1"/>
            </p:cNvCxnSpPr>
            <p:nvPr/>
          </p:nvCxnSpPr>
          <p:spPr>
            <a:xfrm>
              <a:off x="11087838" y="2074963"/>
              <a:ext cx="0" cy="381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CuadroTexto 506">
              <a:extLst>
                <a:ext uri="{FF2B5EF4-FFF2-40B4-BE49-F238E27FC236}">
                  <a16:creationId xmlns:a16="http://schemas.microsoft.com/office/drawing/2014/main" id="{D95C6384-A57E-1E8F-55C4-B54E7D28430D}"/>
                </a:ext>
              </a:extLst>
            </p:cNvPr>
            <p:cNvSpPr txBox="1"/>
            <p:nvPr/>
          </p:nvSpPr>
          <p:spPr>
            <a:xfrm>
              <a:off x="10470020" y="2359070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844</a:t>
              </a:r>
            </a:p>
          </p:txBody>
        </p:sp>
        <p:sp>
          <p:nvSpPr>
            <p:cNvPr id="508" name="CuadroTexto 507">
              <a:extLst>
                <a:ext uri="{FF2B5EF4-FFF2-40B4-BE49-F238E27FC236}">
                  <a16:creationId xmlns:a16="http://schemas.microsoft.com/office/drawing/2014/main" id="{41C42A7F-EDF9-8045-DFD2-0DF4777CB2E5}"/>
                </a:ext>
              </a:extLst>
            </p:cNvPr>
            <p:cNvSpPr txBox="1"/>
            <p:nvPr/>
          </p:nvSpPr>
          <p:spPr>
            <a:xfrm>
              <a:off x="10472256" y="1862549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846</a:t>
              </a:r>
            </a:p>
          </p:txBody>
        </p:sp>
        <p:cxnSp>
          <p:nvCxnSpPr>
            <p:cNvPr id="509" name="Conector recto 508">
              <a:extLst>
                <a:ext uri="{FF2B5EF4-FFF2-40B4-BE49-F238E27FC236}">
                  <a16:creationId xmlns:a16="http://schemas.microsoft.com/office/drawing/2014/main" id="{9E3D7942-02E6-C72D-BD2B-BCA6ED0E9C60}"/>
                </a:ext>
              </a:extLst>
            </p:cNvPr>
            <p:cNvCxnSpPr>
              <a:cxnSpLocks/>
              <a:stCxn id="497" idx="2"/>
              <a:endCxn id="501" idx="1"/>
            </p:cNvCxnSpPr>
            <p:nvPr/>
          </p:nvCxnSpPr>
          <p:spPr>
            <a:xfrm flipV="1">
              <a:off x="11091109" y="3055093"/>
              <a:ext cx="0" cy="1200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Rectángulo redondeado 265">
              <a:extLst>
                <a:ext uri="{FF2B5EF4-FFF2-40B4-BE49-F238E27FC236}">
                  <a16:creationId xmlns:a16="http://schemas.microsoft.com/office/drawing/2014/main" id="{0EEF915B-63B5-21FF-B0D2-E59DCFC2BC57}"/>
                </a:ext>
              </a:extLst>
            </p:cNvPr>
            <p:cNvSpPr/>
            <p:nvPr/>
          </p:nvSpPr>
          <p:spPr>
            <a:xfrm rot="16200000">
              <a:off x="11013290" y="3605221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1" name="CuadroTexto 510">
              <a:extLst>
                <a:ext uri="{FF2B5EF4-FFF2-40B4-BE49-F238E27FC236}">
                  <a16:creationId xmlns:a16="http://schemas.microsoft.com/office/drawing/2014/main" id="{A1BDE40C-37DC-568D-A46B-6286A952A2E4}"/>
                </a:ext>
              </a:extLst>
            </p:cNvPr>
            <p:cNvSpPr txBox="1"/>
            <p:nvPr/>
          </p:nvSpPr>
          <p:spPr>
            <a:xfrm>
              <a:off x="11144212" y="3518228"/>
              <a:ext cx="508925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R21</a:t>
              </a:r>
            </a:p>
          </p:txBody>
        </p:sp>
        <p:sp>
          <p:nvSpPr>
            <p:cNvPr id="512" name="CuadroTexto 511">
              <a:extLst>
                <a:ext uri="{FF2B5EF4-FFF2-40B4-BE49-F238E27FC236}">
                  <a16:creationId xmlns:a16="http://schemas.microsoft.com/office/drawing/2014/main" id="{32FDA6DB-DE80-32B6-0773-8519BB3B7512}"/>
                </a:ext>
              </a:extLst>
            </p:cNvPr>
            <p:cNvSpPr txBox="1"/>
            <p:nvPr/>
          </p:nvSpPr>
          <p:spPr>
            <a:xfrm>
              <a:off x="10472256" y="2855591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842</a:t>
              </a:r>
            </a:p>
          </p:txBody>
        </p:sp>
        <p:grpSp>
          <p:nvGrpSpPr>
            <p:cNvPr id="513" name="Grupo 512">
              <a:extLst>
                <a:ext uri="{FF2B5EF4-FFF2-40B4-BE49-F238E27FC236}">
                  <a16:creationId xmlns:a16="http://schemas.microsoft.com/office/drawing/2014/main" id="{35D144CB-DC90-D5C6-8A65-150A1A55AEF8}"/>
                </a:ext>
              </a:extLst>
            </p:cNvPr>
            <p:cNvGrpSpPr/>
            <p:nvPr/>
          </p:nvGrpSpPr>
          <p:grpSpPr>
            <a:xfrm rot="16200000" flipV="1">
              <a:off x="9218312" y="1368643"/>
              <a:ext cx="418612" cy="420957"/>
              <a:chOff x="2349982" y="2520452"/>
              <a:chExt cx="418612" cy="420957"/>
            </a:xfrm>
          </p:grpSpPr>
          <p:sp>
            <p:nvSpPr>
              <p:cNvPr id="514" name="Triángulo isósceles 513">
                <a:extLst>
                  <a:ext uri="{FF2B5EF4-FFF2-40B4-BE49-F238E27FC236}">
                    <a16:creationId xmlns:a16="http://schemas.microsoft.com/office/drawing/2014/main" id="{03DEDA71-1A30-9765-39ED-2D332104F402}"/>
                  </a:ext>
                </a:extLst>
              </p:cNvPr>
              <p:cNvSpPr/>
              <p:nvPr/>
            </p:nvSpPr>
            <p:spPr>
              <a:xfrm>
                <a:off x="2349982" y="2520453"/>
                <a:ext cx="418612" cy="3370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" name="Rectángulo 514">
                <a:extLst>
                  <a:ext uri="{FF2B5EF4-FFF2-40B4-BE49-F238E27FC236}">
                    <a16:creationId xmlns:a16="http://schemas.microsoft.com/office/drawing/2014/main" id="{4A440C1F-64E2-38B5-4F9D-0FC3A31F74D6}"/>
                  </a:ext>
                </a:extLst>
              </p:cNvPr>
              <p:cNvSpPr/>
              <p:nvPr/>
            </p:nvSpPr>
            <p:spPr>
              <a:xfrm>
                <a:off x="2349982" y="2857500"/>
                <a:ext cx="418612" cy="839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" name="Rectángulo 515">
                <a:extLst>
                  <a:ext uri="{FF2B5EF4-FFF2-40B4-BE49-F238E27FC236}">
                    <a16:creationId xmlns:a16="http://schemas.microsoft.com/office/drawing/2014/main" id="{C032803E-6F97-35BC-F868-0DFCB8E25117}"/>
                  </a:ext>
                </a:extLst>
              </p:cNvPr>
              <p:cNvSpPr/>
              <p:nvPr/>
            </p:nvSpPr>
            <p:spPr>
              <a:xfrm>
                <a:off x="2349982" y="2520452"/>
                <a:ext cx="418612" cy="4209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7" name="Rectángulo 516">
              <a:extLst>
                <a:ext uri="{FF2B5EF4-FFF2-40B4-BE49-F238E27FC236}">
                  <a16:creationId xmlns:a16="http://schemas.microsoft.com/office/drawing/2014/main" id="{D4FA8A3C-302A-C3CB-C4BC-9B426E09E7AD}"/>
                </a:ext>
              </a:extLst>
            </p:cNvPr>
            <p:cNvSpPr/>
            <p:nvPr/>
          </p:nvSpPr>
          <p:spPr>
            <a:xfrm>
              <a:off x="10089028" y="1359861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8" name="Conector recto 517">
              <a:extLst>
                <a:ext uri="{FF2B5EF4-FFF2-40B4-BE49-F238E27FC236}">
                  <a16:creationId xmlns:a16="http://schemas.microsoft.com/office/drawing/2014/main" id="{83929BD1-BBFD-83F6-1357-AC50CC58DD6E}"/>
                </a:ext>
              </a:extLst>
            </p:cNvPr>
            <p:cNvCxnSpPr>
              <a:cxnSpLocks/>
              <a:stCxn id="517" idx="3"/>
            </p:cNvCxnSpPr>
            <p:nvPr/>
          </p:nvCxnSpPr>
          <p:spPr>
            <a:xfrm rot="16200000">
              <a:off x="10527400" y="1255859"/>
              <a:ext cx="0" cy="658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Conector recto 518">
              <a:extLst>
                <a:ext uri="{FF2B5EF4-FFF2-40B4-BE49-F238E27FC236}">
                  <a16:creationId xmlns:a16="http://schemas.microsoft.com/office/drawing/2014/main" id="{72B9324D-6C91-60CA-225F-7D0DC4C62E56}"/>
                </a:ext>
              </a:extLst>
            </p:cNvPr>
            <p:cNvCxnSpPr>
              <a:cxnSpLocks/>
              <a:stCxn id="516" idx="0"/>
              <a:endCxn id="517" idx="1"/>
            </p:cNvCxnSpPr>
            <p:nvPr/>
          </p:nvCxnSpPr>
          <p:spPr>
            <a:xfrm>
              <a:off x="9638097" y="1579122"/>
              <a:ext cx="450931" cy="5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Rectángulo redondeado 341">
              <a:extLst>
                <a:ext uri="{FF2B5EF4-FFF2-40B4-BE49-F238E27FC236}">
                  <a16:creationId xmlns:a16="http://schemas.microsoft.com/office/drawing/2014/main" id="{3EC66961-E76F-8FE0-B659-3E62C89455CF}"/>
                </a:ext>
              </a:extLst>
            </p:cNvPr>
            <p:cNvSpPr/>
            <p:nvPr/>
          </p:nvSpPr>
          <p:spPr>
            <a:xfrm>
              <a:off x="10242002" y="1518604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1" name="Rectángulo 520">
              <a:extLst>
                <a:ext uri="{FF2B5EF4-FFF2-40B4-BE49-F238E27FC236}">
                  <a16:creationId xmlns:a16="http://schemas.microsoft.com/office/drawing/2014/main" id="{1742754C-BF9B-632E-F7D1-7E41F815F48A}"/>
                </a:ext>
              </a:extLst>
            </p:cNvPr>
            <p:cNvSpPr/>
            <p:nvPr/>
          </p:nvSpPr>
          <p:spPr>
            <a:xfrm rot="5400000">
              <a:off x="11030216" y="1367582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2" name="Conector recto 521">
              <a:extLst>
                <a:ext uri="{FF2B5EF4-FFF2-40B4-BE49-F238E27FC236}">
                  <a16:creationId xmlns:a16="http://schemas.microsoft.com/office/drawing/2014/main" id="{62921C8E-CFAD-6C67-4985-197B31BA7003}"/>
                </a:ext>
              </a:extLst>
            </p:cNvPr>
            <p:cNvCxnSpPr>
              <a:cxnSpLocks/>
              <a:stCxn id="521" idx="3"/>
            </p:cNvCxnSpPr>
            <p:nvPr/>
          </p:nvCxnSpPr>
          <p:spPr>
            <a:xfrm>
              <a:off x="11084807" y="1647361"/>
              <a:ext cx="0" cy="381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3" name="CuadroTexto 522">
              <a:extLst>
                <a:ext uri="{FF2B5EF4-FFF2-40B4-BE49-F238E27FC236}">
                  <a16:creationId xmlns:a16="http://schemas.microsoft.com/office/drawing/2014/main" id="{6417D58E-6E9B-B1CB-956F-1AE86C465BC0}"/>
                </a:ext>
              </a:extLst>
            </p:cNvPr>
            <p:cNvSpPr txBox="1"/>
            <p:nvPr/>
          </p:nvSpPr>
          <p:spPr>
            <a:xfrm>
              <a:off x="10854148" y="1278537"/>
              <a:ext cx="472050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848</a:t>
              </a:r>
            </a:p>
          </p:txBody>
        </p:sp>
        <p:sp>
          <p:nvSpPr>
            <p:cNvPr id="524" name="CuadroTexto 523">
              <a:extLst>
                <a:ext uri="{FF2B5EF4-FFF2-40B4-BE49-F238E27FC236}">
                  <a16:creationId xmlns:a16="http://schemas.microsoft.com/office/drawing/2014/main" id="{5985AA6D-0E3C-3A72-A047-1715141F3CAF}"/>
                </a:ext>
              </a:extLst>
            </p:cNvPr>
            <p:cNvSpPr txBox="1"/>
            <p:nvPr/>
          </p:nvSpPr>
          <p:spPr>
            <a:xfrm>
              <a:off x="10169493" y="1261465"/>
              <a:ext cx="525476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R20</a:t>
              </a:r>
            </a:p>
          </p:txBody>
        </p:sp>
        <p:sp>
          <p:nvSpPr>
            <p:cNvPr id="525" name="CuadroTexto 524">
              <a:extLst>
                <a:ext uri="{FF2B5EF4-FFF2-40B4-BE49-F238E27FC236}">
                  <a16:creationId xmlns:a16="http://schemas.microsoft.com/office/drawing/2014/main" id="{C503EC25-8069-CAE0-95A2-4E14FEF1CB9E}"/>
                </a:ext>
              </a:extLst>
            </p:cNvPr>
            <p:cNvSpPr txBox="1"/>
            <p:nvPr/>
          </p:nvSpPr>
          <p:spPr>
            <a:xfrm>
              <a:off x="8915357" y="1731427"/>
              <a:ext cx="1089117" cy="49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DER 2</a:t>
              </a:r>
            </a:p>
          </p:txBody>
        </p:sp>
        <p:grpSp>
          <p:nvGrpSpPr>
            <p:cNvPr id="526" name="Grupo 525">
              <a:extLst>
                <a:ext uri="{FF2B5EF4-FFF2-40B4-BE49-F238E27FC236}">
                  <a16:creationId xmlns:a16="http://schemas.microsoft.com/office/drawing/2014/main" id="{CB76A458-8D76-FE5B-FCB4-ED5F82B39055}"/>
                </a:ext>
              </a:extLst>
            </p:cNvPr>
            <p:cNvGrpSpPr/>
            <p:nvPr/>
          </p:nvGrpSpPr>
          <p:grpSpPr>
            <a:xfrm rot="10800000">
              <a:off x="11389472" y="3964148"/>
              <a:ext cx="535065" cy="133350"/>
              <a:chOff x="9172575" y="6610350"/>
              <a:chExt cx="535065" cy="133350"/>
            </a:xfrm>
          </p:grpSpPr>
          <p:sp>
            <p:nvSpPr>
              <p:cNvPr id="527" name="Elipse 526">
                <a:extLst>
                  <a:ext uri="{FF2B5EF4-FFF2-40B4-BE49-F238E27FC236}">
                    <a16:creationId xmlns:a16="http://schemas.microsoft.com/office/drawing/2014/main" id="{64D00988-24C7-8E99-FF30-3FCCCC8FCEBC}"/>
                  </a:ext>
                </a:extLst>
              </p:cNvPr>
              <p:cNvSpPr/>
              <p:nvPr/>
            </p:nvSpPr>
            <p:spPr>
              <a:xfrm>
                <a:off x="9172575" y="6610350"/>
                <a:ext cx="142875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8" name="Elipse 527">
                <a:extLst>
                  <a:ext uri="{FF2B5EF4-FFF2-40B4-BE49-F238E27FC236}">
                    <a16:creationId xmlns:a16="http://schemas.microsoft.com/office/drawing/2014/main" id="{C3700262-ABDC-3CDE-F90E-4E4A53AF72F2}"/>
                  </a:ext>
                </a:extLst>
              </p:cNvPr>
              <p:cNvSpPr/>
              <p:nvPr/>
            </p:nvSpPr>
            <p:spPr>
              <a:xfrm>
                <a:off x="9564765" y="6610350"/>
                <a:ext cx="142875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29" name="Conector recto 528">
                <a:extLst>
                  <a:ext uri="{FF2B5EF4-FFF2-40B4-BE49-F238E27FC236}">
                    <a16:creationId xmlns:a16="http://schemas.microsoft.com/office/drawing/2014/main" id="{3E900739-2FB9-C875-B573-3CFDA3878FA6}"/>
                  </a:ext>
                </a:extLst>
              </p:cNvPr>
              <p:cNvCxnSpPr>
                <a:stCxn id="527" idx="6"/>
                <a:endCxn id="528" idx="2"/>
              </p:cNvCxnSpPr>
              <p:nvPr/>
            </p:nvCxnSpPr>
            <p:spPr>
              <a:xfrm>
                <a:off x="9315450" y="6677025"/>
                <a:ext cx="2493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0" name="Conector recto 529">
              <a:extLst>
                <a:ext uri="{FF2B5EF4-FFF2-40B4-BE49-F238E27FC236}">
                  <a16:creationId xmlns:a16="http://schemas.microsoft.com/office/drawing/2014/main" id="{8EE1750A-3088-C91D-BF0F-48CEE7B86377}"/>
                </a:ext>
              </a:extLst>
            </p:cNvPr>
            <p:cNvCxnSpPr>
              <a:cxnSpLocks/>
              <a:stCxn id="497" idx="3"/>
              <a:endCxn id="528" idx="6"/>
            </p:cNvCxnSpPr>
            <p:nvPr/>
          </p:nvCxnSpPr>
          <p:spPr>
            <a:xfrm>
              <a:off x="11145700" y="4030823"/>
              <a:ext cx="2437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Rectángulo 530">
              <a:extLst>
                <a:ext uri="{FF2B5EF4-FFF2-40B4-BE49-F238E27FC236}">
                  <a16:creationId xmlns:a16="http://schemas.microsoft.com/office/drawing/2014/main" id="{FD619FF9-58F1-2A6A-DA19-0C61ADFD303A}"/>
                </a:ext>
              </a:extLst>
            </p:cNvPr>
            <p:cNvSpPr/>
            <p:nvPr/>
          </p:nvSpPr>
          <p:spPr>
            <a:xfrm>
              <a:off x="12165902" y="3801874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2" name="Conector recto 531">
              <a:extLst>
                <a:ext uri="{FF2B5EF4-FFF2-40B4-BE49-F238E27FC236}">
                  <a16:creationId xmlns:a16="http://schemas.microsoft.com/office/drawing/2014/main" id="{31CC910B-F10F-EE4A-9251-343592204543}"/>
                </a:ext>
              </a:extLst>
            </p:cNvPr>
            <p:cNvCxnSpPr>
              <a:cxnSpLocks/>
            </p:cNvCxnSpPr>
            <p:nvPr/>
          </p:nvCxnSpPr>
          <p:spPr>
            <a:xfrm>
              <a:off x="11924537" y="4030822"/>
              <a:ext cx="2437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3" name="Grupo 532">
              <a:extLst>
                <a:ext uri="{FF2B5EF4-FFF2-40B4-BE49-F238E27FC236}">
                  <a16:creationId xmlns:a16="http://schemas.microsoft.com/office/drawing/2014/main" id="{A83F1586-F912-3DE0-7FD0-05BC4312D899}"/>
                </a:ext>
              </a:extLst>
            </p:cNvPr>
            <p:cNvGrpSpPr/>
            <p:nvPr/>
          </p:nvGrpSpPr>
          <p:grpSpPr>
            <a:xfrm>
              <a:off x="11933960" y="4685689"/>
              <a:ext cx="573438" cy="562145"/>
              <a:chOff x="1183395" y="3273760"/>
              <a:chExt cx="608170" cy="642919"/>
            </a:xfrm>
          </p:grpSpPr>
          <p:sp>
            <p:nvSpPr>
              <p:cNvPr id="534" name="Forma libre 368">
                <a:extLst>
                  <a:ext uri="{FF2B5EF4-FFF2-40B4-BE49-F238E27FC236}">
                    <a16:creationId xmlns:a16="http://schemas.microsoft.com/office/drawing/2014/main" id="{EBFCAD2D-AECB-0DB0-3854-5B614A50A911}"/>
                  </a:ext>
                </a:extLst>
              </p:cNvPr>
              <p:cNvSpPr/>
              <p:nvPr/>
            </p:nvSpPr>
            <p:spPr>
              <a:xfrm>
                <a:off x="1274112" y="3424473"/>
                <a:ext cx="426736" cy="390164"/>
              </a:xfrm>
              <a:custGeom>
                <a:avLst/>
                <a:gdLst>
                  <a:gd name="connsiteX0" fmla="*/ 0 w 472440"/>
                  <a:gd name="connsiteY0" fmla="*/ 342904 h 550188"/>
                  <a:gd name="connsiteX1" fmla="*/ 144780 w 472440"/>
                  <a:gd name="connsiteY1" fmla="*/ 4 h 550188"/>
                  <a:gd name="connsiteX2" fmla="*/ 266700 w 472440"/>
                  <a:gd name="connsiteY2" fmla="*/ 335284 h 550188"/>
                  <a:gd name="connsiteX3" fmla="*/ 373380 w 472440"/>
                  <a:gd name="connsiteY3" fmla="*/ 548644 h 550188"/>
                  <a:gd name="connsiteX4" fmla="*/ 472440 w 472440"/>
                  <a:gd name="connsiteY4" fmla="*/ 228604 h 550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440" h="550188">
                    <a:moveTo>
                      <a:pt x="0" y="342904"/>
                    </a:moveTo>
                    <a:cubicBezTo>
                      <a:pt x="50165" y="172089"/>
                      <a:pt x="100330" y="1274"/>
                      <a:pt x="144780" y="4"/>
                    </a:cubicBezTo>
                    <a:cubicBezTo>
                      <a:pt x="189230" y="-1266"/>
                      <a:pt x="228600" y="243844"/>
                      <a:pt x="266700" y="335284"/>
                    </a:cubicBezTo>
                    <a:cubicBezTo>
                      <a:pt x="304800" y="426724"/>
                      <a:pt x="339090" y="566424"/>
                      <a:pt x="373380" y="548644"/>
                    </a:cubicBezTo>
                    <a:cubicBezTo>
                      <a:pt x="407670" y="530864"/>
                      <a:pt x="455930" y="278134"/>
                      <a:pt x="472440" y="22860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5" name="Elipse 534">
                <a:extLst>
                  <a:ext uri="{FF2B5EF4-FFF2-40B4-BE49-F238E27FC236}">
                    <a16:creationId xmlns:a16="http://schemas.microsoft.com/office/drawing/2014/main" id="{52A2F6F5-B1DD-21FE-385D-047C2F4F153C}"/>
                  </a:ext>
                </a:extLst>
              </p:cNvPr>
              <p:cNvSpPr/>
              <p:nvPr/>
            </p:nvSpPr>
            <p:spPr>
              <a:xfrm>
                <a:off x="1183395" y="3273760"/>
                <a:ext cx="608170" cy="6429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6" name="Conector recto 535">
              <a:extLst>
                <a:ext uri="{FF2B5EF4-FFF2-40B4-BE49-F238E27FC236}">
                  <a16:creationId xmlns:a16="http://schemas.microsoft.com/office/drawing/2014/main" id="{DD99F15E-C6D0-B112-425A-22DAB595A988}"/>
                </a:ext>
              </a:extLst>
            </p:cNvPr>
            <p:cNvCxnSpPr>
              <a:cxnSpLocks/>
              <a:stCxn id="535" idx="0"/>
              <a:endCxn id="531" idx="2"/>
            </p:cNvCxnSpPr>
            <p:nvPr/>
          </p:nvCxnSpPr>
          <p:spPr>
            <a:xfrm flipH="1" flipV="1">
              <a:off x="12220493" y="4252250"/>
              <a:ext cx="186" cy="433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CuadroTexto 536">
              <a:extLst>
                <a:ext uri="{FF2B5EF4-FFF2-40B4-BE49-F238E27FC236}">
                  <a16:creationId xmlns:a16="http://schemas.microsoft.com/office/drawing/2014/main" id="{C9EED0A0-1365-3125-E908-86DC7EC1BD27}"/>
                </a:ext>
              </a:extLst>
            </p:cNvPr>
            <p:cNvSpPr txBox="1"/>
            <p:nvPr/>
          </p:nvSpPr>
          <p:spPr>
            <a:xfrm>
              <a:off x="11272590" y="4070400"/>
              <a:ext cx="819470" cy="39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SMR1</a:t>
              </a:r>
            </a:p>
          </p:txBody>
        </p:sp>
        <p:cxnSp>
          <p:nvCxnSpPr>
            <p:cNvPr id="538" name="Conector recto 537">
              <a:extLst>
                <a:ext uri="{FF2B5EF4-FFF2-40B4-BE49-F238E27FC236}">
                  <a16:creationId xmlns:a16="http://schemas.microsoft.com/office/drawing/2014/main" id="{0F33F13D-70C7-DF4B-1EB3-15A8D6ED9A9D}"/>
                </a:ext>
              </a:extLst>
            </p:cNvPr>
            <p:cNvCxnSpPr>
              <a:cxnSpLocks/>
            </p:cNvCxnSpPr>
            <p:nvPr/>
          </p:nvCxnSpPr>
          <p:spPr>
            <a:xfrm>
              <a:off x="12238058" y="4030822"/>
              <a:ext cx="8122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Rectángulo redondeado 265">
              <a:extLst>
                <a:ext uri="{FF2B5EF4-FFF2-40B4-BE49-F238E27FC236}">
                  <a16:creationId xmlns:a16="http://schemas.microsoft.com/office/drawing/2014/main" id="{5BC556D2-4E70-4E1F-D554-966C0A340685}"/>
                </a:ext>
              </a:extLst>
            </p:cNvPr>
            <p:cNvSpPr/>
            <p:nvPr/>
          </p:nvSpPr>
          <p:spPr>
            <a:xfrm rot="10800000">
              <a:off x="12322255" y="3964951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0" name="Rectángulo 539">
              <a:extLst>
                <a:ext uri="{FF2B5EF4-FFF2-40B4-BE49-F238E27FC236}">
                  <a16:creationId xmlns:a16="http://schemas.microsoft.com/office/drawing/2014/main" id="{328FAB3D-52FA-FAC5-A705-49DDB302EE23}"/>
                </a:ext>
              </a:extLst>
            </p:cNvPr>
            <p:cNvSpPr/>
            <p:nvPr/>
          </p:nvSpPr>
          <p:spPr>
            <a:xfrm>
              <a:off x="12774875" y="3805634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1" name="Rectángulo 540">
              <a:extLst>
                <a:ext uri="{FF2B5EF4-FFF2-40B4-BE49-F238E27FC236}">
                  <a16:creationId xmlns:a16="http://schemas.microsoft.com/office/drawing/2014/main" id="{A20F9BAA-64ED-6EE8-C54B-267BD4BA3004}"/>
                </a:ext>
              </a:extLst>
            </p:cNvPr>
            <p:cNvSpPr/>
            <p:nvPr/>
          </p:nvSpPr>
          <p:spPr>
            <a:xfrm>
              <a:off x="13383848" y="3805634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2" name="Conector recto 541">
              <a:extLst>
                <a:ext uri="{FF2B5EF4-FFF2-40B4-BE49-F238E27FC236}">
                  <a16:creationId xmlns:a16="http://schemas.microsoft.com/office/drawing/2014/main" id="{16E67E09-0BC4-D502-4F2A-DE54AE36804E}"/>
                </a:ext>
              </a:extLst>
            </p:cNvPr>
            <p:cNvCxnSpPr>
              <a:cxnSpLocks/>
              <a:stCxn id="540" idx="3"/>
              <a:endCxn id="541" idx="1"/>
            </p:cNvCxnSpPr>
            <p:nvPr/>
          </p:nvCxnSpPr>
          <p:spPr>
            <a:xfrm>
              <a:off x="12884057" y="4030822"/>
              <a:ext cx="4997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" name="Rectángulo redondeado 342">
              <a:extLst>
                <a:ext uri="{FF2B5EF4-FFF2-40B4-BE49-F238E27FC236}">
                  <a16:creationId xmlns:a16="http://schemas.microsoft.com/office/drawing/2014/main" id="{91285C3E-D4AA-3A33-0293-D1185A1167E8}"/>
                </a:ext>
              </a:extLst>
            </p:cNvPr>
            <p:cNvSpPr/>
            <p:nvPr/>
          </p:nvSpPr>
          <p:spPr>
            <a:xfrm>
              <a:off x="13164528" y="3962020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9" name="CuadroTexto 548">
              <a:extLst>
                <a:ext uri="{FF2B5EF4-FFF2-40B4-BE49-F238E27FC236}">
                  <a16:creationId xmlns:a16="http://schemas.microsoft.com/office/drawing/2014/main" id="{4DDC078C-DE4B-0001-C254-4A8A8702F4B5}"/>
                </a:ext>
              </a:extLst>
            </p:cNvPr>
            <p:cNvSpPr txBox="1"/>
            <p:nvPr/>
          </p:nvSpPr>
          <p:spPr>
            <a:xfrm>
              <a:off x="12240197" y="3686559"/>
              <a:ext cx="561773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R15</a:t>
              </a:r>
            </a:p>
          </p:txBody>
        </p:sp>
        <p:sp>
          <p:nvSpPr>
            <p:cNvPr id="550" name="CuadroTexto 549">
              <a:extLst>
                <a:ext uri="{FF2B5EF4-FFF2-40B4-BE49-F238E27FC236}">
                  <a16:creationId xmlns:a16="http://schemas.microsoft.com/office/drawing/2014/main" id="{CA5E3C46-43B7-02A1-8001-8CA0AF207CE4}"/>
                </a:ext>
              </a:extLst>
            </p:cNvPr>
            <p:cNvSpPr txBox="1"/>
            <p:nvPr/>
          </p:nvSpPr>
          <p:spPr>
            <a:xfrm>
              <a:off x="12977242" y="3690724"/>
              <a:ext cx="488693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R16</a:t>
              </a:r>
            </a:p>
          </p:txBody>
        </p:sp>
        <p:sp>
          <p:nvSpPr>
            <p:cNvPr id="551" name="CuadroTexto 550">
              <a:extLst>
                <a:ext uri="{FF2B5EF4-FFF2-40B4-BE49-F238E27FC236}">
                  <a16:creationId xmlns:a16="http://schemas.microsoft.com/office/drawing/2014/main" id="{71E6E545-F4E7-381C-9781-6600DAEDEB2A}"/>
                </a:ext>
              </a:extLst>
            </p:cNvPr>
            <p:cNvSpPr txBox="1"/>
            <p:nvPr/>
          </p:nvSpPr>
          <p:spPr>
            <a:xfrm>
              <a:off x="10872691" y="4204200"/>
              <a:ext cx="454986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834</a:t>
              </a:r>
            </a:p>
          </p:txBody>
        </p:sp>
        <p:cxnSp>
          <p:nvCxnSpPr>
            <p:cNvPr id="552" name="Conector recto 551">
              <a:extLst>
                <a:ext uri="{FF2B5EF4-FFF2-40B4-BE49-F238E27FC236}">
                  <a16:creationId xmlns:a16="http://schemas.microsoft.com/office/drawing/2014/main" id="{C26E7E43-B7D5-E092-9586-F7E04B60D332}"/>
                </a:ext>
              </a:extLst>
            </p:cNvPr>
            <p:cNvCxnSpPr>
              <a:cxnSpLocks/>
            </p:cNvCxnSpPr>
            <p:nvPr/>
          </p:nvCxnSpPr>
          <p:spPr>
            <a:xfrm>
              <a:off x="13479105" y="4027062"/>
              <a:ext cx="8122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Rectángulo redondeado 265">
              <a:extLst>
                <a:ext uri="{FF2B5EF4-FFF2-40B4-BE49-F238E27FC236}">
                  <a16:creationId xmlns:a16="http://schemas.microsoft.com/office/drawing/2014/main" id="{2CEC5A58-4CE3-42F2-85E9-4130D5D1ED17}"/>
                </a:ext>
              </a:extLst>
            </p:cNvPr>
            <p:cNvSpPr/>
            <p:nvPr/>
          </p:nvSpPr>
          <p:spPr>
            <a:xfrm rot="10800000">
              <a:off x="13563302" y="3961191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4" name="Rectángulo 553">
              <a:extLst>
                <a:ext uri="{FF2B5EF4-FFF2-40B4-BE49-F238E27FC236}">
                  <a16:creationId xmlns:a16="http://schemas.microsoft.com/office/drawing/2014/main" id="{B22A4863-8401-BE72-C3CC-DC41DF900788}"/>
                </a:ext>
              </a:extLst>
            </p:cNvPr>
            <p:cNvSpPr/>
            <p:nvPr/>
          </p:nvSpPr>
          <p:spPr>
            <a:xfrm>
              <a:off x="14015922" y="3801874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5" name="Rectángulo 554">
              <a:extLst>
                <a:ext uri="{FF2B5EF4-FFF2-40B4-BE49-F238E27FC236}">
                  <a16:creationId xmlns:a16="http://schemas.microsoft.com/office/drawing/2014/main" id="{5DA42ECF-FBC8-128F-2859-FC04330935C5}"/>
                </a:ext>
              </a:extLst>
            </p:cNvPr>
            <p:cNvSpPr/>
            <p:nvPr/>
          </p:nvSpPr>
          <p:spPr>
            <a:xfrm>
              <a:off x="14624895" y="3801874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6" name="Conector recto 555">
              <a:extLst>
                <a:ext uri="{FF2B5EF4-FFF2-40B4-BE49-F238E27FC236}">
                  <a16:creationId xmlns:a16="http://schemas.microsoft.com/office/drawing/2014/main" id="{9AE4C906-0E16-A072-5DDF-B86965551D76}"/>
                </a:ext>
              </a:extLst>
            </p:cNvPr>
            <p:cNvCxnSpPr>
              <a:cxnSpLocks/>
              <a:stCxn id="554" idx="3"/>
              <a:endCxn id="555" idx="1"/>
            </p:cNvCxnSpPr>
            <p:nvPr/>
          </p:nvCxnSpPr>
          <p:spPr>
            <a:xfrm>
              <a:off x="14125104" y="4027062"/>
              <a:ext cx="4997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7" name="Rectángulo redondeado 342">
              <a:extLst>
                <a:ext uri="{FF2B5EF4-FFF2-40B4-BE49-F238E27FC236}">
                  <a16:creationId xmlns:a16="http://schemas.microsoft.com/office/drawing/2014/main" id="{31B90830-E126-0575-D4EB-707E82254A85}"/>
                </a:ext>
              </a:extLst>
            </p:cNvPr>
            <p:cNvSpPr/>
            <p:nvPr/>
          </p:nvSpPr>
          <p:spPr>
            <a:xfrm>
              <a:off x="14405575" y="3958260"/>
              <a:ext cx="169198" cy="121036"/>
            </a:xfrm>
            <a:prstGeom prst="round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8" name="CuadroTexto 557">
              <a:extLst>
                <a:ext uri="{FF2B5EF4-FFF2-40B4-BE49-F238E27FC236}">
                  <a16:creationId xmlns:a16="http://schemas.microsoft.com/office/drawing/2014/main" id="{6DAE912C-0302-FB8F-71CE-E1FE053BE99D}"/>
                </a:ext>
              </a:extLst>
            </p:cNvPr>
            <p:cNvSpPr txBox="1"/>
            <p:nvPr/>
          </p:nvSpPr>
          <p:spPr>
            <a:xfrm>
              <a:off x="13481244" y="3694568"/>
              <a:ext cx="524551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R17</a:t>
              </a:r>
            </a:p>
          </p:txBody>
        </p:sp>
        <p:sp>
          <p:nvSpPr>
            <p:cNvPr id="559" name="CuadroTexto 558">
              <a:extLst>
                <a:ext uri="{FF2B5EF4-FFF2-40B4-BE49-F238E27FC236}">
                  <a16:creationId xmlns:a16="http://schemas.microsoft.com/office/drawing/2014/main" id="{6F47BF01-34B8-2D2F-5ECC-FBF74E387481}"/>
                </a:ext>
              </a:extLst>
            </p:cNvPr>
            <p:cNvSpPr txBox="1"/>
            <p:nvPr/>
          </p:nvSpPr>
          <p:spPr>
            <a:xfrm>
              <a:off x="14207190" y="3698735"/>
              <a:ext cx="515829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R18</a:t>
              </a:r>
            </a:p>
          </p:txBody>
        </p:sp>
        <p:sp>
          <p:nvSpPr>
            <p:cNvPr id="561" name="CuadroTexto 560">
              <a:extLst>
                <a:ext uri="{FF2B5EF4-FFF2-40B4-BE49-F238E27FC236}">
                  <a16:creationId xmlns:a16="http://schemas.microsoft.com/office/drawing/2014/main" id="{DB5A49A2-991D-00FF-58B8-8DE669A38C11}"/>
                </a:ext>
              </a:extLst>
            </p:cNvPr>
            <p:cNvSpPr txBox="1"/>
            <p:nvPr/>
          </p:nvSpPr>
          <p:spPr>
            <a:xfrm>
              <a:off x="12617484" y="3571405"/>
              <a:ext cx="454986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860</a:t>
              </a:r>
            </a:p>
          </p:txBody>
        </p:sp>
        <p:sp>
          <p:nvSpPr>
            <p:cNvPr id="562" name="CuadroTexto 561">
              <a:extLst>
                <a:ext uri="{FF2B5EF4-FFF2-40B4-BE49-F238E27FC236}">
                  <a16:creationId xmlns:a16="http://schemas.microsoft.com/office/drawing/2014/main" id="{06DF0D99-C5A9-61DF-C4C0-1C2C9295310F}"/>
                </a:ext>
              </a:extLst>
            </p:cNvPr>
            <p:cNvSpPr txBox="1"/>
            <p:nvPr/>
          </p:nvSpPr>
          <p:spPr>
            <a:xfrm>
              <a:off x="13234792" y="3571405"/>
              <a:ext cx="454986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836</a:t>
              </a:r>
            </a:p>
          </p:txBody>
        </p:sp>
        <p:sp>
          <p:nvSpPr>
            <p:cNvPr id="563" name="CuadroTexto 562">
              <a:extLst>
                <a:ext uri="{FF2B5EF4-FFF2-40B4-BE49-F238E27FC236}">
                  <a16:creationId xmlns:a16="http://schemas.microsoft.com/office/drawing/2014/main" id="{DB8C77EA-C196-64A3-2C8A-584A89F24D69}"/>
                </a:ext>
              </a:extLst>
            </p:cNvPr>
            <p:cNvSpPr txBox="1"/>
            <p:nvPr/>
          </p:nvSpPr>
          <p:spPr>
            <a:xfrm>
              <a:off x="13852100" y="3569849"/>
              <a:ext cx="454986" cy="287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840</a:t>
              </a:r>
            </a:p>
          </p:txBody>
        </p:sp>
        <p:grpSp>
          <p:nvGrpSpPr>
            <p:cNvPr id="570" name="Grupo 569">
              <a:extLst>
                <a:ext uri="{FF2B5EF4-FFF2-40B4-BE49-F238E27FC236}">
                  <a16:creationId xmlns:a16="http://schemas.microsoft.com/office/drawing/2014/main" id="{49EA87D2-6F5B-EDBA-9C8F-24A123C58AEA}"/>
                </a:ext>
              </a:extLst>
            </p:cNvPr>
            <p:cNvGrpSpPr/>
            <p:nvPr/>
          </p:nvGrpSpPr>
          <p:grpSpPr>
            <a:xfrm rot="5400000">
              <a:off x="14876276" y="3673940"/>
              <a:ext cx="418612" cy="703010"/>
              <a:chOff x="13704853" y="4356418"/>
              <a:chExt cx="418612" cy="703010"/>
            </a:xfrm>
          </p:grpSpPr>
          <p:grpSp>
            <p:nvGrpSpPr>
              <p:cNvPr id="565" name="Grupo 564">
                <a:extLst>
                  <a:ext uri="{FF2B5EF4-FFF2-40B4-BE49-F238E27FC236}">
                    <a16:creationId xmlns:a16="http://schemas.microsoft.com/office/drawing/2014/main" id="{2EFB5423-F00D-264F-54C2-A60C9B60E6FB}"/>
                  </a:ext>
                </a:extLst>
              </p:cNvPr>
              <p:cNvGrpSpPr/>
              <p:nvPr/>
            </p:nvGrpSpPr>
            <p:grpSpPr>
              <a:xfrm flipV="1">
                <a:off x="13704853" y="4356418"/>
                <a:ext cx="418612" cy="420957"/>
                <a:chOff x="2349982" y="2520452"/>
                <a:chExt cx="418612" cy="420957"/>
              </a:xfrm>
            </p:grpSpPr>
            <p:sp>
              <p:nvSpPr>
                <p:cNvPr id="566" name="Triángulo isósceles 565">
                  <a:extLst>
                    <a:ext uri="{FF2B5EF4-FFF2-40B4-BE49-F238E27FC236}">
                      <a16:creationId xmlns:a16="http://schemas.microsoft.com/office/drawing/2014/main" id="{492D3E18-57CB-C96A-2F34-9C80FDA31613}"/>
                    </a:ext>
                  </a:extLst>
                </p:cNvPr>
                <p:cNvSpPr/>
                <p:nvPr/>
              </p:nvSpPr>
              <p:spPr>
                <a:xfrm>
                  <a:off x="2349982" y="2520453"/>
                  <a:ext cx="418612" cy="33704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7" name="Rectángulo 566">
                  <a:extLst>
                    <a:ext uri="{FF2B5EF4-FFF2-40B4-BE49-F238E27FC236}">
                      <a16:creationId xmlns:a16="http://schemas.microsoft.com/office/drawing/2014/main" id="{44A7D462-9C8C-393A-8F80-938486CC69E3}"/>
                    </a:ext>
                  </a:extLst>
                </p:cNvPr>
                <p:cNvSpPr/>
                <p:nvPr/>
              </p:nvSpPr>
              <p:spPr>
                <a:xfrm>
                  <a:off x="2349982" y="2857500"/>
                  <a:ext cx="418612" cy="839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Rectángulo 567">
                  <a:extLst>
                    <a:ext uri="{FF2B5EF4-FFF2-40B4-BE49-F238E27FC236}">
                      <a16:creationId xmlns:a16="http://schemas.microsoft.com/office/drawing/2014/main" id="{F9B6EFC8-8291-14A0-6AB8-D8B837B534F9}"/>
                    </a:ext>
                  </a:extLst>
                </p:cNvPr>
                <p:cNvSpPr/>
                <p:nvPr/>
              </p:nvSpPr>
              <p:spPr>
                <a:xfrm>
                  <a:off x="2349982" y="2520452"/>
                  <a:ext cx="418612" cy="4209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69" name="Conector recto 568">
                <a:extLst>
                  <a:ext uri="{FF2B5EF4-FFF2-40B4-BE49-F238E27FC236}">
                    <a16:creationId xmlns:a16="http://schemas.microsoft.com/office/drawing/2014/main" id="{8066ADA4-9528-9427-A95C-46F4D3A9320F}"/>
                  </a:ext>
                </a:extLst>
              </p:cNvPr>
              <p:cNvCxnSpPr>
                <a:cxnSpLocks/>
                <a:stCxn id="568" idx="0"/>
                <a:endCxn id="555" idx="3"/>
              </p:cNvCxnSpPr>
              <p:nvPr/>
            </p:nvCxnSpPr>
            <p:spPr>
              <a:xfrm rot="16200000" flipH="1">
                <a:off x="13773941" y="4917593"/>
                <a:ext cx="282054" cy="1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1" name="CuadroTexto 570">
              <a:extLst>
                <a:ext uri="{FF2B5EF4-FFF2-40B4-BE49-F238E27FC236}">
                  <a16:creationId xmlns:a16="http://schemas.microsoft.com/office/drawing/2014/main" id="{1167192E-4FFF-335B-7F63-571448AE9165}"/>
                </a:ext>
              </a:extLst>
            </p:cNvPr>
            <p:cNvSpPr txBox="1"/>
            <p:nvPr/>
          </p:nvSpPr>
          <p:spPr>
            <a:xfrm>
              <a:off x="14713533" y="3288754"/>
              <a:ext cx="1089117" cy="49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DER 4</a:t>
              </a:r>
            </a:p>
          </p:txBody>
        </p:sp>
        <p:sp>
          <p:nvSpPr>
            <p:cNvPr id="572" name="CuadroTexto 571">
              <a:extLst>
                <a:ext uri="{FF2B5EF4-FFF2-40B4-BE49-F238E27FC236}">
                  <a16:creationId xmlns:a16="http://schemas.microsoft.com/office/drawing/2014/main" id="{59C0F26B-FD16-5371-EF22-F767BD3078F6}"/>
                </a:ext>
              </a:extLst>
            </p:cNvPr>
            <p:cNvSpPr txBox="1"/>
            <p:nvPr/>
          </p:nvSpPr>
          <p:spPr>
            <a:xfrm>
              <a:off x="11909468" y="5290223"/>
              <a:ext cx="640989" cy="49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</a:t>
              </a:r>
            </a:p>
          </p:txBody>
        </p:sp>
        <p:sp>
          <p:nvSpPr>
            <p:cNvPr id="607" name="CuadroTexto 606">
              <a:extLst>
                <a:ext uri="{FF2B5EF4-FFF2-40B4-BE49-F238E27FC236}">
                  <a16:creationId xmlns:a16="http://schemas.microsoft.com/office/drawing/2014/main" id="{7090F7A8-132B-46BA-B5B7-36DF0991CE3C}"/>
                </a:ext>
              </a:extLst>
            </p:cNvPr>
            <p:cNvSpPr txBox="1"/>
            <p:nvPr/>
          </p:nvSpPr>
          <p:spPr>
            <a:xfrm>
              <a:off x="9526088" y="9628665"/>
              <a:ext cx="1089117" cy="49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DER 3</a:t>
              </a:r>
            </a:p>
          </p:txBody>
        </p:sp>
        <p:sp>
          <p:nvSpPr>
            <p:cNvPr id="268" name="Rectángulo redondeado 341">
              <a:extLst>
                <a:ext uri="{FF2B5EF4-FFF2-40B4-BE49-F238E27FC236}">
                  <a16:creationId xmlns:a16="http://schemas.microsoft.com/office/drawing/2014/main" id="{BAF64CA3-92A0-F654-0C9A-131F3BABEE7D}"/>
                </a:ext>
              </a:extLst>
            </p:cNvPr>
            <p:cNvSpPr/>
            <p:nvPr/>
          </p:nvSpPr>
          <p:spPr>
            <a:xfrm rot="5400000">
              <a:off x="5527268" y="4382152"/>
              <a:ext cx="143065" cy="1210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Rectángulo redondeado 341">
              <a:extLst>
                <a:ext uri="{FF2B5EF4-FFF2-40B4-BE49-F238E27FC236}">
                  <a16:creationId xmlns:a16="http://schemas.microsoft.com/office/drawing/2014/main" id="{99BBEB72-198C-DD52-8B10-1C474D871558}"/>
                </a:ext>
              </a:extLst>
            </p:cNvPr>
            <p:cNvSpPr/>
            <p:nvPr/>
          </p:nvSpPr>
          <p:spPr>
            <a:xfrm rot="5400000">
              <a:off x="12148961" y="4389236"/>
              <a:ext cx="143065" cy="1210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Rectángulo redondeado 341">
              <a:extLst>
                <a:ext uri="{FF2B5EF4-FFF2-40B4-BE49-F238E27FC236}">
                  <a16:creationId xmlns:a16="http://schemas.microsoft.com/office/drawing/2014/main" id="{0FFD02C1-DBA2-5CF2-1DAD-ECBECC1B396A}"/>
                </a:ext>
              </a:extLst>
            </p:cNvPr>
            <p:cNvSpPr/>
            <p:nvPr/>
          </p:nvSpPr>
          <p:spPr>
            <a:xfrm rot="5400000">
              <a:off x="14803228" y="3963741"/>
              <a:ext cx="143065" cy="1210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Rectángulo redondeado 341">
              <a:extLst>
                <a:ext uri="{FF2B5EF4-FFF2-40B4-BE49-F238E27FC236}">
                  <a16:creationId xmlns:a16="http://schemas.microsoft.com/office/drawing/2014/main" id="{9694078F-7C80-3BBB-B646-B6671129B734}"/>
                </a:ext>
              </a:extLst>
            </p:cNvPr>
            <p:cNvSpPr/>
            <p:nvPr/>
          </p:nvSpPr>
          <p:spPr>
            <a:xfrm rot="5400000">
              <a:off x="9929634" y="9070770"/>
              <a:ext cx="143065" cy="1210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Rectángulo redondeado 341">
              <a:extLst>
                <a:ext uri="{FF2B5EF4-FFF2-40B4-BE49-F238E27FC236}">
                  <a16:creationId xmlns:a16="http://schemas.microsoft.com/office/drawing/2014/main" id="{A1D86370-9DD1-3363-B267-961094DA3F4D}"/>
                </a:ext>
              </a:extLst>
            </p:cNvPr>
            <p:cNvSpPr/>
            <p:nvPr/>
          </p:nvSpPr>
          <p:spPr>
            <a:xfrm rot="5400000">
              <a:off x="9826149" y="1514357"/>
              <a:ext cx="143065" cy="1210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5399DABA-64BF-5CC9-0612-DF2C05342589}"/>
                </a:ext>
              </a:extLst>
            </p:cNvPr>
            <p:cNvGrpSpPr/>
            <p:nvPr/>
          </p:nvGrpSpPr>
          <p:grpSpPr>
            <a:xfrm>
              <a:off x="13213065" y="4256010"/>
              <a:ext cx="922431" cy="2023469"/>
              <a:chOff x="13213065" y="4256010"/>
              <a:chExt cx="922431" cy="2023469"/>
            </a:xfrm>
          </p:grpSpPr>
          <p:sp>
            <p:nvSpPr>
              <p:cNvPr id="573" name="Rectángulo 572">
                <a:extLst>
                  <a:ext uri="{FF2B5EF4-FFF2-40B4-BE49-F238E27FC236}">
                    <a16:creationId xmlns:a16="http://schemas.microsoft.com/office/drawing/2014/main" id="{967D0656-2986-B0E6-2390-5CB6F5A9050E}"/>
                  </a:ext>
                </a:extLst>
              </p:cNvPr>
              <p:cNvSpPr/>
              <p:nvPr/>
            </p:nvSpPr>
            <p:spPr>
              <a:xfrm rot="5400000">
                <a:off x="13383662" y="5915917"/>
                <a:ext cx="109182" cy="4503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4" name="CuadroTexto 573">
                <a:extLst>
                  <a:ext uri="{FF2B5EF4-FFF2-40B4-BE49-F238E27FC236}">
                    <a16:creationId xmlns:a16="http://schemas.microsoft.com/office/drawing/2014/main" id="{4BFF4C71-A8AE-700B-1FB0-BCD23EC701B5}"/>
                  </a:ext>
                </a:extLst>
              </p:cNvPr>
              <p:cNvSpPr txBox="1"/>
              <p:nvPr/>
            </p:nvSpPr>
            <p:spPr>
              <a:xfrm>
                <a:off x="13627304" y="5063978"/>
                <a:ext cx="472050" cy="28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862</a:t>
                </a:r>
              </a:p>
            </p:txBody>
          </p:sp>
          <p:grpSp>
            <p:nvGrpSpPr>
              <p:cNvPr id="602" name="Grupo 601">
                <a:extLst>
                  <a:ext uri="{FF2B5EF4-FFF2-40B4-BE49-F238E27FC236}">
                    <a16:creationId xmlns:a16="http://schemas.microsoft.com/office/drawing/2014/main" id="{592251BA-6F10-D52A-95D8-8C0967FC9064}"/>
                  </a:ext>
                </a:extLst>
              </p:cNvPr>
              <p:cNvGrpSpPr/>
              <p:nvPr/>
            </p:nvGrpSpPr>
            <p:grpSpPr>
              <a:xfrm flipV="1">
                <a:off x="13213065" y="4256010"/>
                <a:ext cx="450376" cy="1018842"/>
                <a:chOff x="12512998" y="5189999"/>
                <a:chExt cx="450376" cy="1018842"/>
              </a:xfrm>
            </p:grpSpPr>
            <p:cxnSp>
              <p:nvCxnSpPr>
                <p:cNvPr id="594" name="Conector recto 593">
                  <a:extLst>
                    <a:ext uri="{FF2B5EF4-FFF2-40B4-BE49-F238E27FC236}">
                      <a16:creationId xmlns:a16="http://schemas.microsoft.com/office/drawing/2014/main" id="{69F3E595-367E-9263-EC07-789FBC2F0495}"/>
                    </a:ext>
                  </a:extLst>
                </p:cNvPr>
                <p:cNvCxnSpPr>
                  <a:cxnSpLocks/>
                  <a:stCxn id="541" idx="2"/>
                  <a:endCxn id="601" idx="6"/>
                </p:cNvCxnSpPr>
                <p:nvPr/>
              </p:nvCxnSpPr>
              <p:spPr>
                <a:xfrm flipV="1">
                  <a:off x="12738372" y="6081621"/>
                  <a:ext cx="679" cy="1272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5" name="Rectángulo 594">
                  <a:extLst>
                    <a:ext uri="{FF2B5EF4-FFF2-40B4-BE49-F238E27FC236}">
                      <a16:creationId xmlns:a16="http://schemas.microsoft.com/office/drawing/2014/main" id="{FE7AEBAD-7E84-5300-E700-687C84760B17}"/>
                    </a:ext>
                  </a:extLst>
                </p:cNvPr>
                <p:cNvSpPr/>
                <p:nvPr/>
              </p:nvSpPr>
              <p:spPr>
                <a:xfrm rot="16200000">
                  <a:off x="12683595" y="5019402"/>
                  <a:ext cx="109182" cy="4503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96" name="Conector recto 595">
                  <a:extLst>
                    <a:ext uri="{FF2B5EF4-FFF2-40B4-BE49-F238E27FC236}">
                      <a16:creationId xmlns:a16="http://schemas.microsoft.com/office/drawing/2014/main" id="{37BBF1C5-17F1-0242-1400-D501CD197A60}"/>
                    </a:ext>
                  </a:extLst>
                </p:cNvPr>
                <p:cNvCxnSpPr>
                  <a:stCxn id="600" idx="2"/>
                  <a:endCxn id="595" idx="1"/>
                </p:cNvCxnSpPr>
                <p:nvPr/>
              </p:nvCxnSpPr>
              <p:spPr>
                <a:xfrm rot="16200000" flipV="1">
                  <a:off x="12577705" y="5459662"/>
                  <a:ext cx="321828" cy="8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7" name="Grupo 596">
                  <a:extLst>
                    <a:ext uri="{FF2B5EF4-FFF2-40B4-BE49-F238E27FC236}">
                      <a16:creationId xmlns:a16="http://schemas.microsoft.com/office/drawing/2014/main" id="{6612A07E-36A6-9F7E-F049-0522E408695C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12508750" y="5829901"/>
                  <a:ext cx="460612" cy="42828"/>
                  <a:chOff x="4140259" y="3446625"/>
                  <a:chExt cx="2911092" cy="308102"/>
                </a:xfrm>
              </p:grpSpPr>
              <p:sp>
                <p:nvSpPr>
                  <p:cNvPr id="600" name="Elipse 599">
                    <a:extLst>
                      <a:ext uri="{FF2B5EF4-FFF2-40B4-BE49-F238E27FC236}">
                        <a16:creationId xmlns:a16="http://schemas.microsoft.com/office/drawing/2014/main" id="{73BBC163-6FED-7C69-C241-A04AF028DCD4}"/>
                      </a:ext>
                    </a:extLst>
                  </p:cNvPr>
                  <p:cNvSpPr/>
                  <p:nvPr/>
                </p:nvSpPr>
                <p:spPr>
                  <a:xfrm>
                    <a:off x="4140259" y="3446626"/>
                    <a:ext cx="321863" cy="30810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1" name="Elipse 600">
                    <a:extLst>
                      <a:ext uri="{FF2B5EF4-FFF2-40B4-BE49-F238E27FC236}">
                        <a16:creationId xmlns:a16="http://schemas.microsoft.com/office/drawing/2014/main" id="{A38157F7-3DC2-EE38-62D2-CE386B37EA6B}"/>
                      </a:ext>
                    </a:extLst>
                  </p:cNvPr>
                  <p:cNvSpPr/>
                  <p:nvPr/>
                </p:nvSpPr>
                <p:spPr>
                  <a:xfrm>
                    <a:off x="6729488" y="3446625"/>
                    <a:ext cx="321863" cy="30810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03" name="CuadroTexto 602">
                <a:extLst>
                  <a:ext uri="{FF2B5EF4-FFF2-40B4-BE49-F238E27FC236}">
                    <a16:creationId xmlns:a16="http://schemas.microsoft.com/office/drawing/2014/main" id="{7285A47D-0881-50D0-1EC9-BCDB206A5D10}"/>
                  </a:ext>
                </a:extLst>
              </p:cNvPr>
              <p:cNvSpPr txBox="1"/>
              <p:nvPr/>
            </p:nvSpPr>
            <p:spPr>
              <a:xfrm>
                <a:off x="13555964" y="4456550"/>
                <a:ext cx="454986" cy="339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F6</a:t>
                </a:r>
              </a:p>
            </p:txBody>
          </p:sp>
          <p:sp>
            <p:nvSpPr>
              <p:cNvPr id="604" name="CuadroTexto 603">
                <a:extLst>
                  <a:ext uri="{FF2B5EF4-FFF2-40B4-BE49-F238E27FC236}">
                    <a16:creationId xmlns:a16="http://schemas.microsoft.com/office/drawing/2014/main" id="{C9B796B8-6A9F-ECBF-8FEB-FFABD7E3E5FA}"/>
                  </a:ext>
                </a:extLst>
              </p:cNvPr>
              <p:cNvSpPr txBox="1"/>
              <p:nvPr/>
            </p:nvSpPr>
            <p:spPr>
              <a:xfrm>
                <a:off x="13663446" y="5991842"/>
                <a:ext cx="472050" cy="28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838</a:t>
                </a:r>
              </a:p>
            </p:txBody>
          </p: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CD126641-7B03-7018-C12F-17C93D21A37D}"/>
                  </a:ext>
                </a:extLst>
              </p:cNvPr>
              <p:cNvCxnSpPr>
                <a:cxnSpLocks/>
                <a:stCxn id="595" idx="3"/>
                <a:endCxn id="573" idx="1"/>
              </p:cNvCxnSpPr>
              <p:nvPr/>
            </p:nvCxnSpPr>
            <p:spPr>
              <a:xfrm>
                <a:off x="13438253" y="5274852"/>
                <a:ext cx="0" cy="8116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420116B9-507F-34B3-A8E2-3E1F5A382CB5}"/>
              </a:ext>
            </a:extLst>
          </p:cNvPr>
          <p:cNvCxnSpPr>
            <a:cxnSpLocks/>
          </p:cNvCxnSpPr>
          <p:nvPr/>
        </p:nvCxnSpPr>
        <p:spPr>
          <a:xfrm>
            <a:off x="12457770" y="2426674"/>
            <a:ext cx="3192338" cy="1647089"/>
          </a:xfrm>
          <a:prstGeom prst="bentConnector3">
            <a:avLst>
              <a:gd name="adj1" fmla="val 161970"/>
            </a:avLst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3ECF5FC5-84C1-CE97-F952-B4E8892AD0BD}"/>
              </a:ext>
            </a:extLst>
          </p:cNvPr>
          <p:cNvCxnSpPr>
            <a:cxnSpLocks/>
          </p:cNvCxnSpPr>
          <p:nvPr/>
        </p:nvCxnSpPr>
        <p:spPr>
          <a:xfrm flipH="1">
            <a:off x="12455449" y="2426674"/>
            <a:ext cx="2321" cy="87629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327DC0BB-7F93-2147-551E-9B83E8C4F1A8}"/>
              </a:ext>
            </a:extLst>
          </p:cNvPr>
          <p:cNvCxnSpPr>
            <a:cxnSpLocks/>
          </p:cNvCxnSpPr>
          <p:nvPr/>
        </p:nvCxnSpPr>
        <p:spPr>
          <a:xfrm>
            <a:off x="12454963" y="4045165"/>
            <a:ext cx="15678" cy="22645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62CE305-0A55-4B61-4597-B05DDE58BF82}"/>
              </a:ext>
            </a:extLst>
          </p:cNvPr>
          <p:cNvCxnSpPr>
            <a:cxnSpLocks/>
          </p:cNvCxnSpPr>
          <p:nvPr/>
        </p:nvCxnSpPr>
        <p:spPr>
          <a:xfrm flipV="1">
            <a:off x="12462802" y="6341889"/>
            <a:ext cx="3312016" cy="126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D165B4CE-2938-6701-0717-9C3CC05A4289}"/>
              </a:ext>
            </a:extLst>
          </p:cNvPr>
          <p:cNvCxnSpPr>
            <a:cxnSpLocks/>
          </p:cNvCxnSpPr>
          <p:nvPr/>
        </p:nvCxnSpPr>
        <p:spPr>
          <a:xfrm flipH="1" flipV="1">
            <a:off x="15744474" y="4073763"/>
            <a:ext cx="19644" cy="225915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5727E438-0D00-AD57-2F5C-90F3613ED970}"/>
              </a:ext>
            </a:extLst>
          </p:cNvPr>
          <p:cNvSpPr txBox="1"/>
          <p:nvPr/>
        </p:nvSpPr>
        <p:spPr>
          <a:xfrm>
            <a:off x="14081752" y="1776337"/>
            <a:ext cx="1979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Microgrid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C230D137-8E73-98D7-1662-B562E9E291EC}"/>
              </a:ext>
            </a:extLst>
          </p:cNvPr>
          <p:cNvGrpSpPr/>
          <p:nvPr/>
        </p:nvGrpSpPr>
        <p:grpSpPr>
          <a:xfrm>
            <a:off x="184373" y="152399"/>
            <a:ext cx="17260357" cy="10433120"/>
            <a:chOff x="1818871" y="1261465"/>
            <a:chExt cx="13825843" cy="8864028"/>
          </a:xfrm>
        </p:grpSpPr>
        <p:cxnSp>
          <p:nvCxnSpPr>
            <p:cNvPr id="498" name="Conector recto 497">
              <a:extLst>
                <a:ext uri="{FF2B5EF4-FFF2-40B4-BE49-F238E27FC236}">
                  <a16:creationId xmlns:a16="http://schemas.microsoft.com/office/drawing/2014/main" id="{06BE46C9-AF0D-5C96-C5BC-BFF77F067F45}"/>
                </a:ext>
              </a:extLst>
            </p:cNvPr>
            <p:cNvCxnSpPr>
              <a:cxnSpLocks/>
              <a:stCxn id="481" idx="2"/>
              <a:endCxn id="497" idx="1"/>
            </p:cNvCxnSpPr>
            <p:nvPr/>
          </p:nvCxnSpPr>
          <p:spPr>
            <a:xfrm>
              <a:off x="10224272" y="4030823"/>
              <a:ext cx="8122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ángulo 3"/>
            <p:cNvSpPr/>
            <p:nvPr/>
          </p:nvSpPr>
          <p:spPr>
            <a:xfrm>
              <a:off x="3549731" y="5447650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024736" y="5447650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7" name="Conector recto 6"/>
            <p:cNvCxnSpPr>
              <a:stCxn id="4" idx="3"/>
              <a:endCxn id="5" idx="1"/>
            </p:cNvCxnSpPr>
            <p:nvPr/>
          </p:nvCxnSpPr>
          <p:spPr>
            <a:xfrm>
              <a:off x="3658913" y="5672838"/>
              <a:ext cx="3658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/>
            <p:cNvSpPr/>
            <p:nvPr/>
          </p:nvSpPr>
          <p:spPr>
            <a:xfrm>
              <a:off x="4615532" y="5443855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12" name="Conector recto 11"/>
            <p:cNvCxnSpPr>
              <a:cxnSpLocks/>
              <a:stCxn id="5" idx="3"/>
              <a:endCxn id="11" idx="1"/>
            </p:cNvCxnSpPr>
            <p:nvPr/>
          </p:nvCxnSpPr>
          <p:spPr>
            <a:xfrm flipV="1">
              <a:off x="4133918" y="5669043"/>
              <a:ext cx="481614" cy="3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ángulo 12"/>
            <p:cNvSpPr/>
            <p:nvPr/>
          </p:nvSpPr>
          <p:spPr>
            <a:xfrm>
              <a:off x="5544210" y="5443855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14" name="Conector recto 13"/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4724714" y="5669043"/>
              <a:ext cx="8194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ángulo 14"/>
            <p:cNvSpPr/>
            <p:nvPr/>
          </p:nvSpPr>
          <p:spPr>
            <a:xfrm>
              <a:off x="6144264" y="5443600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16" name="Conector recto 15"/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5653392" y="5668788"/>
              <a:ext cx="490872" cy="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6"/>
            <p:cNvSpPr/>
            <p:nvPr/>
          </p:nvSpPr>
          <p:spPr>
            <a:xfrm>
              <a:off x="6643653" y="5443600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recto 17"/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6253446" y="5668788"/>
              <a:ext cx="3902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227836" y="5443600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recto 19"/>
            <p:cNvCxnSpPr>
              <a:cxnSpLocks/>
              <a:stCxn id="17" idx="3"/>
              <a:endCxn id="19" idx="1"/>
            </p:cNvCxnSpPr>
            <p:nvPr/>
          </p:nvCxnSpPr>
          <p:spPr>
            <a:xfrm>
              <a:off x="6752835" y="5668788"/>
              <a:ext cx="4750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>
              <a:cxnSpLocks/>
              <a:stCxn id="400" idx="3"/>
              <a:endCxn id="289" idx="6"/>
            </p:cNvCxnSpPr>
            <p:nvPr/>
          </p:nvCxnSpPr>
          <p:spPr>
            <a:xfrm>
              <a:off x="8261460" y="5669043"/>
              <a:ext cx="138794" cy="45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ángulo 22"/>
            <p:cNvSpPr/>
            <p:nvPr/>
          </p:nvSpPr>
          <p:spPr>
            <a:xfrm>
              <a:off x="9182694" y="5447538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24" name="Conector recto 23"/>
            <p:cNvCxnSpPr>
              <a:stCxn id="288" idx="2"/>
              <a:endCxn id="23" idx="1"/>
            </p:cNvCxnSpPr>
            <p:nvPr/>
          </p:nvCxnSpPr>
          <p:spPr>
            <a:xfrm flipV="1">
              <a:off x="8860866" y="5672726"/>
              <a:ext cx="321828" cy="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ángulo 24"/>
            <p:cNvSpPr/>
            <p:nvPr/>
          </p:nvSpPr>
          <p:spPr>
            <a:xfrm rot="5400000">
              <a:off x="7222018" y="4306097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/>
            <p:cNvCxnSpPr>
              <a:stCxn id="25" idx="3"/>
              <a:endCxn id="284" idx="6"/>
            </p:cNvCxnSpPr>
            <p:nvPr/>
          </p:nvCxnSpPr>
          <p:spPr>
            <a:xfrm>
              <a:off x="7276609" y="4585876"/>
              <a:ext cx="2914" cy="216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ángulo 28"/>
            <p:cNvSpPr/>
            <p:nvPr/>
          </p:nvSpPr>
          <p:spPr>
            <a:xfrm rot="5400000">
              <a:off x="7222018" y="3813366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/>
            <p:cNvCxnSpPr>
              <a:cxnSpLocks/>
              <a:stCxn id="29" idx="3"/>
              <a:endCxn id="25" idx="1"/>
            </p:cNvCxnSpPr>
            <p:nvPr/>
          </p:nvCxnSpPr>
          <p:spPr>
            <a:xfrm>
              <a:off x="7276609" y="4093145"/>
              <a:ext cx="0" cy="3835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ángulo 30"/>
            <p:cNvSpPr/>
            <p:nvPr/>
          </p:nvSpPr>
          <p:spPr>
            <a:xfrm rot="5400000">
              <a:off x="7222018" y="3323059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32" name="Conector recto 31"/>
            <p:cNvCxnSpPr>
              <a:cxnSpLocks/>
              <a:stCxn id="31" idx="3"/>
              <a:endCxn id="29" idx="1"/>
            </p:cNvCxnSpPr>
            <p:nvPr/>
          </p:nvCxnSpPr>
          <p:spPr>
            <a:xfrm>
              <a:off x="7276609" y="3602838"/>
              <a:ext cx="0" cy="381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o 40"/>
            <p:cNvGrpSpPr/>
            <p:nvPr/>
          </p:nvGrpSpPr>
          <p:grpSpPr>
            <a:xfrm rot="5400000">
              <a:off x="7936234" y="6588836"/>
              <a:ext cx="535065" cy="133350"/>
              <a:chOff x="9172575" y="6610350"/>
              <a:chExt cx="535065" cy="133350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9172575" y="6610350"/>
                <a:ext cx="142875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9564765" y="6610350"/>
                <a:ext cx="142875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Conector recto 39"/>
              <p:cNvCxnSpPr>
                <a:stCxn id="37" idx="6"/>
                <a:endCxn id="38" idx="2"/>
              </p:cNvCxnSpPr>
              <p:nvPr/>
            </p:nvCxnSpPr>
            <p:spPr>
              <a:xfrm>
                <a:off x="9315450" y="6677025"/>
                <a:ext cx="2493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ector recto 42"/>
            <p:cNvCxnSpPr>
              <a:cxnSpLocks/>
              <a:stCxn id="37" idx="2"/>
              <a:endCxn id="400" idx="2"/>
            </p:cNvCxnSpPr>
            <p:nvPr/>
          </p:nvCxnSpPr>
          <p:spPr>
            <a:xfrm flipV="1">
              <a:off x="8203767" y="5894231"/>
              <a:ext cx="3102" cy="493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>
              <a:cxnSpLocks/>
              <a:stCxn id="38" idx="6"/>
              <a:endCxn id="429" idx="0"/>
            </p:cNvCxnSpPr>
            <p:nvPr/>
          </p:nvCxnSpPr>
          <p:spPr>
            <a:xfrm>
              <a:off x="8203767" y="6923044"/>
              <a:ext cx="2003" cy="8189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>
              <a:cxnSpLocks/>
              <a:stCxn id="400" idx="0"/>
            </p:cNvCxnSpPr>
            <p:nvPr/>
          </p:nvCxnSpPr>
          <p:spPr>
            <a:xfrm flipH="1" flipV="1">
              <a:off x="8205000" y="4941950"/>
              <a:ext cx="1869" cy="501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CuadroTexto 1039"/>
            <p:cNvSpPr txBox="1"/>
            <p:nvPr/>
          </p:nvSpPr>
          <p:spPr>
            <a:xfrm>
              <a:off x="3408509" y="5153618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802</a:t>
              </a:r>
            </a:p>
          </p:txBody>
        </p:sp>
        <p:sp>
          <p:nvSpPr>
            <p:cNvPr id="150" name="CuadroTexto 149"/>
            <p:cNvSpPr txBox="1"/>
            <p:nvPr/>
          </p:nvSpPr>
          <p:spPr>
            <a:xfrm>
              <a:off x="3865428" y="5153618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806</a:t>
              </a:r>
            </a:p>
          </p:txBody>
        </p:sp>
        <p:sp>
          <p:nvSpPr>
            <p:cNvPr id="151" name="CuadroTexto 150"/>
            <p:cNvSpPr txBox="1"/>
            <p:nvPr/>
          </p:nvSpPr>
          <p:spPr>
            <a:xfrm>
              <a:off x="4452148" y="5159778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808</a:t>
              </a:r>
            </a:p>
          </p:txBody>
        </p:sp>
        <p:sp>
          <p:nvSpPr>
            <p:cNvPr id="152" name="CuadroTexto 151"/>
            <p:cNvSpPr txBox="1"/>
            <p:nvPr/>
          </p:nvSpPr>
          <p:spPr>
            <a:xfrm>
              <a:off x="5391358" y="5894231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812</a:t>
              </a:r>
            </a:p>
          </p:txBody>
        </p:sp>
        <p:sp>
          <p:nvSpPr>
            <p:cNvPr id="153" name="Rectángulo 152"/>
            <p:cNvSpPr/>
            <p:nvPr/>
          </p:nvSpPr>
          <p:spPr>
            <a:xfrm rot="5400000">
              <a:off x="4615532" y="6651333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154" name="Conector recto 153"/>
            <p:cNvCxnSpPr>
              <a:cxnSpLocks/>
              <a:stCxn id="139" idx="2"/>
              <a:endCxn id="153" idx="1"/>
            </p:cNvCxnSpPr>
            <p:nvPr/>
          </p:nvCxnSpPr>
          <p:spPr>
            <a:xfrm flipH="1">
              <a:off x="4670123" y="6497060"/>
              <a:ext cx="3116" cy="3248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4465211" y="6956348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810</a:t>
              </a:r>
            </a:p>
          </p:txBody>
        </p:sp>
        <p:sp>
          <p:nvSpPr>
            <p:cNvPr id="156" name="CuadroTexto 155"/>
            <p:cNvSpPr txBox="1"/>
            <p:nvPr/>
          </p:nvSpPr>
          <p:spPr>
            <a:xfrm>
              <a:off x="5991772" y="5193832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814</a:t>
              </a: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6489340" y="5195735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850</a:t>
              </a:r>
            </a:p>
          </p:txBody>
        </p:sp>
        <p:sp>
          <p:nvSpPr>
            <p:cNvPr id="197" name="CuadroTexto 196"/>
            <p:cNvSpPr txBox="1"/>
            <p:nvPr/>
          </p:nvSpPr>
          <p:spPr>
            <a:xfrm>
              <a:off x="6658791" y="4377280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818</a:t>
              </a:r>
            </a:p>
          </p:txBody>
        </p:sp>
        <p:sp>
          <p:nvSpPr>
            <p:cNvPr id="198" name="CuadroTexto 197"/>
            <p:cNvSpPr txBox="1"/>
            <p:nvPr/>
          </p:nvSpPr>
          <p:spPr>
            <a:xfrm>
              <a:off x="6658791" y="3886945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820</a:t>
              </a:r>
            </a:p>
          </p:txBody>
        </p:sp>
        <p:sp>
          <p:nvSpPr>
            <p:cNvPr id="199" name="CuadroTexto 198"/>
            <p:cNvSpPr txBox="1"/>
            <p:nvPr/>
          </p:nvSpPr>
          <p:spPr>
            <a:xfrm>
              <a:off x="6661027" y="3390424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822</a:t>
              </a:r>
            </a:p>
          </p:txBody>
        </p:sp>
        <p:sp>
          <p:nvSpPr>
            <p:cNvPr id="200" name="CuadroTexto 199"/>
            <p:cNvSpPr txBox="1"/>
            <p:nvPr/>
          </p:nvSpPr>
          <p:spPr>
            <a:xfrm>
              <a:off x="7084264" y="5892562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816</a:t>
              </a:r>
            </a:p>
          </p:txBody>
        </p:sp>
        <p:sp>
          <p:nvSpPr>
            <p:cNvPr id="201" name="CuadroTexto 200"/>
            <p:cNvSpPr txBox="1"/>
            <p:nvPr/>
          </p:nvSpPr>
          <p:spPr>
            <a:xfrm>
              <a:off x="7779432" y="5307108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824</a:t>
              </a:r>
            </a:p>
          </p:txBody>
        </p:sp>
        <p:sp>
          <p:nvSpPr>
            <p:cNvPr id="202" name="CuadroTexto 201"/>
            <p:cNvSpPr txBox="1"/>
            <p:nvPr/>
          </p:nvSpPr>
          <p:spPr>
            <a:xfrm>
              <a:off x="9026230" y="5871576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826</a:t>
              </a:r>
            </a:p>
          </p:txBody>
        </p:sp>
        <p:sp>
          <p:nvSpPr>
            <p:cNvPr id="203" name="CuadroTexto 202"/>
            <p:cNvSpPr txBox="1"/>
            <p:nvPr/>
          </p:nvSpPr>
          <p:spPr>
            <a:xfrm>
              <a:off x="7987113" y="8163966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828</a:t>
              </a:r>
            </a:p>
          </p:txBody>
        </p:sp>
        <p:sp>
          <p:nvSpPr>
            <p:cNvPr id="204" name="CuadroTexto 203"/>
            <p:cNvSpPr txBox="1"/>
            <p:nvPr/>
          </p:nvSpPr>
          <p:spPr>
            <a:xfrm>
              <a:off x="8851123" y="8137179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830</a:t>
              </a:r>
            </a:p>
          </p:txBody>
        </p:sp>
        <p:sp>
          <p:nvSpPr>
            <p:cNvPr id="228" name="Rectángulo 227"/>
            <p:cNvSpPr/>
            <p:nvPr/>
          </p:nvSpPr>
          <p:spPr>
            <a:xfrm>
              <a:off x="2956666" y="5447650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229" name="Conector recto 228"/>
            <p:cNvCxnSpPr>
              <a:cxnSpLocks/>
              <a:stCxn id="228" idx="3"/>
              <a:endCxn id="4" idx="1"/>
            </p:cNvCxnSpPr>
            <p:nvPr/>
          </p:nvCxnSpPr>
          <p:spPr>
            <a:xfrm>
              <a:off x="3065848" y="5672838"/>
              <a:ext cx="4838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CuadroTexto 229"/>
            <p:cNvSpPr txBox="1"/>
            <p:nvPr/>
          </p:nvSpPr>
          <p:spPr>
            <a:xfrm>
              <a:off x="2809319" y="5144746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800</a:t>
              </a:r>
            </a:p>
          </p:txBody>
        </p:sp>
        <p:pic>
          <p:nvPicPr>
            <p:cNvPr id="231" name="Picture 4" descr="Fail:Transformer Iron Core.svg – Vikipeedi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815" y="5375529"/>
              <a:ext cx="612360" cy="612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2" name="Conector recto 231"/>
            <p:cNvCxnSpPr/>
            <p:nvPr/>
          </p:nvCxnSpPr>
          <p:spPr>
            <a:xfrm>
              <a:off x="2108783" y="5681709"/>
              <a:ext cx="3378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2609751" y="5681709"/>
              <a:ext cx="3378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ángulo 233"/>
            <p:cNvSpPr/>
            <p:nvPr/>
          </p:nvSpPr>
          <p:spPr>
            <a:xfrm>
              <a:off x="1972882" y="5315253"/>
              <a:ext cx="122928" cy="721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35" name="CuadroTexto 234"/>
            <p:cNvSpPr txBox="1"/>
            <p:nvPr/>
          </p:nvSpPr>
          <p:spPr>
            <a:xfrm>
              <a:off x="1818871" y="4972438"/>
              <a:ext cx="472050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S/E</a:t>
              </a:r>
            </a:p>
          </p:txBody>
        </p:sp>
        <p:grpSp>
          <p:nvGrpSpPr>
            <p:cNvPr id="140" name="Grupo 139"/>
            <p:cNvGrpSpPr/>
            <p:nvPr/>
          </p:nvGrpSpPr>
          <p:grpSpPr>
            <a:xfrm rot="16200000">
              <a:off x="4451930" y="6160990"/>
              <a:ext cx="460612" cy="211529"/>
              <a:chOff x="4140259" y="2904531"/>
              <a:chExt cx="2911092" cy="1521744"/>
            </a:xfrm>
          </p:grpSpPr>
          <p:sp>
            <p:nvSpPr>
              <p:cNvPr id="273" name="Forma libre 272"/>
              <p:cNvSpPr/>
              <p:nvPr/>
            </p:nvSpPr>
            <p:spPr>
              <a:xfrm>
                <a:off x="4436957" y="2904531"/>
                <a:ext cx="1163320" cy="787403"/>
              </a:xfrm>
              <a:custGeom>
                <a:avLst/>
                <a:gdLst>
                  <a:gd name="connsiteX0" fmla="*/ 0 w 1163320"/>
                  <a:gd name="connsiteY0" fmla="*/ 787403 h 787403"/>
                  <a:gd name="connsiteX1" fmla="*/ 589280 w 1163320"/>
                  <a:gd name="connsiteY1" fmla="*/ 3 h 787403"/>
                  <a:gd name="connsiteX2" fmla="*/ 1163320 w 1163320"/>
                  <a:gd name="connsiteY2" fmla="*/ 777243 h 78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3320" h="787403">
                    <a:moveTo>
                      <a:pt x="0" y="787403"/>
                    </a:moveTo>
                    <a:cubicBezTo>
                      <a:pt x="197696" y="394549"/>
                      <a:pt x="395393" y="1696"/>
                      <a:pt x="589280" y="3"/>
                    </a:cubicBezTo>
                    <a:cubicBezTo>
                      <a:pt x="783167" y="-1690"/>
                      <a:pt x="1101513" y="621456"/>
                      <a:pt x="1163320" y="7772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Forma libre 275"/>
              <p:cNvSpPr/>
              <p:nvPr/>
            </p:nvSpPr>
            <p:spPr>
              <a:xfrm flipV="1">
                <a:off x="5575713" y="3638872"/>
                <a:ext cx="1163320" cy="787403"/>
              </a:xfrm>
              <a:custGeom>
                <a:avLst/>
                <a:gdLst>
                  <a:gd name="connsiteX0" fmla="*/ 0 w 1163320"/>
                  <a:gd name="connsiteY0" fmla="*/ 787403 h 787403"/>
                  <a:gd name="connsiteX1" fmla="*/ 589280 w 1163320"/>
                  <a:gd name="connsiteY1" fmla="*/ 3 h 787403"/>
                  <a:gd name="connsiteX2" fmla="*/ 1163320 w 1163320"/>
                  <a:gd name="connsiteY2" fmla="*/ 777243 h 78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3320" h="787403">
                    <a:moveTo>
                      <a:pt x="0" y="787403"/>
                    </a:moveTo>
                    <a:cubicBezTo>
                      <a:pt x="197696" y="394549"/>
                      <a:pt x="395393" y="1696"/>
                      <a:pt x="589280" y="3"/>
                    </a:cubicBezTo>
                    <a:cubicBezTo>
                      <a:pt x="783167" y="-1690"/>
                      <a:pt x="1101513" y="621456"/>
                      <a:pt x="1163320" y="7772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Elipse 138"/>
              <p:cNvSpPr/>
              <p:nvPr/>
            </p:nvSpPr>
            <p:spPr>
              <a:xfrm>
                <a:off x="4140259" y="3446626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Elipse 277"/>
              <p:cNvSpPr/>
              <p:nvPr/>
            </p:nvSpPr>
            <p:spPr>
              <a:xfrm>
                <a:off x="6729488" y="3446625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upo 279"/>
            <p:cNvGrpSpPr/>
            <p:nvPr/>
          </p:nvGrpSpPr>
          <p:grpSpPr>
            <a:xfrm rot="16200000">
              <a:off x="7058214" y="4927039"/>
              <a:ext cx="460612" cy="211529"/>
              <a:chOff x="4140259" y="2904531"/>
              <a:chExt cx="2911092" cy="1521744"/>
            </a:xfrm>
          </p:grpSpPr>
          <p:sp>
            <p:nvSpPr>
              <p:cNvPr id="281" name="Forma libre 280"/>
              <p:cNvSpPr/>
              <p:nvPr/>
            </p:nvSpPr>
            <p:spPr>
              <a:xfrm>
                <a:off x="4436957" y="2904531"/>
                <a:ext cx="1163320" cy="787403"/>
              </a:xfrm>
              <a:custGeom>
                <a:avLst/>
                <a:gdLst>
                  <a:gd name="connsiteX0" fmla="*/ 0 w 1163320"/>
                  <a:gd name="connsiteY0" fmla="*/ 787403 h 787403"/>
                  <a:gd name="connsiteX1" fmla="*/ 589280 w 1163320"/>
                  <a:gd name="connsiteY1" fmla="*/ 3 h 787403"/>
                  <a:gd name="connsiteX2" fmla="*/ 1163320 w 1163320"/>
                  <a:gd name="connsiteY2" fmla="*/ 777243 h 78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3320" h="787403">
                    <a:moveTo>
                      <a:pt x="0" y="787403"/>
                    </a:moveTo>
                    <a:cubicBezTo>
                      <a:pt x="197696" y="394549"/>
                      <a:pt x="395393" y="1696"/>
                      <a:pt x="589280" y="3"/>
                    </a:cubicBezTo>
                    <a:cubicBezTo>
                      <a:pt x="783167" y="-1690"/>
                      <a:pt x="1101513" y="621456"/>
                      <a:pt x="1163320" y="7772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Forma libre 281"/>
              <p:cNvSpPr/>
              <p:nvPr/>
            </p:nvSpPr>
            <p:spPr>
              <a:xfrm flipV="1">
                <a:off x="5575713" y="3638872"/>
                <a:ext cx="1163320" cy="787403"/>
              </a:xfrm>
              <a:custGeom>
                <a:avLst/>
                <a:gdLst>
                  <a:gd name="connsiteX0" fmla="*/ 0 w 1163320"/>
                  <a:gd name="connsiteY0" fmla="*/ 787403 h 787403"/>
                  <a:gd name="connsiteX1" fmla="*/ 589280 w 1163320"/>
                  <a:gd name="connsiteY1" fmla="*/ 3 h 787403"/>
                  <a:gd name="connsiteX2" fmla="*/ 1163320 w 1163320"/>
                  <a:gd name="connsiteY2" fmla="*/ 777243 h 78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3320" h="787403">
                    <a:moveTo>
                      <a:pt x="0" y="787403"/>
                    </a:moveTo>
                    <a:cubicBezTo>
                      <a:pt x="197696" y="394549"/>
                      <a:pt x="395393" y="1696"/>
                      <a:pt x="589280" y="3"/>
                    </a:cubicBezTo>
                    <a:cubicBezTo>
                      <a:pt x="783167" y="-1690"/>
                      <a:pt x="1101513" y="621456"/>
                      <a:pt x="1163320" y="7772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Elipse 282"/>
              <p:cNvSpPr/>
              <p:nvPr/>
            </p:nvSpPr>
            <p:spPr>
              <a:xfrm>
                <a:off x="4140259" y="3446626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Elipse 283"/>
              <p:cNvSpPr/>
              <p:nvPr/>
            </p:nvSpPr>
            <p:spPr>
              <a:xfrm>
                <a:off x="6729488" y="3446625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upo 284"/>
            <p:cNvGrpSpPr/>
            <p:nvPr/>
          </p:nvGrpSpPr>
          <p:grpSpPr>
            <a:xfrm flipH="1">
              <a:off x="8400254" y="5576824"/>
              <a:ext cx="460612" cy="211529"/>
              <a:chOff x="4140259" y="2904531"/>
              <a:chExt cx="2911092" cy="1521744"/>
            </a:xfrm>
          </p:grpSpPr>
          <p:sp>
            <p:nvSpPr>
              <p:cNvPr id="286" name="Forma libre 285"/>
              <p:cNvSpPr/>
              <p:nvPr/>
            </p:nvSpPr>
            <p:spPr>
              <a:xfrm>
                <a:off x="4436957" y="2904531"/>
                <a:ext cx="1163320" cy="787403"/>
              </a:xfrm>
              <a:custGeom>
                <a:avLst/>
                <a:gdLst>
                  <a:gd name="connsiteX0" fmla="*/ 0 w 1163320"/>
                  <a:gd name="connsiteY0" fmla="*/ 787403 h 787403"/>
                  <a:gd name="connsiteX1" fmla="*/ 589280 w 1163320"/>
                  <a:gd name="connsiteY1" fmla="*/ 3 h 787403"/>
                  <a:gd name="connsiteX2" fmla="*/ 1163320 w 1163320"/>
                  <a:gd name="connsiteY2" fmla="*/ 777243 h 78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3320" h="787403">
                    <a:moveTo>
                      <a:pt x="0" y="787403"/>
                    </a:moveTo>
                    <a:cubicBezTo>
                      <a:pt x="197696" y="394549"/>
                      <a:pt x="395393" y="1696"/>
                      <a:pt x="589280" y="3"/>
                    </a:cubicBezTo>
                    <a:cubicBezTo>
                      <a:pt x="783167" y="-1690"/>
                      <a:pt x="1101513" y="621456"/>
                      <a:pt x="1163320" y="7772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Forma libre 286"/>
              <p:cNvSpPr/>
              <p:nvPr/>
            </p:nvSpPr>
            <p:spPr>
              <a:xfrm flipV="1">
                <a:off x="5575713" y="3638872"/>
                <a:ext cx="1163320" cy="787403"/>
              </a:xfrm>
              <a:custGeom>
                <a:avLst/>
                <a:gdLst>
                  <a:gd name="connsiteX0" fmla="*/ 0 w 1163320"/>
                  <a:gd name="connsiteY0" fmla="*/ 787403 h 787403"/>
                  <a:gd name="connsiteX1" fmla="*/ 589280 w 1163320"/>
                  <a:gd name="connsiteY1" fmla="*/ 3 h 787403"/>
                  <a:gd name="connsiteX2" fmla="*/ 1163320 w 1163320"/>
                  <a:gd name="connsiteY2" fmla="*/ 777243 h 78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3320" h="787403">
                    <a:moveTo>
                      <a:pt x="0" y="787403"/>
                    </a:moveTo>
                    <a:cubicBezTo>
                      <a:pt x="197696" y="394549"/>
                      <a:pt x="395393" y="1696"/>
                      <a:pt x="589280" y="3"/>
                    </a:cubicBezTo>
                    <a:cubicBezTo>
                      <a:pt x="783167" y="-1690"/>
                      <a:pt x="1101513" y="621456"/>
                      <a:pt x="1163320" y="7772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Elipse 287"/>
              <p:cNvSpPr/>
              <p:nvPr/>
            </p:nvSpPr>
            <p:spPr>
              <a:xfrm>
                <a:off x="4140259" y="3446626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Elipse 288"/>
              <p:cNvSpPr/>
              <p:nvPr/>
            </p:nvSpPr>
            <p:spPr>
              <a:xfrm>
                <a:off x="6729488" y="3446625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3" name="Conector recto 142"/>
            <p:cNvCxnSpPr>
              <a:cxnSpLocks/>
              <a:stCxn id="283" idx="2"/>
              <a:endCxn id="19" idx="0"/>
            </p:cNvCxnSpPr>
            <p:nvPr/>
          </p:nvCxnSpPr>
          <p:spPr>
            <a:xfrm>
              <a:off x="7279523" y="5263109"/>
              <a:ext cx="2904" cy="18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>
              <a:cxnSpLocks/>
              <a:stCxn id="11" idx="2"/>
              <a:endCxn id="278" idx="6"/>
            </p:cNvCxnSpPr>
            <p:nvPr/>
          </p:nvCxnSpPr>
          <p:spPr>
            <a:xfrm>
              <a:off x="4670123" y="5894231"/>
              <a:ext cx="3116" cy="142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0" name="Rectángulo redondeado 339"/>
            <p:cNvSpPr/>
            <p:nvPr/>
          </p:nvSpPr>
          <p:spPr>
            <a:xfrm>
              <a:off x="3108553" y="5613381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41" name="Rectángulo redondeado 340"/>
            <p:cNvSpPr/>
            <p:nvPr/>
          </p:nvSpPr>
          <p:spPr>
            <a:xfrm>
              <a:off x="4380612" y="5601570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42" name="Rectángulo redondeado 341"/>
            <p:cNvSpPr/>
            <p:nvPr/>
          </p:nvSpPr>
          <p:spPr>
            <a:xfrm>
              <a:off x="4789505" y="5601570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43" name="Rectángulo redondeado 342"/>
            <p:cNvSpPr/>
            <p:nvPr/>
          </p:nvSpPr>
          <p:spPr>
            <a:xfrm>
              <a:off x="7011067" y="5609481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60" name="CuadroTexto 359"/>
            <p:cNvSpPr txBox="1"/>
            <p:nvPr/>
          </p:nvSpPr>
          <p:spPr>
            <a:xfrm>
              <a:off x="3055618" y="5730517"/>
              <a:ext cx="472050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R1</a:t>
              </a:r>
            </a:p>
          </p:txBody>
        </p:sp>
        <p:sp>
          <p:nvSpPr>
            <p:cNvPr id="361" name="CuadroTexto 360"/>
            <p:cNvSpPr txBox="1"/>
            <p:nvPr/>
          </p:nvSpPr>
          <p:spPr>
            <a:xfrm>
              <a:off x="4274019" y="5723043"/>
              <a:ext cx="353732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R2</a:t>
              </a:r>
            </a:p>
          </p:txBody>
        </p:sp>
        <p:sp>
          <p:nvSpPr>
            <p:cNvPr id="362" name="CuadroTexto 361"/>
            <p:cNvSpPr txBox="1"/>
            <p:nvPr/>
          </p:nvSpPr>
          <p:spPr>
            <a:xfrm>
              <a:off x="4724180" y="5723041"/>
              <a:ext cx="356127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R3</a:t>
              </a:r>
            </a:p>
          </p:txBody>
        </p:sp>
        <p:sp>
          <p:nvSpPr>
            <p:cNvPr id="385" name="Rectángulo redondeado 384"/>
            <p:cNvSpPr/>
            <p:nvPr/>
          </p:nvSpPr>
          <p:spPr>
            <a:xfrm>
              <a:off x="2166876" y="5627034"/>
              <a:ext cx="95354" cy="1120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86" name="Rectángulo redondeado 385"/>
            <p:cNvSpPr/>
            <p:nvPr/>
          </p:nvSpPr>
          <p:spPr>
            <a:xfrm>
              <a:off x="2790941" y="5621112"/>
              <a:ext cx="95354" cy="1120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18" name="CuadroTexto 317">
              <a:extLst>
                <a:ext uri="{FF2B5EF4-FFF2-40B4-BE49-F238E27FC236}">
                  <a16:creationId xmlns:a16="http://schemas.microsoft.com/office/drawing/2014/main" id="{F9A86EAB-3347-476B-B51B-7DFEE750E662}"/>
                </a:ext>
              </a:extLst>
            </p:cNvPr>
            <p:cNvSpPr txBox="1"/>
            <p:nvPr/>
          </p:nvSpPr>
          <p:spPr>
            <a:xfrm>
              <a:off x="7542751" y="6459440"/>
              <a:ext cx="610943" cy="39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b="1" dirty="0"/>
                <a:t>SW1</a:t>
              </a:r>
            </a:p>
          </p:txBody>
        </p:sp>
        <p:sp>
          <p:nvSpPr>
            <p:cNvPr id="346" name="Rectángulo redondeado 341">
              <a:extLst>
                <a:ext uri="{FF2B5EF4-FFF2-40B4-BE49-F238E27FC236}">
                  <a16:creationId xmlns:a16="http://schemas.microsoft.com/office/drawing/2014/main" id="{2D327D28-FAC7-59AD-5F3D-A19634B8C806}"/>
                </a:ext>
              </a:extLst>
            </p:cNvPr>
            <p:cNvSpPr/>
            <p:nvPr/>
          </p:nvSpPr>
          <p:spPr>
            <a:xfrm>
              <a:off x="5315813" y="5601570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E4310703-B4EA-7E9C-84A4-E4EC89817E73}"/>
                </a:ext>
              </a:extLst>
            </p:cNvPr>
            <p:cNvSpPr txBox="1"/>
            <p:nvPr/>
          </p:nvSpPr>
          <p:spPr>
            <a:xfrm>
              <a:off x="5196281" y="5708304"/>
              <a:ext cx="405370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R4</a:t>
              </a:r>
            </a:p>
          </p:txBody>
        </p:sp>
        <p:grpSp>
          <p:nvGrpSpPr>
            <p:cNvPr id="358" name="Grupo 357">
              <a:extLst>
                <a:ext uri="{FF2B5EF4-FFF2-40B4-BE49-F238E27FC236}">
                  <a16:creationId xmlns:a16="http://schemas.microsoft.com/office/drawing/2014/main" id="{ECF61BDB-B83D-137E-5BB6-D73F08971750}"/>
                </a:ext>
              </a:extLst>
            </p:cNvPr>
            <p:cNvGrpSpPr/>
            <p:nvPr/>
          </p:nvGrpSpPr>
          <p:grpSpPr>
            <a:xfrm flipV="1">
              <a:off x="5390109" y="3868817"/>
              <a:ext cx="418612" cy="420957"/>
              <a:chOff x="2349982" y="2520452"/>
              <a:chExt cx="418612" cy="420957"/>
            </a:xfrm>
          </p:grpSpPr>
          <p:sp>
            <p:nvSpPr>
              <p:cNvPr id="366" name="Triángulo isósceles 365">
                <a:extLst>
                  <a:ext uri="{FF2B5EF4-FFF2-40B4-BE49-F238E27FC236}">
                    <a16:creationId xmlns:a16="http://schemas.microsoft.com/office/drawing/2014/main" id="{19CBC432-C2CB-A892-6CA3-F805876FFD6A}"/>
                  </a:ext>
                </a:extLst>
              </p:cNvPr>
              <p:cNvSpPr/>
              <p:nvPr/>
            </p:nvSpPr>
            <p:spPr>
              <a:xfrm>
                <a:off x="2349982" y="2520453"/>
                <a:ext cx="418612" cy="3370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ectángulo 368">
                <a:extLst>
                  <a:ext uri="{FF2B5EF4-FFF2-40B4-BE49-F238E27FC236}">
                    <a16:creationId xmlns:a16="http://schemas.microsoft.com/office/drawing/2014/main" id="{37AEB573-5BA2-63F6-5BF4-454C04390D66}"/>
                  </a:ext>
                </a:extLst>
              </p:cNvPr>
              <p:cNvSpPr/>
              <p:nvPr/>
            </p:nvSpPr>
            <p:spPr>
              <a:xfrm>
                <a:off x="2349982" y="2857500"/>
                <a:ext cx="418612" cy="839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Rectángulo 370">
                <a:extLst>
                  <a:ext uri="{FF2B5EF4-FFF2-40B4-BE49-F238E27FC236}">
                    <a16:creationId xmlns:a16="http://schemas.microsoft.com/office/drawing/2014/main" id="{2502E016-C68A-8A2A-2633-A01FCB1C8FE2}"/>
                  </a:ext>
                </a:extLst>
              </p:cNvPr>
              <p:cNvSpPr/>
              <p:nvPr/>
            </p:nvSpPr>
            <p:spPr>
              <a:xfrm>
                <a:off x="2349982" y="2520452"/>
                <a:ext cx="418612" cy="4209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2" name="Rectángulo 371">
              <a:extLst>
                <a:ext uri="{FF2B5EF4-FFF2-40B4-BE49-F238E27FC236}">
                  <a16:creationId xmlns:a16="http://schemas.microsoft.com/office/drawing/2014/main" id="{D0209CB3-2BD6-1AE8-F3C3-D3854C3D9A0F}"/>
                </a:ext>
              </a:extLst>
            </p:cNvPr>
            <p:cNvSpPr/>
            <p:nvPr/>
          </p:nvSpPr>
          <p:spPr>
            <a:xfrm rot="5400000">
              <a:off x="5544210" y="4505696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373" name="Conector recto 372">
              <a:extLst>
                <a:ext uri="{FF2B5EF4-FFF2-40B4-BE49-F238E27FC236}">
                  <a16:creationId xmlns:a16="http://schemas.microsoft.com/office/drawing/2014/main" id="{0108DAF3-1D1F-DDCF-5192-41376DD6B087}"/>
                </a:ext>
              </a:extLst>
            </p:cNvPr>
            <p:cNvCxnSpPr>
              <a:cxnSpLocks/>
              <a:stCxn id="372" idx="3"/>
              <a:endCxn id="13" idx="0"/>
            </p:cNvCxnSpPr>
            <p:nvPr/>
          </p:nvCxnSpPr>
          <p:spPr>
            <a:xfrm>
              <a:off x="5598801" y="4785475"/>
              <a:ext cx="0" cy="658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>
              <a:extLst>
                <a:ext uri="{FF2B5EF4-FFF2-40B4-BE49-F238E27FC236}">
                  <a16:creationId xmlns:a16="http://schemas.microsoft.com/office/drawing/2014/main" id="{28C5D23F-B49F-4D71-8C71-596EF6AB2AEE}"/>
                </a:ext>
              </a:extLst>
            </p:cNvPr>
            <p:cNvCxnSpPr>
              <a:cxnSpLocks/>
              <a:stCxn id="371" idx="0"/>
              <a:endCxn id="372" idx="1"/>
            </p:cNvCxnSpPr>
            <p:nvPr/>
          </p:nvCxnSpPr>
          <p:spPr>
            <a:xfrm flipH="1">
              <a:off x="5598801" y="4289774"/>
              <a:ext cx="614" cy="38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Rectángulo redondeado 341">
              <a:extLst>
                <a:ext uri="{FF2B5EF4-FFF2-40B4-BE49-F238E27FC236}">
                  <a16:creationId xmlns:a16="http://schemas.microsoft.com/office/drawing/2014/main" id="{1CC218D7-20DF-6714-09D8-D224147A8C4B}"/>
                </a:ext>
              </a:extLst>
            </p:cNvPr>
            <p:cNvSpPr/>
            <p:nvPr/>
          </p:nvSpPr>
          <p:spPr>
            <a:xfrm rot="5400000">
              <a:off x="5520129" y="4853348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89" name="CuadroTexto 388">
              <a:extLst>
                <a:ext uri="{FF2B5EF4-FFF2-40B4-BE49-F238E27FC236}">
                  <a16:creationId xmlns:a16="http://schemas.microsoft.com/office/drawing/2014/main" id="{A6FF6A1B-82CA-4741-BDF0-372C8FE024C1}"/>
                </a:ext>
              </a:extLst>
            </p:cNvPr>
            <p:cNvSpPr txBox="1"/>
            <p:nvPr/>
          </p:nvSpPr>
          <p:spPr>
            <a:xfrm>
              <a:off x="5127302" y="4788885"/>
              <a:ext cx="475894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R19</a:t>
              </a:r>
            </a:p>
          </p:txBody>
        </p:sp>
        <p:sp>
          <p:nvSpPr>
            <p:cNvPr id="390" name="CuadroTexto 389">
              <a:extLst>
                <a:ext uri="{FF2B5EF4-FFF2-40B4-BE49-F238E27FC236}">
                  <a16:creationId xmlns:a16="http://schemas.microsoft.com/office/drawing/2014/main" id="{FD33A20D-5BF3-2159-DB18-C079750B84E9}"/>
                </a:ext>
              </a:extLst>
            </p:cNvPr>
            <p:cNvSpPr txBox="1"/>
            <p:nvPr/>
          </p:nvSpPr>
          <p:spPr>
            <a:xfrm>
              <a:off x="5079080" y="3376307"/>
              <a:ext cx="931181" cy="49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200" dirty="0"/>
                <a:t>DER 1</a:t>
              </a:r>
            </a:p>
          </p:txBody>
        </p:sp>
        <p:sp>
          <p:nvSpPr>
            <p:cNvPr id="391" name="CuadroTexto 390">
              <a:extLst>
                <a:ext uri="{FF2B5EF4-FFF2-40B4-BE49-F238E27FC236}">
                  <a16:creationId xmlns:a16="http://schemas.microsoft.com/office/drawing/2014/main" id="{8626FB17-CCC8-52BF-116D-F3D5E0691A92}"/>
                </a:ext>
              </a:extLst>
            </p:cNvPr>
            <p:cNvSpPr txBox="1"/>
            <p:nvPr/>
          </p:nvSpPr>
          <p:spPr>
            <a:xfrm>
              <a:off x="4273045" y="6100270"/>
              <a:ext cx="405370" cy="33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/>
                <a:t>F1</a:t>
              </a:r>
            </a:p>
          </p:txBody>
        </p:sp>
        <p:sp>
          <p:nvSpPr>
            <p:cNvPr id="392" name="Rectángulo redondeado 341">
              <a:extLst>
                <a:ext uri="{FF2B5EF4-FFF2-40B4-BE49-F238E27FC236}">
                  <a16:creationId xmlns:a16="http://schemas.microsoft.com/office/drawing/2014/main" id="{DB34A82E-1FF1-F127-8420-B5CC1BD2FD12}"/>
                </a:ext>
              </a:extLst>
            </p:cNvPr>
            <p:cNvSpPr/>
            <p:nvPr/>
          </p:nvSpPr>
          <p:spPr>
            <a:xfrm>
              <a:off x="5715859" y="5601570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93" name="CuadroTexto 392">
              <a:extLst>
                <a:ext uri="{FF2B5EF4-FFF2-40B4-BE49-F238E27FC236}">
                  <a16:creationId xmlns:a16="http://schemas.microsoft.com/office/drawing/2014/main" id="{A180FCDC-145E-883D-7B42-72F8710B9513}"/>
                </a:ext>
              </a:extLst>
            </p:cNvPr>
            <p:cNvSpPr txBox="1"/>
            <p:nvPr/>
          </p:nvSpPr>
          <p:spPr>
            <a:xfrm>
              <a:off x="5640719" y="5708304"/>
              <a:ext cx="405370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R5</a:t>
              </a:r>
            </a:p>
          </p:txBody>
        </p:sp>
        <p:sp>
          <p:nvSpPr>
            <p:cNvPr id="394" name="CuadroTexto 393">
              <a:extLst>
                <a:ext uri="{FF2B5EF4-FFF2-40B4-BE49-F238E27FC236}">
                  <a16:creationId xmlns:a16="http://schemas.microsoft.com/office/drawing/2014/main" id="{0EC9C208-60E6-628D-6735-DF850A756B84}"/>
                </a:ext>
              </a:extLst>
            </p:cNvPr>
            <p:cNvSpPr txBox="1"/>
            <p:nvPr/>
          </p:nvSpPr>
          <p:spPr>
            <a:xfrm>
              <a:off x="6882348" y="5706131"/>
              <a:ext cx="405370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R6</a:t>
              </a:r>
            </a:p>
          </p:txBody>
        </p:sp>
        <p:sp>
          <p:nvSpPr>
            <p:cNvPr id="395" name="CuadroTexto 394">
              <a:extLst>
                <a:ext uri="{FF2B5EF4-FFF2-40B4-BE49-F238E27FC236}">
                  <a16:creationId xmlns:a16="http://schemas.microsoft.com/office/drawing/2014/main" id="{3673058C-9206-0B34-7D7C-113C5430AE7F}"/>
                </a:ext>
              </a:extLst>
            </p:cNvPr>
            <p:cNvSpPr txBox="1"/>
            <p:nvPr/>
          </p:nvSpPr>
          <p:spPr>
            <a:xfrm>
              <a:off x="6892764" y="4877917"/>
              <a:ext cx="405370" cy="33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/>
                <a:t>F2</a:t>
              </a:r>
            </a:p>
          </p:txBody>
        </p:sp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FE0C1EB6-3219-2070-ECC8-835066E38C9A}"/>
                </a:ext>
              </a:extLst>
            </p:cNvPr>
            <p:cNvSpPr/>
            <p:nvPr/>
          </p:nvSpPr>
          <p:spPr>
            <a:xfrm>
              <a:off x="8152278" y="5443855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401" name="Conector recto 400">
              <a:extLst>
                <a:ext uri="{FF2B5EF4-FFF2-40B4-BE49-F238E27FC236}">
                  <a16:creationId xmlns:a16="http://schemas.microsoft.com/office/drawing/2014/main" id="{0D57373C-304E-D7B5-1947-60DE6B0049EB}"/>
                </a:ext>
              </a:extLst>
            </p:cNvPr>
            <p:cNvCxnSpPr>
              <a:cxnSpLocks/>
              <a:endCxn id="400" idx="1"/>
            </p:cNvCxnSpPr>
            <p:nvPr/>
          </p:nvCxnSpPr>
          <p:spPr>
            <a:xfrm>
              <a:off x="7332782" y="5669043"/>
              <a:ext cx="8194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Rectángulo redondeado 341">
              <a:extLst>
                <a:ext uri="{FF2B5EF4-FFF2-40B4-BE49-F238E27FC236}">
                  <a16:creationId xmlns:a16="http://schemas.microsoft.com/office/drawing/2014/main" id="{473BFD17-0BDF-02B5-CF69-5D5519A80F31}"/>
                </a:ext>
              </a:extLst>
            </p:cNvPr>
            <p:cNvSpPr/>
            <p:nvPr/>
          </p:nvSpPr>
          <p:spPr>
            <a:xfrm>
              <a:off x="7397573" y="5601570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03" name="Rectángulo redondeado 341">
              <a:extLst>
                <a:ext uri="{FF2B5EF4-FFF2-40B4-BE49-F238E27FC236}">
                  <a16:creationId xmlns:a16="http://schemas.microsoft.com/office/drawing/2014/main" id="{39C77B9D-98AD-9011-D764-6AB5A0787B3B}"/>
                </a:ext>
              </a:extLst>
            </p:cNvPr>
            <p:cNvSpPr/>
            <p:nvPr/>
          </p:nvSpPr>
          <p:spPr>
            <a:xfrm>
              <a:off x="7923881" y="5601570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11" name="CuadroTexto 410">
              <a:extLst>
                <a:ext uri="{FF2B5EF4-FFF2-40B4-BE49-F238E27FC236}">
                  <a16:creationId xmlns:a16="http://schemas.microsoft.com/office/drawing/2014/main" id="{1620E2D1-97E8-02A6-CF92-73D46D475405}"/>
                </a:ext>
              </a:extLst>
            </p:cNvPr>
            <p:cNvSpPr txBox="1"/>
            <p:nvPr/>
          </p:nvSpPr>
          <p:spPr>
            <a:xfrm>
              <a:off x="7337250" y="5702822"/>
              <a:ext cx="405370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R7</a:t>
              </a:r>
            </a:p>
          </p:txBody>
        </p:sp>
        <p:sp>
          <p:nvSpPr>
            <p:cNvPr id="412" name="CuadroTexto 411">
              <a:extLst>
                <a:ext uri="{FF2B5EF4-FFF2-40B4-BE49-F238E27FC236}">
                  <a16:creationId xmlns:a16="http://schemas.microsoft.com/office/drawing/2014/main" id="{42735C11-59BF-CE6F-9CFC-6FA5D60F1B9F}"/>
                </a:ext>
              </a:extLst>
            </p:cNvPr>
            <p:cNvSpPr txBox="1"/>
            <p:nvPr/>
          </p:nvSpPr>
          <p:spPr>
            <a:xfrm>
              <a:off x="7810024" y="5708025"/>
              <a:ext cx="405370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R8</a:t>
              </a:r>
            </a:p>
          </p:txBody>
        </p:sp>
        <p:sp>
          <p:nvSpPr>
            <p:cNvPr id="413" name="CuadroTexto 412">
              <a:extLst>
                <a:ext uri="{FF2B5EF4-FFF2-40B4-BE49-F238E27FC236}">
                  <a16:creationId xmlns:a16="http://schemas.microsoft.com/office/drawing/2014/main" id="{FDBB9533-878A-7E50-6A5A-29E23772D6B9}"/>
                </a:ext>
              </a:extLst>
            </p:cNvPr>
            <p:cNvSpPr txBox="1"/>
            <p:nvPr/>
          </p:nvSpPr>
          <p:spPr>
            <a:xfrm>
              <a:off x="8451745" y="5739128"/>
              <a:ext cx="405370" cy="33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/>
                <a:t>F3</a:t>
              </a:r>
            </a:p>
          </p:txBody>
        </p:sp>
        <p:sp>
          <p:nvSpPr>
            <p:cNvPr id="414" name="Rectángulo redondeado 265">
              <a:extLst>
                <a:ext uri="{FF2B5EF4-FFF2-40B4-BE49-F238E27FC236}">
                  <a16:creationId xmlns:a16="http://schemas.microsoft.com/office/drawing/2014/main" id="{765F7CF8-E75D-51A1-ED21-458C7E7904EF}"/>
                </a:ext>
              </a:extLst>
            </p:cNvPr>
            <p:cNvSpPr/>
            <p:nvPr/>
          </p:nvSpPr>
          <p:spPr>
            <a:xfrm rot="16200000">
              <a:off x="8123089" y="5217913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15" name="Rectángulo redondeado 265">
              <a:extLst>
                <a:ext uri="{FF2B5EF4-FFF2-40B4-BE49-F238E27FC236}">
                  <a16:creationId xmlns:a16="http://schemas.microsoft.com/office/drawing/2014/main" id="{F370D8FA-BC96-1F1A-1750-2319FBF2FD86}"/>
                </a:ext>
              </a:extLst>
            </p:cNvPr>
            <p:cNvSpPr/>
            <p:nvPr/>
          </p:nvSpPr>
          <p:spPr>
            <a:xfrm rot="16200000">
              <a:off x="8127623" y="6002509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16" name="CuadroTexto 415">
              <a:extLst>
                <a:ext uri="{FF2B5EF4-FFF2-40B4-BE49-F238E27FC236}">
                  <a16:creationId xmlns:a16="http://schemas.microsoft.com/office/drawing/2014/main" id="{01D6BD4B-6498-42C6-4513-4C251727625F}"/>
                </a:ext>
              </a:extLst>
            </p:cNvPr>
            <p:cNvSpPr txBox="1"/>
            <p:nvPr/>
          </p:nvSpPr>
          <p:spPr>
            <a:xfrm>
              <a:off x="9364031" y="4075147"/>
              <a:ext cx="454986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R24</a:t>
              </a:r>
            </a:p>
          </p:txBody>
        </p:sp>
        <p:sp>
          <p:nvSpPr>
            <p:cNvPr id="417" name="CuadroTexto 416">
              <a:extLst>
                <a:ext uri="{FF2B5EF4-FFF2-40B4-BE49-F238E27FC236}">
                  <a16:creationId xmlns:a16="http://schemas.microsoft.com/office/drawing/2014/main" id="{9FE3CD09-D9CD-DE23-140E-4FFF95275BA7}"/>
                </a:ext>
              </a:extLst>
            </p:cNvPr>
            <p:cNvSpPr txBox="1"/>
            <p:nvPr/>
          </p:nvSpPr>
          <p:spPr>
            <a:xfrm>
              <a:off x="8253607" y="5934270"/>
              <a:ext cx="405370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R9</a:t>
              </a:r>
            </a:p>
          </p:txBody>
        </p:sp>
        <p:sp>
          <p:nvSpPr>
            <p:cNvPr id="423" name="CuadroTexto 422">
              <a:extLst>
                <a:ext uri="{FF2B5EF4-FFF2-40B4-BE49-F238E27FC236}">
                  <a16:creationId xmlns:a16="http://schemas.microsoft.com/office/drawing/2014/main" id="{9614B6C4-3574-E1D0-603A-80DD61991AE6}"/>
                </a:ext>
              </a:extLst>
            </p:cNvPr>
            <p:cNvSpPr txBox="1"/>
            <p:nvPr/>
          </p:nvSpPr>
          <p:spPr>
            <a:xfrm>
              <a:off x="7540395" y="4473969"/>
              <a:ext cx="610943" cy="39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b="1" dirty="0"/>
                <a:t>SW2</a:t>
              </a:r>
            </a:p>
          </p:txBody>
        </p:sp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212D6FCA-5A9A-1B91-6838-4DD144B18878}"/>
                </a:ext>
              </a:extLst>
            </p:cNvPr>
            <p:cNvSpPr/>
            <p:nvPr/>
          </p:nvSpPr>
          <p:spPr>
            <a:xfrm>
              <a:off x="8151179" y="7742007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91B554B0-D6C3-BA99-FC25-83397A1481FC}"/>
                </a:ext>
              </a:extLst>
            </p:cNvPr>
            <p:cNvSpPr/>
            <p:nvPr/>
          </p:nvSpPr>
          <p:spPr>
            <a:xfrm>
              <a:off x="9017209" y="7741743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431" name="Conector recto 430">
              <a:extLst>
                <a:ext uri="{FF2B5EF4-FFF2-40B4-BE49-F238E27FC236}">
                  <a16:creationId xmlns:a16="http://schemas.microsoft.com/office/drawing/2014/main" id="{E8CAE6A2-5D77-F47A-11E3-49C3AE98AA7E}"/>
                </a:ext>
              </a:extLst>
            </p:cNvPr>
            <p:cNvCxnSpPr>
              <a:cxnSpLocks/>
              <a:stCxn id="429" idx="3"/>
              <a:endCxn id="430" idx="1"/>
            </p:cNvCxnSpPr>
            <p:nvPr/>
          </p:nvCxnSpPr>
          <p:spPr>
            <a:xfrm flipV="1">
              <a:off x="8260361" y="7966931"/>
              <a:ext cx="756848" cy="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Conector recto 443">
              <a:extLst>
                <a:ext uri="{FF2B5EF4-FFF2-40B4-BE49-F238E27FC236}">
                  <a16:creationId xmlns:a16="http://schemas.microsoft.com/office/drawing/2014/main" id="{052225C5-D52F-1618-BBFF-76E7EF077CA8}"/>
                </a:ext>
              </a:extLst>
            </p:cNvPr>
            <p:cNvCxnSpPr>
              <a:cxnSpLocks/>
              <a:endCxn id="449" idx="6"/>
            </p:cNvCxnSpPr>
            <p:nvPr/>
          </p:nvCxnSpPr>
          <p:spPr>
            <a:xfrm flipH="1" flipV="1">
              <a:off x="9997521" y="7253025"/>
              <a:ext cx="1869" cy="501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Conector recto 432">
              <a:extLst>
                <a:ext uri="{FF2B5EF4-FFF2-40B4-BE49-F238E27FC236}">
                  <a16:creationId xmlns:a16="http://schemas.microsoft.com/office/drawing/2014/main" id="{A398989A-8736-4042-C3DE-7F1CEF9645A0}"/>
                </a:ext>
              </a:extLst>
            </p:cNvPr>
            <p:cNvCxnSpPr>
              <a:cxnSpLocks/>
              <a:stCxn id="430" idx="3"/>
              <a:endCxn id="432" idx="1"/>
            </p:cNvCxnSpPr>
            <p:nvPr/>
          </p:nvCxnSpPr>
          <p:spPr>
            <a:xfrm>
              <a:off x="9126391" y="7966931"/>
              <a:ext cx="822427" cy="36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Rectángulo redondeado 342">
              <a:extLst>
                <a:ext uri="{FF2B5EF4-FFF2-40B4-BE49-F238E27FC236}">
                  <a16:creationId xmlns:a16="http://schemas.microsoft.com/office/drawing/2014/main" id="{DF2874C3-7F4D-8B86-A8DF-A1FCD5C31461}"/>
                </a:ext>
              </a:extLst>
            </p:cNvPr>
            <p:cNvSpPr/>
            <p:nvPr/>
          </p:nvSpPr>
          <p:spPr>
            <a:xfrm>
              <a:off x="9709519" y="7917186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46" name="CuadroTexto 445">
              <a:extLst>
                <a:ext uri="{FF2B5EF4-FFF2-40B4-BE49-F238E27FC236}">
                  <a16:creationId xmlns:a16="http://schemas.microsoft.com/office/drawing/2014/main" id="{8089CF45-AEA0-6C68-9FD8-39275DF56C5D}"/>
                </a:ext>
              </a:extLst>
            </p:cNvPr>
            <p:cNvSpPr txBox="1"/>
            <p:nvPr/>
          </p:nvSpPr>
          <p:spPr>
            <a:xfrm>
              <a:off x="9540797" y="7461760"/>
              <a:ext cx="454986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R11</a:t>
              </a:r>
            </a:p>
          </p:txBody>
        </p:sp>
        <p:cxnSp>
          <p:nvCxnSpPr>
            <p:cNvPr id="452" name="Conector recto 451">
              <a:extLst>
                <a:ext uri="{FF2B5EF4-FFF2-40B4-BE49-F238E27FC236}">
                  <a16:creationId xmlns:a16="http://schemas.microsoft.com/office/drawing/2014/main" id="{C7F2C8CA-FF4A-850C-B6A0-F5ECF82C0F1C}"/>
                </a:ext>
              </a:extLst>
            </p:cNvPr>
            <p:cNvCxnSpPr>
              <a:cxnSpLocks/>
              <a:endCxn id="459" idx="6"/>
            </p:cNvCxnSpPr>
            <p:nvPr/>
          </p:nvCxnSpPr>
          <p:spPr>
            <a:xfrm>
              <a:off x="10050650" y="7966931"/>
              <a:ext cx="138794" cy="45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Rectángulo redondeado 265">
              <a:extLst>
                <a:ext uri="{FF2B5EF4-FFF2-40B4-BE49-F238E27FC236}">
                  <a16:creationId xmlns:a16="http://schemas.microsoft.com/office/drawing/2014/main" id="{BC0BCB46-7ADE-7088-90FE-564BDCA3705F}"/>
                </a:ext>
              </a:extLst>
            </p:cNvPr>
            <p:cNvSpPr/>
            <p:nvPr/>
          </p:nvSpPr>
          <p:spPr>
            <a:xfrm rot="16200000">
              <a:off x="9914499" y="7567569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05" name="CuadroTexto 204"/>
            <p:cNvSpPr txBox="1"/>
            <p:nvPr/>
          </p:nvSpPr>
          <p:spPr>
            <a:xfrm>
              <a:off x="9956027" y="8142284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854</a:t>
              </a:r>
            </a:p>
          </p:txBody>
        </p:sp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612F3879-037E-12D9-F212-FBFE04EB92D2}"/>
                </a:ext>
              </a:extLst>
            </p:cNvPr>
            <p:cNvSpPr/>
            <p:nvPr/>
          </p:nvSpPr>
          <p:spPr>
            <a:xfrm>
              <a:off x="9948818" y="7745426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35" name="CuadroTexto 434">
              <a:extLst>
                <a:ext uri="{FF2B5EF4-FFF2-40B4-BE49-F238E27FC236}">
                  <a16:creationId xmlns:a16="http://schemas.microsoft.com/office/drawing/2014/main" id="{3F6127EF-21A7-7DAA-A00F-51F71424C5B0}"/>
                </a:ext>
              </a:extLst>
            </p:cNvPr>
            <p:cNvSpPr txBox="1"/>
            <p:nvPr/>
          </p:nvSpPr>
          <p:spPr>
            <a:xfrm>
              <a:off x="9546561" y="8048331"/>
              <a:ext cx="472049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R10</a:t>
              </a:r>
            </a:p>
          </p:txBody>
        </p:sp>
        <p:grpSp>
          <p:nvGrpSpPr>
            <p:cNvPr id="436" name="Grupo 435">
              <a:extLst>
                <a:ext uri="{FF2B5EF4-FFF2-40B4-BE49-F238E27FC236}">
                  <a16:creationId xmlns:a16="http://schemas.microsoft.com/office/drawing/2014/main" id="{635FE391-AD80-EAD7-EB79-D51FD9B1116C}"/>
                </a:ext>
              </a:extLst>
            </p:cNvPr>
            <p:cNvGrpSpPr/>
            <p:nvPr/>
          </p:nvGrpSpPr>
          <p:grpSpPr>
            <a:xfrm>
              <a:off x="9785849" y="9269693"/>
              <a:ext cx="418612" cy="420957"/>
              <a:chOff x="2349982" y="2520452"/>
              <a:chExt cx="418612" cy="420957"/>
            </a:xfrm>
          </p:grpSpPr>
          <p:sp>
            <p:nvSpPr>
              <p:cNvPr id="437" name="Triángulo isósceles 436">
                <a:extLst>
                  <a:ext uri="{FF2B5EF4-FFF2-40B4-BE49-F238E27FC236}">
                    <a16:creationId xmlns:a16="http://schemas.microsoft.com/office/drawing/2014/main" id="{16C47B6E-E85D-2542-0C57-8B29A7EFCC44}"/>
                  </a:ext>
                </a:extLst>
              </p:cNvPr>
              <p:cNvSpPr/>
              <p:nvPr/>
            </p:nvSpPr>
            <p:spPr>
              <a:xfrm>
                <a:off x="2349982" y="2520453"/>
                <a:ext cx="418612" cy="3370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Rectángulo 437">
                <a:extLst>
                  <a:ext uri="{FF2B5EF4-FFF2-40B4-BE49-F238E27FC236}">
                    <a16:creationId xmlns:a16="http://schemas.microsoft.com/office/drawing/2014/main" id="{02163798-7EA2-62E9-108D-8E4065B63488}"/>
                  </a:ext>
                </a:extLst>
              </p:cNvPr>
              <p:cNvSpPr/>
              <p:nvPr/>
            </p:nvSpPr>
            <p:spPr>
              <a:xfrm>
                <a:off x="2349982" y="2857500"/>
                <a:ext cx="418612" cy="839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Rectángulo 438">
                <a:extLst>
                  <a:ext uri="{FF2B5EF4-FFF2-40B4-BE49-F238E27FC236}">
                    <a16:creationId xmlns:a16="http://schemas.microsoft.com/office/drawing/2014/main" id="{0DCED648-B5D1-660C-4B8C-A690CA91CDEC}"/>
                  </a:ext>
                </a:extLst>
              </p:cNvPr>
              <p:cNvSpPr/>
              <p:nvPr/>
            </p:nvSpPr>
            <p:spPr>
              <a:xfrm>
                <a:off x="2349982" y="2520452"/>
                <a:ext cx="418612" cy="4209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0" name="Rectángulo 439">
              <a:extLst>
                <a:ext uri="{FF2B5EF4-FFF2-40B4-BE49-F238E27FC236}">
                  <a16:creationId xmlns:a16="http://schemas.microsoft.com/office/drawing/2014/main" id="{D4AEFF62-6E7D-6010-AC04-68A3701BBD3D}"/>
                </a:ext>
              </a:extLst>
            </p:cNvPr>
            <p:cNvSpPr/>
            <p:nvPr/>
          </p:nvSpPr>
          <p:spPr>
            <a:xfrm rot="16200000" flipV="1">
              <a:off x="9940564" y="8682025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441" name="Conector recto 440">
              <a:extLst>
                <a:ext uri="{FF2B5EF4-FFF2-40B4-BE49-F238E27FC236}">
                  <a16:creationId xmlns:a16="http://schemas.microsoft.com/office/drawing/2014/main" id="{E68FFA79-B0FE-AFDA-E5B1-F77923982FAB}"/>
                </a:ext>
              </a:extLst>
            </p:cNvPr>
            <p:cNvCxnSpPr>
              <a:cxnSpLocks/>
              <a:stCxn id="440" idx="3"/>
            </p:cNvCxnSpPr>
            <p:nvPr/>
          </p:nvCxnSpPr>
          <p:spPr>
            <a:xfrm flipV="1">
              <a:off x="9995155" y="8194242"/>
              <a:ext cx="0" cy="658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Conector recto 441">
              <a:extLst>
                <a:ext uri="{FF2B5EF4-FFF2-40B4-BE49-F238E27FC236}">
                  <a16:creationId xmlns:a16="http://schemas.microsoft.com/office/drawing/2014/main" id="{E0F608A8-7FFC-1B0D-233D-95A96E33FBDB}"/>
                </a:ext>
              </a:extLst>
            </p:cNvPr>
            <p:cNvCxnSpPr>
              <a:cxnSpLocks/>
              <a:stCxn id="439" idx="0"/>
              <a:endCxn id="440" idx="1"/>
            </p:cNvCxnSpPr>
            <p:nvPr/>
          </p:nvCxnSpPr>
          <p:spPr>
            <a:xfrm flipV="1">
              <a:off x="9995155" y="8961804"/>
              <a:ext cx="0" cy="307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7" name="Grupo 446">
              <a:extLst>
                <a:ext uri="{FF2B5EF4-FFF2-40B4-BE49-F238E27FC236}">
                  <a16:creationId xmlns:a16="http://schemas.microsoft.com/office/drawing/2014/main" id="{4EFFDABA-3FE4-D24C-880F-5AD60D95BA37}"/>
                </a:ext>
              </a:extLst>
            </p:cNvPr>
            <p:cNvGrpSpPr/>
            <p:nvPr/>
          </p:nvGrpSpPr>
          <p:grpSpPr>
            <a:xfrm rot="5400000">
              <a:off x="9729988" y="6918817"/>
              <a:ext cx="535065" cy="133350"/>
              <a:chOff x="9172575" y="6610350"/>
              <a:chExt cx="535065" cy="133350"/>
            </a:xfrm>
          </p:grpSpPr>
          <p:sp>
            <p:nvSpPr>
              <p:cNvPr id="448" name="Elipse 447">
                <a:extLst>
                  <a:ext uri="{FF2B5EF4-FFF2-40B4-BE49-F238E27FC236}">
                    <a16:creationId xmlns:a16="http://schemas.microsoft.com/office/drawing/2014/main" id="{602D05C6-E88D-72E8-3E4C-F91904686A11}"/>
                  </a:ext>
                </a:extLst>
              </p:cNvPr>
              <p:cNvSpPr/>
              <p:nvPr/>
            </p:nvSpPr>
            <p:spPr>
              <a:xfrm>
                <a:off x="9172575" y="6610350"/>
                <a:ext cx="142875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Elipse 448">
                <a:extLst>
                  <a:ext uri="{FF2B5EF4-FFF2-40B4-BE49-F238E27FC236}">
                    <a16:creationId xmlns:a16="http://schemas.microsoft.com/office/drawing/2014/main" id="{6C4B87D8-330A-F6D2-6DDD-8D6D5A851362}"/>
                  </a:ext>
                </a:extLst>
              </p:cNvPr>
              <p:cNvSpPr/>
              <p:nvPr/>
            </p:nvSpPr>
            <p:spPr>
              <a:xfrm>
                <a:off x="9564765" y="6610350"/>
                <a:ext cx="142875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0" name="Conector recto 449">
                <a:extLst>
                  <a:ext uri="{FF2B5EF4-FFF2-40B4-BE49-F238E27FC236}">
                    <a16:creationId xmlns:a16="http://schemas.microsoft.com/office/drawing/2014/main" id="{10979DB5-E111-51D2-F2EA-0D8CF2D6FD31}"/>
                  </a:ext>
                </a:extLst>
              </p:cNvPr>
              <p:cNvCxnSpPr>
                <a:stCxn id="448" idx="6"/>
                <a:endCxn id="449" idx="2"/>
              </p:cNvCxnSpPr>
              <p:nvPr/>
            </p:nvCxnSpPr>
            <p:spPr>
              <a:xfrm>
                <a:off x="9315450" y="6677025"/>
                <a:ext cx="2493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1" name="CuadroTexto 450">
              <a:extLst>
                <a:ext uri="{FF2B5EF4-FFF2-40B4-BE49-F238E27FC236}">
                  <a16:creationId xmlns:a16="http://schemas.microsoft.com/office/drawing/2014/main" id="{69D4DC26-7997-EB71-A20D-F97A5760F0A6}"/>
                </a:ext>
              </a:extLst>
            </p:cNvPr>
            <p:cNvSpPr txBox="1"/>
            <p:nvPr/>
          </p:nvSpPr>
          <p:spPr>
            <a:xfrm>
              <a:off x="9381602" y="6787316"/>
              <a:ext cx="610943" cy="39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b="1" dirty="0"/>
                <a:t>SW3</a:t>
              </a:r>
            </a:p>
          </p:txBody>
        </p:sp>
        <p:sp>
          <p:nvSpPr>
            <p:cNvPr id="453" name="Rectángulo 452">
              <a:extLst>
                <a:ext uri="{FF2B5EF4-FFF2-40B4-BE49-F238E27FC236}">
                  <a16:creationId xmlns:a16="http://schemas.microsoft.com/office/drawing/2014/main" id="{33ACC43C-C380-3ED4-AA65-4C3C4640CB88}"/>
                </a:ext>
              </a:extLst>
            </p:cNvPr>
            <p:cNvSpPr/>
            <p:nvPr/>
          </p:nvSpPr>
          <p:spPr>
            <a:xfrm>
              <a:off x="10971884" y="7745426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454" name="Conector recto 453">
              <a:extLst>
                <a:ext uri="{FF2B5EF4-FFF2-40B4-BE49-F238E27FC236}">
                  <a16:creationId xmlns:a16="http://schemas.microsoft.com/office/drawing/2014/main" id="{8CED5563-616B-91CD-2E5A-299896327F5F}"/>
                </a:ext>
              </a:extLst>
            </p:cNvPr>
            <p:cNvCxnSpPr>
              <a:stCxn id="458" idx="2"/>
              <a:endCxn id="453" idx="1"/>
            </p:cNvCxnSpPr>
            <p:nvPr/>
          </p:nvCxnSpPr>
          <p:spPr>
            <a:xfrm flipV="1">
              <a:off x="10650056" y="7970614"/>
              <a:ext cx="321828" cy="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5" name="Grupo 454">
              <a:extLst>
                <a:ext uri="{FF2B5EF4-FFF2-40B4-BE49-F238E27FC236}">
                  <a16:creationId xmlns:a16="http://schemas.microsoft.com/office/drawing/2014/main" id="{665AE1CD-E66B-A641-9988-79B3C031B59B}"/>
                </a:ext>
              </a:extLst>
            </p:cNvPr>
            <p:cNvGrpSpPr/>
            <p:nvPr/>
          </p:nvGrpSpPr>
          <p:grpSpPr>
            <a:xfrm flipH="1">
              <a:off x="10189444" y="7874712"/>
              <a:ext cx="460612" cy="211529"/>
              <a:chOff x="4140259" y="2904531"/>
              <a:chExt cx="2911092" cy="1521744"/>
            </a:xfrm>
          </p:grpSpPr>
          <p:sp>
            <p:nvSpPr>
              <p:cNvPr id="456" name="Forma libre 285">
                <a:extLst>
                  <a:ext uri="{FF2B5EF4-FFF2-40B4-BE49-F238E27FC236}">
                    <a16:creationId xmlns:a16="http://schemas.microsoft.com/office/drawing/2014/main" id="{D473699D-91B5-48CB-D241-2B50730D620C}"/>
                  </a:ext>
                </a:extLst>
              </p:cNvPr>
              <p:cNvSpPr/>
              <p:nvPr/>
            </p:nvSpPr>
            <p:spPr>
              <a:xfrm>
                <a:off x="4436957" y="2904531"/>
                <a:ext cx="1163320" cy="787403"/>
              </a:xfrm>
              <a:custGeom>
                <a:avLst/>
                <a:gdLst>
                  <a:gd name="connsiteX0" fmla="*/ 0 w 1163320"/>
                  <a:gd name="connsiteY0" fmla="*/ 787403 h 787403"/>
                  <a:gd name="connsiteX1" fmla="*/ 589280 w 1163320"/>
                  <a:gd name="connsiteY1" fmla="*/ 3 h 787403"/>
                  <a:gd name="connsiteX2" fmla="*/ 1163320 w 1163320"/>
                  <a:gd name="connsiteY2" fmla="*/ 777243 h 78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3320" h="787403">
                    <a:moveTo>
                      <a:pt x="0" y="787403"/>
                    </a:moveTo>
                    <a:cubicBezTo>
                      <a:pt x="197696" y="394549"/>
                      <a:pt x="395393" y="1696"/>
                      <a:pt x="589280" y="3"/>
                    </a:cubicBezTo>
                    <a:cubicBezTo>
                      <a:pt x="783167" y="-1690"/>
                      <a:pt x="1101513" y="621456"/>
                      <a:pt x="1163320" y="7772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Forma libre 286">
                <a:extLst>
                  <a:ext uri="{FF2B5EF4-FFF2-40B4-BE49-F238E27FC236}">
                    <a16:creationId xmlns:a16="http://schemas.microsoft.com/office/drawing/2014/main" id="{1A4C9A11-5E71-8D0F-60DD-E592534E2441}"/>
                  </a:ext>
                </a:extLst>
              </p:cNvPr>
              <p:cNvSpPr/>
              <p:nvPr/>
            </p:nvSpPr>
            <p:spPr>
              <a:xfrm flipV="1">
                <a:off x="5575713" y="3638872"/>
                <a:ext cx="1163320" cy="787403"/>
              </a:xfrm>
              <a:custGeom>
                <a:avLst/>
                <a:gdLst>
                  <a:gd name="connsiteX0" fmla="*/ 0 w 1163320"/>
                  <a:gd name="connsiteY0" fmla="*/ 787403 h 787403"/>
                  <a:gd name="connsiteX1" fmla="*/ 589280 w 1163320"/>
                  <a:gd name="connsiteY1" fmla="*/ 3 h 787403"/>
                  <a:gd name="connsiteX2" fmla="*/ 1163320 w 1163320"/>
                  <a:gd name="connsiteY2" fmla="*/ 777243 h 78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3320" h="787403">
                    <a:moveTo>
                      <a:pt x="0" y="787403"/>
                    </a:moveTo>
                    <a:cubicBezTo>
                      <a:pt x="197696" y="394549"/>
                      <a:pt x="395393" y="1696"/>
                      <a:pt x="589280" y="3"/>
                    </a:cubicBezTo>
                    <a:cubicBezTo>
                      <a:pt x="783167" y="-1690"/>
                      <a:pt x="1101513" y="621456"/>
                      <a:pt x="1163320" y="7772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Elipse 457">
                <a:extLst>
                  <a:ext uri="{FF2B5EF4-FFF2-40B4-BE49-F238E27FC236}">
                    <a16:creationId xmlns:a16="http://schemas.microsoft.com/office/drawing/2014/main" id="{160A3910-9D22-D15E-AA4F-D99DB0E430B3}"/>
                  </a:ext>
                </a:extLst>
              </p:cNvPr>
              <p:cNvSpPr/>
              <p:nvPr/>
            </p:nvSpPr>
            <p:spPr>
              <a:xfrm>
                <a:off x="4140259" y="3446626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459" name="Elipse 458">
                <a:extLst>
                  <a:ext uri="{FF2B5EF4-FFF2-40B4-BE49-F238E27FC236}">
                    <a16:creationId xmlns:a16="http://schemas.microsoft.com/office/drawing/2014/main" id="{9C0C79B3-ADAE-C271-3FC2-CF0A32C483D7}"/>
                  </a:ext>
                </a:extLst>
              </p:cNvPr>
              <p:cNvSpPr/>
              <p:nvPr/>
            </p:nvSpPr>
            <p:spPr>
              <a:xfrm>
                <a:off x="6729488" y="3446625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0" name="CuadroTexto 459">
              <a:extLst>
                <a:ext uri="{FF2B5EF4-FFF2-40B4-BE49-F238E27FC236}">
                  <a16:creationId xmlns:a16="http://schemas.microsoft.com/office/drawing/2014/main" id="{38B628A9-D78A-B111-9186-BD6ADF3FD86A}"/>
                </a:ext>
              </a:extLst>
            </p:cNvPr>
            <p:cNvSpPr txBox="1"/>
            <p:nvPr/>
          </p:nvSpPr>
          <p:spPr>
            <a:xfrm>
              <a:off x="10250643" y="7634590"/>
              <a:ext cx="405370" cy="33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/>
                <a:t>F4</a:t>
              </a:r>
            </a:p>
          </p:txBody>
        </p:sp>
        <p:sp>
          <p:nvSpPr>
            <p:cNvPr id="461" name="CuadroTexto 460">
              <a:extLst>
                <a:ext uri="{FF2B5EF4-FFF2-40B4-BE49-F238E27FC236}">
                  <a16:creationId xmlns:a16="http://schemas.microsoft.com/office/drawing/2014/main" id="{4D283B51-3C7D-E377-9632-BE92B8F920BE}"/>
                </a:ext>
              </a:extLst>
            </p:cNvPr>
            <p:cNvSpPr txBox="1"/>
            <p:nvPr/>
          </p:nvSpPr>
          <p:spPr>
            <a:xfrm>
              <a:off x="10821708" y="8137180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856</a:t>
              </a:r>
            </a:p>
          </p:txBody>
        </p:sp>
        <p:sp>
          <p:nvSpPr>
            <p:cNvPr id="462" name="Rectángulo redondeado 265">
              <a:extLst>
                <a:ext uri="{FF2B5EF4-FFF2-40B4-BE49-F238E27FC236}">
                  <a16:creationId xmlns:a16="http://schemas.microsoft.com/office/drawing/2014/main" id="{CD3F7B24-CFCA-08E8-10EB-DFBDD972A1FF}"/>
                </a:ext>
              </a:extLst>
            </p:cNvPr>
            <p:cNvSpPr/>
            <p:nvPr/>
          </p:nvSpPr>
          <p:spPr>
            <a:xfrm rot="16200000">
              <a:off x="9909202" y="8636648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63" name="CuadroTexto 462">
              <a:extLst>
                <a:ext uri="{FF2B5EF4-FFF2-40B4-BE49-F238E27FC236}">
                  <a16:creationId xmlns:a16="http://schemas.microsoft.com/office/drawing/2014/main" id="{838C5E43-FD60-1FAE-CFEF-E74565817F28}"/>
                </a:ext>
              </a:extLst>
            </p:cNvPr>
            <p:cNvSpPr txBox="1"/>
            <p:nvPr/>
          </p:nvSpPr>
          <p:spPr>
            <a:xfrm>
              <a:off x="9537964" y="8516884"/>
              <a:ext cx="454986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R22</a:t>
              </a:r>
            </a:p>
          </p:txBody>
        </p:sp>
        <p:sp>
          <p:nvSpPr>
            <p:cNvPr id="465" name="Rectángulo 464">
              <a:extLst>
                <a:ext uri="{FF2B5EF4-FFF2-40B4-BE49-F238E27FC236}">
                  <a16:creationId xmlns:a16="http://schemas.microsoft.com/office/drawing/2014/main" id="{E62C1A09-15E9-013C-2D18-9CE9E0B84F97}"/>
                </a:ext>
              </a:extLst>
            </p:cNvPr>
            <p:cNvSpPr/>
            <p:nvPr/>
          </p:nvSpPr>
          <p:spPr>
            <a:xfrm rot="5400000">
              <a:off x="9937087" y="6106785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466" name="Conector recto 465">
              <a:extLst>
                <a:ext uri="{FF2B5EF4-FFF2-40B4-BE49-F238E27FC236}">
                  <a16:creationId xmlns:a16="http://schemas.microsoft.com/office/drawing/2014/main" id="{A7DAD786-4267-C054-3E4E-9BBC64C418F8}"/>
                </a:ext>
              </a:extLst>
            </p:cNvPr>
            <p:cNvCxnSpPr>
              <a:cxnSpLocks/>
              <a:stCxn id="467" idx="3"/>
              <a:endCxn id="465" idx="1"/>
            </p:cNvCxnSpPr>
            <p:nvPr/>
          </p:nvCxnSpPr>
          <p:spPr>
            <a:xfrm flipH="1">
              <a:off x="9991678" y="5161322"/>
              <a:ext cx="5723" cy="1116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Rectángulo 466">
              <a:extLst>
                <a:ext uri="{FF2B5EF4-FFF2-40B4-BE49-F238E27FC236}">
                  <a16:creationId xmlns:a16="http://schemas.microsoft.com/office/drawing/2014/main" id="{BC4FC692-1952-80DC-4AE3-D9AC4A4C8FBD}"/>
                </a:ext>
              </a:extLst>
            </p:cNvPr>
            <p:cNvSpPr/>
            <p:nvPr/>
          </p:nvSpPr>
          <p:spPr>
            <a:xfrm rot="5400000">
              <a:off x="9942810" y="4881543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468" name="Conector recto 467">
              <a:extLst>
                <a:ext uri="{FF2B5EF4-FFF2-40B4-BE49-F238E27FC236}">
                  <a16:creationId xmlns:a16="http://schemas.microsoft.com/office/drawing/2014/main" id="{1D96A2D2-60C5-5ACD-0D08-76112E4E25A1}"/>
                </a:ext>
              </a:extLst>
            </p:cNvPr>
            <p:cNvCxnSpPr>
              <a:cxnSpLocks/>
            </p:cNvCxnSpPr>
            <p:nvPr/>
          </p:nvCxnSpPr>
          <p:spPr>
            <a:xfrm>
              <a:off x="9994814" y="6386564"/>
              <a:ext cx="0" cy="342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CuadroTexto 468">
              <a:extLst>
                <a:ext uri="{FF2B5EF4-FFF2-40B4-BE49-F238E27FC236}">
                  <a16:creationId xmlns:a16="http://schemas.microsoft.com/office/drawing/2014/main" id="{A074F21C-15E5-8E78-B9C5-940928D835F9}"/>
                </a:ext>
              </a:extLst>
            </p:cNvPr>
            <p:cNvSpPr txBox="1"/>
            <p:nvPr/>
          </p:nvSpPr>
          <p:spPr>
            <a:xfrm>
              <a:off x="10169170" y="6189117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852</a:t>
              </a:r>
            </a:p>
          </p:txBody>
        </p:sp>
        <p:sp>
          <p:nvSpPr>
            <p:cNvPr id="470" name="CuadroTexto 469">
              <a:extLst>
                <a:ext uri="{FF2B5EF4-FFF2-40B4-BE49-F238E27FC236}">
                  <a16:creationId xmlns:a16="http://schemas.microsoft.com/office/drawing/2014/main" id="{823A53C4-39BD-2DC3-4C2C-3216D20A14D2}"/>
                </a:ext>
              </a:extLst>
            </p:cNvPr>
            <p:cNvSpPr txBox="1"/>
            <p:nvPr/>
          </p:nvSpPr>
          <p:spPr>
            <a:xfrm>
              <a:off x="10188575" y="4948733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832</a:t>
              </a:r>
            </a:p>
          </p:txBody>
        </p:sp>
        <p:cxnSp>
          <p:nvCxnSpPr>
            <p:cNvPr id="471" name="Conector recto 470">
              <a:extLst>
                <a:ext uri="{FF2B5EF4-FFF2-40B4-BE49-F238E27FC236}">
                  <a16:creationId xmlns:a16="http://schemas.microsoft.com/office/drawing/2014/main" id="{787296F7-1EC1-2281-B1A9-A42CA1ED74DD}"/>
                </a:ext>
              </a:extLst>
            </p:cNvPr>
            <p:cNvCxnSpPr>
              <a:cxnSpLocks/>
              <a:stCxn id="481" idx="3"/>
              <a:endCxn id="480" idx="6"/>
            </p:cNvCxnSpPr>
            <p:nvPr/>
          </p:nvCxnSpPr>
          <p:spPr>
            <a:xfrm rot="16200000">
              <a:off x="9931961" y="3904561"/>
              <a:ext cx="138794" cy="45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Rectángulo 471">
              <a:extLst>
                <a:ext uri="{FF2B5EF4-FFF2-40B4-BE49-F238E27FC236}">
                  <a16:creationId xmlns:a16="http://schemas.microsoft.com/office/drawing/2014/main" id="{5DD9367D-980F-CF6B-0E11-F4D06E2331B0}"/>
                </a:ext>
              </a:extLst>
            </p:cNvPr>
            <p:cNvSpPr/>
            <p:nvPr/>
          </p:nvSpPr>
          <p:spPr>
            <a:xfrm rot="16200000">
              <a:off x="9948176" y="2775220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473" name="Conector recto 472">
              <a:extLst>
                <a:ext uri="{FF2B5EF4-FFF2-40B4-BE49-F238E27FC236}">
                  <a16:creationId xmlns:a16="http://schemas.microsoft.com/office/drawing/2014/main" id="{2C0F5687-2128-DC3B-FDA2-1A3B424737B7}"/>
                </a:ext>
              </a:extLst>
            </p:cNvPr>
            <p:cNvCxnSpPr>
              <a:stCxn id="479" idx="2"/>
              <a:endCxn id="472" idx="1"/>
            </p:cNvCxnSpPr>
            <p:nvPr/>
          </p:nvCxnSpPr>
          <p:spPr>
            <a:xfrm rot="16200000" flipV="1">
              <a:off x="9842286" y="3215480"/>
              <a:ext cx="321828" cy="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Conector recto 474">
              <a:extLst>
                <a:ext uri="{FF2B5EF4-FFF2-40B4-BE49-F238E27FC236}">
                  <a16:creationId xmlns:a16="http://schemas.microsoft.com/office/drawing/2014/main" id="{E77D8F34-2569-0BCE-82C9-9A70B57CD431}"/>
                </a:ext>
              </a:extLst>
            </p:cNvPr>
            <p:cNvCxnSpPr>
              <a:cxnSpLocks/>
              <a:stCxn id="481" idx="0"/>
            </p:cNvCxnSpPr>
            <p:nvPr/>
          </p:nvCxnSpPr>
          <p:spPr>
            <a:xfrm flipH="1">
              <a:off x="8212222" y="4030823"/>
              <a:ext cx="1561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6" name="Grupo 475">
              <a:extLst>
                <a:ext uri="{FF2B5EF4-FFF2-40B4-BE49-F238E27FC236}">
                  <a16:creationId xmlns:a16="http://schemas.microsoft.com/office/drawing/2014/main" id="{616E0CDA-FBA8-70D3-99FC-446A611DC46A}"/>
                </a:ext>
              </a:extLst>
            </p:cNvPr>
            <p:cNvGrpSpPr/>
            <p:nvPr/>
          </p:nvGrpSpPr>
          <p:grpSpPr>
            <a:xfrm rot="16200000" flipH="1">
              <a:off x="9782323" y="3501368"/>
              <a:ext cx="460612" cy="211529"/>
              <a:chOff x="4140259" y="2904531"/>
              <a:chExt cx="2911092" cy="1521744"/>
            </a:xfrm>
          </p:grpSpPr>
          <p:sp>
            <p:nvSpPr>
              <p:cNvPr id="477" name="Forma libre 285">
                <a:extLst>
                  <a:ext uri="{FF2B5EF4-FFF2-40B4-BE49-F238E27FC236}">
                    <a16:creationId xmlns:a16="http://schemas.microsoft.com/office/drawing/2014/main" id="{34588F1F-64FE-9577-5BDE-58756AE8D8DB}"/>
                  </a:ext>
                </a:extLst>
              </p:cNvPr>
              <p:cNvSpPr/>
              <p:nvPr/>
            </p:nvSpPr>
            <p:spPr>
              <a:xfrm>
                <a:off x="4436957" y="2904531"/>
                <a:ext cx="1163320" cy="787403"/>
              </a:xfrm>
              <a:custGeom>
                <a:avLst/>
                <a:gdLst>
                  <a:gd name="connsiteX0" fmla="*/ 0 w 1163320"/>
                  <a:gd name="connsiteY0" fmla="*/ 787403 h 787403"/>
                  <a:gd name="connsiteX1" fmla="*/ 589280 w 1163320"/>
                  <a:gd name="connsiteY1" fmla="*/ 3 h 787403"/>
                  <a:gd name="connsiteX2" fmla="*/ 1163320 w 1163320"/>
                  <a:gd name="connsiteY2" fmla="*/ 777243 h 78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3320" h="787403">
                    <a:moveTo>
                      <a:pt x="0" y="787403"/>
                    </a:moveTo>
                    <a:cubicBezTo>
                      <a:pt x="197696" y="394549"/>
                      <a:pt x="395393" y="1696"/>
                      <a:pt x="589280" y="3"/>
                    </a:cubicBezTo>
                    <a:cubicBezTo>
                      <a:pt x="783167" y="-1690"/>
                      <a:pt x="1101513" y="621456"/>
                      <a:pt x="1163320" y="7772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Forma libre 286">
                <a:extLst>
                  <a:ext uri="{FF2B5EF4-FFF2-40B4-BE49-F238E27FC236}">
                    <a16:creationId xmlns:a16="http://schemas.microsoft.com/office/drawing/2014/main" id="{734C50F9-511F-5D38-E9ED-9C343966555B}"/>
                  </a:ext>
                </a:extLst>
              </p:cNvPr>
              <p:cNvSpPr/>
              <p:nvPr/>
            </p:nvSpPr>
            <p:spPr>
              <a:xfrm flipV="1">
                <a:off x="5575713" y="3638872"/>
                <a:ext cx="1163320" cy="787403"/>
              </a:xfrm>
              <a:custGeom>
                <a:avLst/>
                <a:gdLst>
                  <a:gd name="connsiteX0" fmla="*/ 0 w 1163320"/>
                  <a:gd name="connsiteY0" fmla="*/ 787403 h 787403"/>
                  <a:gd name="connsiteX1" fmla="*/ 589280 w 1163320"/>
                  <a:gd name="connsiteY1" fmla="*/ 3 h 787403"/>
                  <a:gd name="connsiteX2" fmla="*/ 1163320 w 1163320"/>
                  <a:gd name="connsiteY2" fmla="*/ 777243 h 78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3320" h="787403">
                    <a:moveTo>
                      <a:pt x="0" y="787403"/>
                    </a:moveTo>
                    <a:cubicBezTo>
                      <a:pt x="197696" y="394549"/>
                      <a:pt x="395393" y="1696"/>
                      <a:pt x="589280" y="3"/>
                    </a:cubicBezTo>
                    <a:cubicBezTo>
                      <a:pt x="783167" y="-1690"/>
                      <a:pt x="1101513" y="621456"/>
                      <a:pt x="1163320" y="7772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Elipse 478">
                <a:extLst>
                  <a:ext uri="{FF2B5EF4-FFF2-40B4-BE49-F238E27FC236}">
                    <a16:creationId xmlns:a16="http://schemas.microsoft.com/office/drawing/2014/main" id="{3902F48E-2088-3DBE-944A-F34650C79492}"/>
                  </a:ext>
                </a:extLst>
              </p:cNvPr>
              <p:cNvSpPr/>
              <p:nvPr/>
            </p:nvSpPr>
            <p:spPr>
              <a:xfrm>
                <a:off x="4140259" y="3446626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Elipse 479">
                <a:extLst>
                  <a:ext uri="{FF2B5EF4-FFF2-40B4-BE49-F238E27FC236}">
                    <a16:creationId xmlns:a16="http://schemas.microsoft.com/office/drawing/2014/main" id="{DE0DC4B5-595F-4569-FE63-AFEFD3B94AD6}"/>
                  </a:ext>
                </a:extLst>
              </p:cNvPr>
              <p:cNvSpPr/>
              <p:nvPr/>
            </p:nvSpPr>
            <p:spPr>
              <a:xfrm>
                <a:off x="6729488" y="3446625"/>
                <a:ext cx="321863" cy="30810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1" name="Rectángulo 480">
              <a:extLst>
                <a:ext uri="{FF2B5EF4-FFF2-40B4-BE49-F238E27FC236}">
                  <a16:creationId xmlns:a16="http://schemas.microsoft.com/office/drawing/2014/main" id="{A037EB90-419B-A392-7290-82EA23FD2854}"/>
                </a:ext>
              </a:extLst>
            </p:cNvPr>
            <p:cNvSpPr/>
            <p:nvPr/>
          </p:nvSpPr>
          <p:spPr>
            <a:xfrm rot="16200000">
              <a:off x="9944493" y="3805635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482" name="Conector recto 481">
              <a:extLst>
                <a:ext uri="{FF2B5EF4-FFF2-40B4-BE49-F238E27FC236}">
                  <a16:creationId xmlns:a16="http://schemas.microsoft.com/office/drawing/2014/main" id="{A8EC0CA0-394C-DC6B-E13D-10ECCAECE93E}"/>
                </a:ext>
              </a:extLst>
            </p:cNvPr>
            <p:cNvCxnSpPr>
              <a:cxnSpLocks/>
              <a:stCxn id="467" idx="1"/>
              <a:endCxn id="481" idx="1"/>
            </p:cNvCxnSpPr>
            <p:nvPr/>
          </p:nvCxnSpPr>
          <p:spPr>
            <a:xfrm flipV="1">
              <a:off x="9997401" y="4085414"/>
              <a:ext cx="1683" cy="9667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Rectángulo redondeado 341">
              <a:extLst>
                <a:ext uri="{FF2B5EF4-FFF2-40B4-BE49-F238E27FC236}">
                  <a16:creationId xmlns:a16="http://schemas.microsoft.com/office/drawing/2014/main" id="{047B40C3-3BEF-F06E-5C71-48DF52171905}"/>
                </a:ext>
              </a:extLst>
            </p:cNvPr>
            <p:cNvSpPr/>
            <p:nvPr/>
          </p:nvSpPr>
          <p:spPr>
            <a:xfrm rot="16200000">
              <a:off x="9907530" y="4168694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84" name="Rectángulo redondeado 265">
              <a:extLst>
                <a:ext uri="{FF2B5EF4-FFF2-40B4-BE49-F238E27FC236}">
                  <a16:creationId xmlns:a16="http://schemas.microsoft.com/office/drawing/2014/main" id="{62471AD1-9539-667F-27CA-8A5FDBBF8DA4}"/>
                </a:ext>
              </a:extLst>
            </p:cNvPr>
            <p:cNvSpPr/>
            <p:nvPr/>
          </p:nvSpPr>
          <p:spPr>
            <a:xfrm rot="10800000">
              <a:off x="9523873" y="3969486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85" name="Rectángulo redondeado 265">
              <a:extLst>
                <a:ext uri="{FF2B5EF4-FFF2-40B4-BE49-F238E27FC236}">
                  <a16:creationId xmlns:a16="http://schemas.microsoft.com/office/drawing/2014/main" id="{D83E65D9-470F-9BF8-DC6D-4475234E889A}"/>
                </a:ext>
              </a:extLst>
            </p:cNvPr>
            <p:cNvSpPr/>
            <p:nvPr/>
          </p:nvSpPr>
          <p:spPr>
            <a:xfrm rot="10800000">
              <a:off x="10308469" y="3964952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86" name="CuadroTexto 485">
              <a:extLst>
                <a:ext uri="{FF2B5EF4-FFF2-40B4-BE49-F238E27FC236}">
                  <a16:creationId xmlns:a16="http://schemas.microsoft.com/office/drawing/2014/main" id="{AEDE0F8F-8A6D-D875-5E26-A72A027F8F21}"/>
                </a:ext>
              </a:extLst>
            </p:cNvPr>
            <p:cNvSpPr txBox="1"/>
            <p:nvPr/>
          </p:nvSpPr>
          <p:spPr>
            <a:xfrm>
              <a:off x="8242913" y="5119149"/>
              <a:ext cx="454986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R23</a:t>
              </a:r>
            </a:p>
          </p:txBody>
        </p:sp>
        <p:sp>
          <p:nvSpPr>
            <p:cNvPr id="487" name="CuadroTexto 486">
              <a:extLst>
                <a:ext uri="{FF2B5EF4-FFF2-40B4-BE49-F238E27FC236}">
                  <a16:creationId xmlns:a16="http://schemas.microsoft.com/office/drawing/2014/main" id="{180BE051-0808-BAB4-4268-41BC590B6435}"/>
                </a:ext>
              </a:extLst>
            </p:cNvPr>
            <p:cNvSpPr txBox="1"/>
            <p:nvPr/>
          </p:nvSpPr>
          <p:spPr>
            <a:xfrm>
              <a:off x="10031636" y="4122397"/>
              <a:ext cx="454986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R12</a:t>
              </a:r>
            </a:p>
          </p:txBody>
        </p:sp>
        <p:sp>
          <p:nvSpPr>
            <p:cNvPr id="488" name="CuadroTexto 487">
              <a:extLst>
                <a:ext uri="{FF2B5EF4-FFF2-40B4-BE49-F238E27FC236}">
                  <a16:creationId xmlns:a16="http://schemas.microsoft.com/office/drawing/2014/main" id="{2976162A-8E88-2951-CF88-3973D5AD116A}"/>
                </a:ext>
              </a:extLst>
            </p:cNvPr>
            <p:cNvSpPr txBox="1"/>
            <p:nvPr/>
          </p:nvSpPr>
          <p:spPr>
            <a:xfrm>
              <a:off x="10167332" y="3684807"/>
              <a:ext cx="454986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R13</a:t>
              </a:r>
            </a:p>
          </p:txBody>
        </p:sp>
        <p:sp>
          <p:nvSpPr>
            <p:cNvPr id="489" name="CuadroTexto 488">
              <a:extLst>
                <a:ext uri="{FF2B5EF4-FFF2-40B4-BE49-F238E27FC236}">
                  <a16:creationId xmlns:a16="http://schemas.microsoft.com/office/drawing/2014/main" id="{FEEAAAD1-614D-C9AD-A450-3141B99717F2}"/>
                </a:ext>
              </a:extLst>
            </p:cNvPr>
            <p:cNvSpPr txBox="1"/>
            <p:nvPr/>
          </p:nvSpPr>
          <p:spPr>
            <a:xfrm>
              <a:off x="10054330" y="3435345"/>
              <a:ext cx="454986" cy="33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/>
                <a:t>F5</a:t>
              </a:r>
            </a:p>
          </p:txBody>
        </p:sp>
        <p:sp>
          <p:nvSpPr>
            <p:cNvPr id="490" name="CuadroTexto 489">
              <a:extLst>
                <a:ext uri="{FF2B5EF4-FFF2-40B4-BE49-F238E27FC236}">
                  <a16:creationId xmlns:a16="http://schemas.microsoft.com/office/drawing/2014/main" id="{44DEC192-9709-530D-3D1D-2484D59C609D}"/>
                </a:ext>
              </a:extLst>
            </p:cNvPr>
            <p:cNvSpPr txBox="1"/>
            <p:nvPr/>
          </p:nvSpPr>
          <p:spPr>
            <a:xfrm>
              <a:off x="9555411" y="3647529"/>
              <a:ext cx="454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858</a:t>
              </a:r>
            </a:p>
          </p:txBody>
        </p:sp>
        <p:sp>
          <p:nvSpPr>
            <p:cNvPr id="491" name="CuadroTexto 490">
              <a:extLst>
                <a:ext uri="{FF2B5EF4-FFF2-40B4-BE49-F238E27FC236}">
                  <a16:creationId xmlns:a16="http://schemas.microsoft.com/office/drawing/2014/main" id="{051843D0-B898-1E38-7F66-B285748F4383}"/>
                </a:ext>
              </a:extLst>
            </p:cNvPr>
            <p:cNvSpPr txBox="1"/>
            <p:nvPr/>
          </p:nvSpPr>
          <p:spPr>
            <a:xfrm>
              <a:off x="9788824" y="2689145"/>
              <a:ext cx="454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864</a:t>
              </a:r>
            </a:p>
          </p:txBody>
        </p:sp>
        <p:cxnSp>
          <p:nvCxnSpPr>
            <p:cNvPr id="492" name="Conector recto 491">
              <a:extLst>
                <a:ext uri="{FF2B5EF4-FFF2-40B4-BE49-F238E27FC236}">
                  <a16:creationId xmlns:a16="http://schemas.microsoft.com/office/drawing/2014/main" id="{E76A54FD-19D2-965C-3725-E234EE1FE086}"/>
                </a:ext>
              </a:extLst>
            </p:cNvPr>
            <p:cNvCxnSpPr>
              <a:cxnSpLocks/>
            </p:cNvCxnSpPr>
            <p:nvPr/>
          </p:nvCxnSpPr>
          <p:spPr>
            <a:xfrm>
              <a:off x="8205000" y="4032374"/>
              <a:ext cx="0" cy="374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3" name="Grupo 492">
              <a:extLst>
                <a:ext uri="{FF2B5EF4-FFF2-40B4-BE49-F238E27FC236}">
                  <a16:creationId xmlns:a16="http://schemas.microsoft.com/office/drawing/2014/main" id="{7EEBDB30-B76D-8FEC-6CF8-1D97B9BA654F}"/>
                </a:ext>
              </a:extLst>
            </p:cNvPr>
            <p:cNvGrpSpPr/>
            <p:nvPr/>
          </p:nvGrpSpPr>
          <p:grpSpPr>
            <a:xfrm rot="5400000">
              <a:off x="8009053" y="4526028"/>
              <a:ext cx="535065" cy="281154"/>
              <a:chOff x="5332920" y="6770370"/>
              <a:chExt cx="535065" cy="281154"/>
            </a:xfrm>
          </p:grpSpPr>
          <p:sp>
            <p:nvSpPr>
              <p:cNvPr id="494" name="Elipse 493">
                <a:extLst>
                  <a:ext uri="{FF2B5EF4-FFF2-40B4-BE49-F238E27FC236}">
                    <a16:creationId xmlns:a16="http://schemas.microsoft.com/office/drawing/2014/main" id="{3ABC68DE-6334-DE90-8CED-EBEEC18F44D9}"/>
                  </a:ext>
                </a:extLst>
              </p:cNvPr>
              <p:cNvSpPr/>
              <p:nvPr/>
            </p:nvSpPr>
            <p:spPr>
              <a:xfrm rot="10800000">
                <a:off x="5725110" y="6918174"/>
                <a:ext cx="142875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Elipse 494">
                <a:extLst>
                  <a:ext uri="{FF2B5EF4-FFF2-40B4-BE49-F238E27FC236}">
                    <a16:creationId xmlns:a16="http://schemas.microsoft.com/office/drawing/2014/main" id="{87E7C9B2-83C6-B9C9-0A8D-967298E82787}"/>
                  </a:ext>
                </a:extLst>
              </p:cNvPr>
              <p:cNvSpPr/>
              <p:nvPr/>
            </p:nvSpPr>
            <p:spPr>
              <a:xfrm rot="10800000">
                <a:off x="5332920" y="6918174"/>
                <a:ext cx="142875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6" name="Conector recto 495">
                <a:extLst>
                  <a:ext uri="{FF2B5EF4-FFF2-40B4-BE49-F238E27FC236}">
                    <a16:creationId xmlns:a16="http://schemas.microsoft.com/office/drawing/2014/main" id="{88ABBE20-6FBF-9938-626E-3E1D86C5E487}"/>
                  </a:ext>
                </a:extLst>
              </p:cNvPr>
              <p:cNvCxnSpPr>
                <a:endCxn id="495" idx="2"/>
              </p:cNvCxnSpPr>
              <p:nvPr/>
            </p:nvCxnSpPr>
            <p:spPr>
              <a:xfrm flipH="1">
                <a:off x="5475795" y="6770370"/>
                <a:ext cx="194723" cy="214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7" name="Rectángulo 496">
              <a:extLst>
                <a:ext uri="{FF2B5EF4-FFF2-40B4-BE49-F238E27FC236}">
                  <a16:creationId xmlns:a16="http://schemas.microsoft.com/office/drawing/2014/main" id="{4CAE767F-7D8A-9A01-6EB9-95BF6070AF1E}"/>
                </a:ext>
              </a:extLst>
            </p:cNvPr>
            <p:cNvSpPr/>
            <p:nvPr/>
          </p:nvSpPr>
          <p:spPr>
            <a:xfrm>
              <a:off x="11036518" y="3805635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9" name="Rectángulo redondeado 341">
              <a:extLst>
                <a:ext uri="{FF2B5EF4-FFF2-40B4-BE49-F238E27FC236}">
                  <a16:creationId xmlns:a16="http://schemas.microsoft.com/office/drawing/2014/main" id="{A5026BE8-9FAE-5D38-F72E-BDB28522120C}"/>
                </a:ext>
              </a:extLst>
            </p:cNvPr>
            <p:cNvSpPr/>
            <p:nvPr/>
          </p:nvSpPr>
          <p:spPr>
            <a:xfrm>
              <a:off x="10808121" y="3963350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0" name="CuadroTexto 499">
              <a:extLst>
                <a:ext uri="{FF2B5EF4-FFF2-40B4-BE49-F238E27FC236}">
                  <a16:creationId xmlns:a16="http://schemas.microsoft.com/office/drawing/2014/main" id="{862A9C7E-F4A4-CA33-A490-B0219B05E614}"/>
                </a:ext>
              </a:extLst>
            </p:cNvPr>
            <p:cNvSpPr txBox="1"/>
            <p:nvPr/>
          </p:nvSpPr>
          <p:spPr>
            <a:xfrm>
              <a:off x="10654929" y="3681734"/>
              <a:ext cx="454986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R14</a:t>
              </a:r>
            </a:p>
          </p:txBody>
        </p:sp>
        <p:sp>
          <p:nvSpPr>
            <p:cNvPr id="501" name="Rectángulo 500">
              <a:extLst>
                <a:ext uri="{FF2B5EF4-FFF2-40B4-BE49-F238E27FC236}">
                  <a16:creationId xmlns:a16="http://schemas.microsoft.com/office/drawing/2014/main" id="{BF4816D1-090C-574B-B493-03E1224C8F24}"/>
                </a:ext>
              </a:extLst>
            </p:cNvPr>
            <p:cNvSpPr/>
            <p:nvPr/>
          </p:nvSpPr>
          <p:spPr>
            <a:xfrm rot="16200000">
              <a:off x="11036518" y="2775314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03" name="Rectángulo 502">
              <a:extLst>
                <a:ext uri="{FF2B5EF4-FFF2-40B4-BE49-F238E27FC236}">
                  <a16:creationId xmlns:a16="http://schemas.microsoft.com/office/drawing/2014/main" id="{DE7749D2-C8A9-15AC-AA24-1E7844D7EED0}"/>
                </a:ext>
              </a:extLst>
            </p:cNvPr>
            <p:cNvSpPr/>
            <p:nvPr/>
          </p:nvSpPr>
          <p:spPr>
            <a:xfrm rot="5400000">
              <a:off x="11033247" y="2285491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504" name="Conector recto 503">
              <a:extLst>
                <a:ext uri="{FF2B5EF4-FFF2-40B4-BE49-F238E27FC236}">
                  <a16:creationId xmlns:a16="http://schemas.microsoft.com/office/drawing/2014/main" id="{19318DA7-2C84-B656-475B-1B7641939FFF}"/>
                </a:ext>
              </a:extLst>
            </p:cNvPr>
            <p:cNvCxnSpPr>
              <a:cxnSpLocks/>
              <a:stCxn id="503" idx="3"/>
            </p:cNvCxnSpPr>
            <p:nvPr/>
          </p:nvCxnSpPr>
          <p:spPr>
            <a:xfrm>
              <a:off x="11087838" y="2565270"/>
              <a:ext cx="0" cy="3835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Rectángulo 504">
              <a:extLst>
                <a:ext uri="{FF2B5EF4-FFF2-40B4-BE49-F238E27FC236}">
                  <a16:creationId xmlns:a16="http://schemas.microsoft.com/office/drawing/2014/main" id="{E8B78A49-AA6B-99CC-6265-FB52E1792855}"/>
                </a:ext>
              </a:extLst>
            </p:cNvPr>
            <p:cNvSpPr/>
            <p:nvPr/>
          </p:nvSpPr>
          <p:spPr>
            <a:xfrm rot="5400000">
              <a:off x="11033247" y="1795184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506" name="Conector recto 505">
              <a:extLst>
                <a:ext uri="{FF2B5EF4-FFF2-40B4-BE49-F238E27FC236}">
                  <a16:creationId xmlns:a16="http://schemas.microsoft.com/office/drawing/2014/main" id="{F49871E7-82E0-C25F-C3BE-16A6BAF06081}"/>
                </a:ext>
              </a:extLst>
            </p:cNvPr>
            <p:cNvCxnSpPr>
              <a:cxnSpLocks/>
              <a:stCxn id="505" idx="3"/>
              <a:endCxn id="503" idx="1"/>
            </p:cNvCxnSpPr>
            <p:nvPr/>
          </p:nvCxnSpPr>
          <p:spPr>
            <a:xfrm>
              <a:off x="11087838" y="2074963"/>
              <a:ext cx="0" cy="381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CuadroTexto 506">
              <a:extLst>
                <a:ext uri="{FF2B5EF4-FFF2-40B4-BE49-F238E27FC236}">
                  <a16:creationId xmlns:a16="http://schemas.microsoft.com/office/drawing/2014/main" id="{D95C6384-A57E-1E8F-55C4-B54E7D28430D}"/>
                </a:ext>
              </a:extLst>
            </p:cNvPr>
            <p:cNvSpPr txBox="1"/>
            <p:nvPr/>
          </p:nvSpPr>
          <p:spPr>
            <a:xfrm>
              <a:off x="10470020" y="2359070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844</a:t>
              </a:r>
            </a:p>
          </p:txBody>
        </p:sp>
        <p:sp>
          <p:nvSpPr>
            <p:cNvPr id="508" name="CuadroTexto 507">
              <a:extLst>
                <a:ext uri="{FF2B5EF4-FFF2-40B4-BE49-F238E27FC236}">
                  <a16:creationId xmlns:a16="http://schemas.microsoft.com/office/drawing/2014/main" id="{41C42A7F-EDF9-8045-DFD2-0DF4777CB2E5}"/>
                </a:ext>
              </a:extLst>
            </p:cNvPr>
            <p:cNvSpPr txBox="1"/>
            <p:nvPr/>
          </p:nvSpPr>
          <p:spPr>
            <a:xfrm>
              <a:off x="10472256" y="1862549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846</a:t>
              </a:r>
            </a:p>
          </p:txBody>
        </p:sp>
        <p:cxnSp>
          <p:nvCxnSpPr>
            <p:cNvPr id="509" name="Conector recto 508">
              <a:extLst>
                <a:ext uri="{FF2B5EF4-FFF2-40B4-BE49-F238E27FC236}">
                  <a16:creationId xmlns:a16="http://schemas.microsoft.com/office/drawing/2014/main" id="{9E3D7942-02E6-C72D-BD2B-BCA6ED0E9C60}"/>
                </a:ext>
              </a:extLst>
            </p:cNvPr>
            <p:cNvCxnSpPr>
              <a:cxnSpLocks/>
              <a:stCxn id="497" idx="2"/>
              <a:endCxn id="501" idx="1"/>
            </p:cNvCxnSpPr>
            <p:nvPr/>
          </p:nvCxnSpPr>
          <p:spPr>
            <a:xfrm flipV="1">
              <a:off x="11091109" y="3055093"/>
              <a:ext cx="0" cy="1200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Rectángulo redondeado 265">
              <a:extLst>
                <a:ext uri="{FF2B5EF4-FFF2-40B4-BE49-F238E27FC236}">
                  <a16:creationId xmlns:a16="http://schemas.microsoft.com/office/drawing/2014/main" id="{0EEF915B-63B5-21FF-B0D2-E59DCFC2BC57}"/>
                </a:ext>
              </a:extLst>
            </p:cNvPr>
            <p:cNvSpPr/>
            <p:nvPr/>
          </p:nvSpPr>
          <p:spPr>
            <a:xfrm rot="16200000">
              <a:off x="11013290" y="3605221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11" name="CuadroTexto 510">
              <a:extLst>
                <a:ext uri="{FF2B5EF4-FFF2-40B4-BE49-F238E27FC236}">
                  <a16:creationId xmlns:a16="http://schemas.microsoft.com/office/drawing/2014/main" id="{A1BDE40C-37DC-568D-A46B-6286A952A2E4}"/>
                </a:ext>
              </a:extLst>
            </p:cNvPr>
            <p:cNvSpPr txBox="1"/>
            <p:nvPr/>
          </p:nvSpPr>
          <p:spPr>
            <a:xfrm>
              <a:off x="11144212" y="3518228"/>
              <a:ext cx="454986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R21</a:t>
              </a:r>
            </a:p>
          </p:txBody>
        </p:sp>
        <p:sp>
          <p:nvSpPr>
            <p:cNvPr id="512" name="CuadroTexto 511">
              <a:extLst>
                <a:ext uri="{FF2B5EF4-FFF2-40B4-BE49-F238E27FC236}">
                  <a16:creationId xmlns:a16="http://schemas.microsoft.com/office/drawing/2014/main" id="{32FDA6DB-DE80-32B6-0773-8519BB3B7512}"/>
                </a:ext>
              </a:extLst>
            </p:cNvPr>
            <p:cNvSpPr txBox="1"/>
            <p:nvPr/>
          </p:nvSpPr>
          <p:spPr>
            <a:xfrm>
              <a:off x="10472256" y="2855591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842</a:t>
              </a:r>
            </a:p>
          </p:txBody>
        </p:sp>
        <p:grpSp>
          <p:nvGrpSpPr>
            <p:cNvPr id="513" name="Grupo 512">
              <a:extLst>
                <a:ext uri="{FF2B5EF4-FFF2-40B4-BE49-F238E27FC236}">
                  <a16:creationId xmlns:a16="http://schemas.microsoft.com/office/drawing/2014/main" id="{35D144CB-DC90-D5C6-8A65-150A1A55AEF8}"/>
                </a:ext>
              </a:extLst>
            </p:cNvPr>
            <p:cNvGrpSpPr/>
            <p:nvPr/>
          </p:nvGrpSpPr>
          <p:grpSpPr>
            <a:xfrm rot="16200000" flipV="1">
              <a:off x="9218312" y="1368643"/>
              <a:ext cx="418612" cy="420957"/>
              <a:chOff x="2349982" y="2520452"/>
              <a:chExt cx="418612" cy="420957"/>
            </a:xfrm>
          </p:grpSpPr>
          <p:sp>
            <p:nvSpPr>
              <p:cNvPr id="514" name="Triángulo isósceles 513">
                <a:extLst>
                  <a:ext uri="{FF2B5EF4-FFF2-40B4-BE49-F238E27FC236}">
                    <a16:creationId xmlns:a16="http://schemas.microsoft.com/office/drawing/2014/main" id="{03DEDA71-1A30-9765-39ED-2D332104F402}"/>
                  </a:ext>
                </a:extLst>
              </p:cNvPr>
              <p:cNvSpPr/>
              <p:nvPr/>
            </p:nvSpPr>
            <p:spPr>
              <a:xfrm>
                <a:off x="2349982" y="2520453"/>
                <a:ext cx="418612" cy="3370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Rectángulo 514">
                <a:extLst>
                  <a:ext uri="{FF2B5EF4-FFF2-40B4-BE49-F238E27FC236}">
                    <a16:creationId xmlns:a16="http://schemas.microsoft.com/office/drawing/2014/main" id="{4A440C1F-64E2-38B5-4F9D-0FC3A31F74D6}"/>
                  </a:ext>
                </a:extLst>
              </p:cNvPr>
              <p:cNvSpPr/>
              <p:nvPr/>
            </p:nvSpPr>
            <p:spPr>
              <a:xfrm>
                <a:off x="2349982" y="2857500"/>
                <a:ext cx="418612" cy="839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16" name="Rectángulo 515">
                <a:extLst>
                  <a:ext uri="{FF2B5EF4-FFF2-40B4-BE49-F238E27FC236}">
                    <a16:creationId xmlns:a16="http://schemas.microsoft.com/office/drawing/2014/main" id="{C032803E-6F97-35BC-F868-0DFCB8E25117}"/>
                  </a:ext>
                </a:extLst>
              </p:cNvPr>
              <p:cNvSpPr/>
              <p:nvPr/>
            </p:nvSpPr>
            <p:spPr>
              <a:xfrm>
                <a:off x="2349982" y="2520452"/>
                <a:ext cx="418612" cy="4209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7" name="Rectángulo 516">
              <a:extLst>
                <a:ext uri="{FF2B5EF4-FFF2-40B4-BE49-F238E27FC236}">
                  <a16:creationId xmlns:a16="http://schemas.microsoft.com/office/drawing/2014/main" id="{D4FA8A3C-302A-C3CB-C4BC-9B426E09E7AD}"/>
                </a:ext>
              </a:extLst>
            </p:cNvPr>
            <p:cNvSpPr/>
            <p:nvPr/>
          </p:nvSpPr>
          <p:spPr>
            <a:xfrm>
              <a:off x="10089028" y="1359861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518" name="Conector recto 517">
              <a:extLst>
                <a:ext uri="{FF2B5EF4-FFF2-40B4-BE49-F238E27FC236}">
                  <a16:creationId xmlns:a16="http://schemas.microsoft.com/office/drawing/2014/main" id="{83929BD1-BBFD-83F6-1357-AC50CC58DD6E}"/>
                </a:ext>
              </a:extLst>
            </p:cNvPr>
            <p:cNvCxnSpPr>
              <a:cxnSpLocks/>
              <a:stCxn id="517" idx="3"/>
            </p:cNvCxnSpPr>
            <p:nvPr/>
          </p:nvCxnSpPr>
          <p:spPr>
            <a:xfrm rot="16200000">
              <a:off x="10527400" y="1255859"/>
              <a:ext cx="0" cy="658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Conector recto 518">
              <a:extLst>
                <a:ext uri="{FF2B5EF4-FFF2-40B4-BE49-F238E27FC236}">
                  <a16:creationId xmlns:a16="http://schemas.microsoft.com/office/drawing/2014/main" id="{72B9324D-6C91-60CA-225F-7D0DC4C62E56}"/>
                </a:ext>
              </a:extLst>
            </p:cNvPr>
            <p:cNvCxnSpPr>
              <a:cxnSpLocks/>
              <a:stCxn id="516" idx="0"/>
              <a:endCxn id="517" idx="1"/>
            </p:cNvCxnSpPr>
            <p:nvPr/>
          </p:nvCxnSpPr>
          <p:spPr>
            <a:xfrm>
              <a:off x="9638097" y="1579122"/>
              <a:ext cx="450931" cy="5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Rectángulo redondeado 341">
              <a:extLst>
                <a:ext uri="{FF2B5EF4-FFF2-40B4-BE49-F238E27FC236}">
                  <a16:creationId xmlns:a16="http://schemas.microsoft.com/office/drawing/2014/main" id="{3EC66961-E76F-8FE0-B659-3E62C89455CF}"/>
                </a:ext>
              </a:extLst>
            </p:cNvPr>
            <p:cNvSpPr/>
            <p:nvPr/>
          </p:nvSpPr>
          <p:spPr>
            <a:xfrm>
              <a:off x="10242002" y="1518604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21" name="Rectángulo 520">
              <a:extLst>
                <a:ext uri="{FF2B5EF4-FFF2-40B4-BE49-F238E27FC236}">
                  <a16:creationId xmlns:a16="http://schemas.microsoft.com/office/drawing/2014/main" id="{1742754C-BF9B-632E-F7D1-7E41F815F48A}"/>
                </a:ext>
              </a:extLst>
            </p:cNvPr>
            <p:cNvSpPr/>
            <p:nvPr/>
          </p:nvSpPr>
          <p:spPr>
            <a:xfrm rot="5400000">
              <a:off x="11030216" y="1367582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522" name="Conector recto 521">
              <a:extLst>
                <a:ext uri="{FF2B5EF4-FFF2-40B4-BE49-F238E27FC236}">
                  <a16:creationId xmlns:a16="http://schemas.microsoft.com/office/drawing/2014/main" id="{62921C8E-CFAD-6C67-4985-197B31BA7003}"/>
                </a:ext>
              </a:extLst>
            </p:cNvPr>
            <p:cNvCxnSpPr>
              <a:cxnSpLocks/>
              <a:stCxn id="521" idx="3"/>
            </p:cNvCxnSpPr>
            <p:nvPr/>
          </p:nvCxnSpPr>
          <p:spPr>
            <a:xfrm>
              <a:off x="11084807" y="1647361"/>
              <a:ext cx="0" cy="381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3" name="CuadroTexto 522">
              <a:extLst>
                <a:ext uri="{FF2B5EF4-FFF2-40B4-BE49-F238E27FC236}">
                  <a16:creationId xmlns:a16="http://schemas.microsoft.com/office/drawing/2014/main" id="{6417D58E-6E9B-B1CB-956F-1AE86C465BC0}"/>
                </a:ext>
              </a:extLst>
            </p:cNvPr>
            <p:cNvSpPr txBox="1"/>
            <p:nvPr/>
          </p:nvSpPr>
          <p:spPr>
            <a:xfrm>
              <a:off x="10854148" y="1278537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848</a:t>
              </a:r>
            </a:p>
          </p:txBody>
        </p:sp>
        <p:sp>
          <p:nvSpPr>
            <p:cNvPr id="524" name="CuadroTexto 523">
              <a:extLst>
                <a:ext uri="{FF2B5EF4-FFF2-40B4-BE49-F238E27FC236}">
                  <a16:creationId xmlns:a16="http://schemas.microsoft.com/office/drawing/2014/main" id="{5985AA6D-0E3C-3A72-A047-1715141F3CAF}"/>
                </a:ext>
              </a:extLst>
            </p:cNvPr>
            <p:cNvSpPr txBox="1"/>
            <p:nvPr/>
          </p:nvSpPr>
          <p:spPr>
            <a:xfrm>
              <a:off x="10169494" y="1261465"/>
              <a:ext cx="454986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R20</a:t>
              </a:r>
            </a:p>
          </p:txBody>
        </p:sp>
        <p:sp>
          <p:nvSpPr>
            <p:cNvPr id="525" name="CuadroTexto 524">
              <a:extLst>
                <a:ext uri="{FF2B5EF4-FFF2-40B4-BE49-F238E27FC236}">
                  <a16:creationId xmlns:a16="http://schemas.microsoft.com/office/drawing/2014/main" id="{C503EC25-8069-CAE0-95A2-4E14FEF1CB9E}"/>
                </a:ext>
              </a:extLst>
            </p:cNvPr>
            <p:cNvSpPr txBox="1"/>
            <p:nvPr/>
          </p:nvSpPr>
          <p:spPr>
            <a:xfrm>
              <a:off x="8915357" y="1731427"/>
              <a:ext cx="931181" cy="49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200" dirty="0"/>
                <a:t>DER 2</a:t>
              </a:r>
            </a:p>
          </p:txBody>
        </p:sp>
        <p:grpSp>
          <p:nvGrpSpPr>
            <p:cNvPr id="526" name="Grupo 525">
              <a:extLst>
                <a:ext uri="{FF2B5EF4-FFF2-40B4-BE49-F238E27FC236}">
                  <a16:creationId xmlns:a16="http://schemas.microsoft.com/office/drawing/2014/main" id="{CB76A458-8D76-FE5B-FCB4-ED5F82B39055}"/>
                </a:ext>
              </a:extLst>
            </p:cNvPr>
            <p:cNvGrpSpPr/>
            <p:nvPr/>
          </p:nvGrpSpPr>
          <p:grpSpPr>
            <a:xfrm rot="10800000">
              <a:off x="11389472" y="3964148"/>
              <a:ext cx="535065" cy="133350"/>
              <a:chOff x="9172575" y="6610350"/>
              <a:chExt cx="535065" cy="133350"/>
            </a:xfrm>
          </p:grpSpPr>
          <p:sp>
            <p:nvSpPr>
              <p:cNvPr id="527" name="Elipse 526">
                <a:extLst>
                  <a:ext uri="{FF2B5EF4-FFF2-40B4-BE49-F238E27FC236}">
                    <a16:creationId xmlns:a16="http://schemas.microsoft.com/office/drawing/2014/main" id="{64D00988-24C7-8E99-FF30-3FCCCC8FCEBC}"/>
                  </a:ext>
                </a:extLst>
              </p:cNvPr>
              <p:cNvSpPr/>
              <p:nvPr/>
            </p:nvSpPr>
            <p:spPr>
              <a:xfrm>
                <a:off x="9172575" y="6610350"/>
                <a:ext cx="142875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Elipse 527">
                <a:extLst>
                  <a:ext uri="{FF2B5EF4-FFF2-40B4-BE49-F238E27FC236}">
                    <a16:creationId xmlns:a16="http://schemas.microsoft.com/office/drawing/2014/main" id="{C3700262-ABDC-3CDE-F90E-4E4A53AF72F2}"/>
                  </a:ext>
                </a:extLst>
              </p:cNvPr>
              <p:cNvSpPr/>
              <p:nvPr/>
            </p:nvSpPr>
            <p:spPr>
              <a:xfrm>
                <a:off x="9564765" y="6610350"/>
                <a:ext cx="142875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9" name="Conector recto 528">
                <a:extLst>
                  <a:ext uri="{FF2B5EF4-FFF2-40B4-BE49-F238E27FC236}">
                    <a16:creationId xmlns:a16="http://schemas.microsoft.com/office/drawing/2014/main" id="{3E900739-2FB9-C875-B573-3CFDA3878FA6}"/>
                  </a:ext>
                </a:extLst>
              </p:cNvPr>
              <p:cNvCxnSpPr>
                <a:stCxn id="527" idx="6"/>
                <a:endCxn id="528" idx="2"/>
              </p:cNvCxnSpPr>
              <p:nvPr/>
            </p:nvCxnSpPr>
            <p:spPr>
              <a:xfrm>
                <a:off x="9315450" y="6677025"/>
                <a:ext cx="2493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0" name="Conector recto 529">
              <a:extLst>
                <a:ext uri="{FF2B5EF4-FFF2-40B4-BE49-F238E27FC236}">
                  <a16:creationId xmlns:a16="http://schemas.microsoft.com/office/drawing/2014/main" id="{8EE1750A-3088-C91D-BF0F-48CEE7B86377}"/>
                </a:ext>
              </a:extLst>
            </p:cNvPr>
            <p:cNvCxnSpPr>
              <a:cxnSpLocks/>
              <a:stCxn id="497" idx="3"/>
              <a:endCxn id="528" idx="6"/>
            </p:cNvCxnSpPr>
            <p:nvPr/>
          </p:nvCxnSpPr>
          <p:spPr>
            <a:xfrm>
              <a:off x="11145700" y="4030823"/>
              <a:ext cx="2437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Rectángulo 530">
              <a:extLst>
                <a:ext uri="{FF2B5EF4-FFF2-40B4-BE49-F238E27FC236}">
                  <a16:creationId xmlns:a16="http://schemas.microsoft.com/office/drawing/2014/main" id="{FD619FF9-58F1-2A6A-DA19-0C61ADFD303A}"/>
                </a:ext>
              </a:extLst>
            </p:cNvPr>
            <p:cNvSpPr/>
            <p:nvPr/>
          </p:nvSpPr>
          <p:spPr>
            <a:xfrm>
              <a:off x="12165902" y="3801874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532" name="Conector recto 531">
              <a:extLst>
                <a:ext uri="{FF2B5EF4-FFF2-40B4-BE49-F238E27FC236}">
                  <a16:creationId xmlns:a16="http://schemas.microsoft.com/office/drawing/2014/main" id="{31CC910B-F10F-EE4A-9251-343592204543}"/>
                </a:ext>
              </a:extLst>
            </p:cNvPr>
            <p:cNvCxnSpPr>
              <a:cxnSpLocks/>
            </p:cNvCxnSpPr>
            <p:nvPr/>
          </p:nvCxnSpPr>
          <p:spPr>
            <a:xfrm>
              <a:off x="11924537" y="4030822"/>
              <a:ext cx="2437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3" name="Grupo 532">
              <a:extLst>
                <a:ext uri="{FF2B5EF4-FFF2-40B4-BE49-F238E27FC236}">
                  <a16:creationId xmlns:a16="http://schemas.microsoft.com/office/drawing/2014/main" id="{A83F1586-F912-3DE0-7FD0-05BC4312D899}"/>
                </a:ext>
              </a:extLst>
            </p:cNvPr>
            <p:cNvGrpSpPr/>
            <p:nvPr/>
          </p:nvGrpSpPr>
          <p:grpSpPr>
            <a:xfrm>
              <a:off x="11933960" y="4685689"/>
              <a:ext cx="573438" cy="562145"/>
              <a:chOff x="1183395" y="3273760"/>
              <a:chExt cx="608170" cy="642919"/>
            </a:xfrm>
          </p:grpSpPr>
          <p:sp>
            <p:nvSpPr>
              <p:cNvPr id="534" name="Forma libre 368">
                <a:extLst>
                  <a:ext uri="{FF2B5EF4-FFF2-40B4-BE49-F238E27FC236}">
                    <a16:creationId xmlns:a16="http://schemas.microsoft.com/office/drawing/2014/main" id="{EBFCAD2D-AECB-0DB0-3854-5B614A50A911}"/>
                  </a:ext>
                </a:extLst>
              </p:cNvPr>
              <p:cNvSpPr/>
              <p:nvPr/>
            </p:nvSpPr>
            <p:spPr>
              <a:xfrm>
                <a:off x="1274112" y="3424473"/>
                <a:ext cx="426736" cy="390164"/>
              </a:xfrm>
              <a:custGeom>
                <a:avLst/>
                <a:gdLst>
                  <a:gd name="connsiteX0" fmla="*/ 0 w 472440"/>
                  <a:gd name="connsiteY0" fmla="*/ 342904 h 550188"/>
                  <a:gd name="connsiteX1" fmla="*/ 144780 w 472440"/>
                  <a:gd name="connsiteY1" fmla="*/ 4 h 550188"/>
                  <a:gd name="connsiteX2" fmla="*/ 266700 w 472440"/>
                  <a:gd name="connsiteY2" fmla="*/ 335284 h 550188"/>
                  <a:gd name="connsiteX3" fmla="*/ 373380 w 472440"/>
                  <a:gd name="connsiteY3" fmla="*/ 548644 h 550188"/>
                  <a:gd name="connsiteX4" fmla="*/ 472440 w 472440"/>
                  <a:gd name="connsiteY4" fmla="*/ 228604 h 550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440" h="550188">
                    <a:moveTo>
                      <a:pt x="0" y="342904"/>
                    </a:moveTo>
                    <a:cubicBezTo>
                      <a:pt x="50165" y="172089"/>
                      <a:pt x="100330" y="1274"/>
                      <a:pt x="144780" y="4"/>
                    </a:cubicBezTo>
                    <a:cubicBezTo>
                      <a:pt x="189230" y="-1266"/>
                      <a:pt x="228600" y="243844"/>
                      <a:pt x="266700" y="335284"/>
                    </a:cubicBezTo>
                    <a:cubicBezTo>
                      <a:pt x="304800" y="426724"/>
                      <a:pt x="339090" y="566424"/>
                      <a:pt x="373380" y="548644"/>
                    </a:cubicBezTo>
                    <a:cubicBezTo>
                      <a:pt x="407670" y="530864"/>
                      <a:pt x="455930" y="278134"/>
                      <a:pt x="472440" y="22860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Elipse 534">
                <a:extLst>
                  <a:ext uri="{FF2B5EF4-FFF2-40B4-BE49-F238E27FC236}">
                    <a16:creationId xmlns:a16="http://schemas.microsoft.com/office/drawing/2014/main" id="{52A2F6F5-B1DD-21FE-385D-047C2F4F153C}"/>
                  </a:ext>
                </a:extLst>
              </p:cNvPr>
              <p:cNvSpPr/>
              <p:nvPr/>
            </p:nvSpPr>
            <p:spPr>
              <a:xfrm>
                <a:off x="1183395" y="3273760"/>
                <a:ext cx="608170" cy="6429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36" name="Conector recto 535">
              <a:extLst>
                <a:ext uri="{FF2B5EF4-FFF2-40B4-BE49-F238E27FC236}">
                  <a16:creationId xmlns:a16="http://schemas.microsoft.com/office/drawing/2014/main" id="{DD99F15E-C6D0-B112-425A-22DAB595A988}"/>
                </a:ext>
              </a:extLst>
            </p:cNvPr>
            <p:cNvCxnSpPr>
              <a:cxnSpLocks/>
              <a:stCxn id="535" idx="0"/>
              <a:endCxn id="531" idx="2"/>
            </p:cNvCxnSpPr>
            <p:nvPr/>
          </p:nvCxnSpPr>
          <p:spPr>
            <a:xfrm flipH="1" flipV="1">
              <a:off x="12220493" y="4252250"/>
              <a:ext cx="186" cy="433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CuadroTexto 536">
              <a:extLst>
                <a:ext uri="{FF2B5EF4-FFF2-40B4-BE49-F238E27FC236}">
                  <a16:creationId xmlns:a16="http://schemas.microsoft.com/office/drawing/2014/main" id="{C9EED0A0-1365-3125-E908-86DC7EC1BD27}"/>
                </a:ext>
              </a:extLst>
            </p:cNvPr>
            <p:cNvSpPr txBox="1"/>
            <p:nvPr/>
          </p:nvSpPr>
          <p:spPr>
            <a:xfrm>
              <a:off x="11272590" y="4070400"/>
              <a:ext cx="743712" cy="39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b="1" dirty="0"/>
                <a:t>SMR1</a:t>
              </a:r>
            </a:p>
          </p:txBody>
        </p:sp>
        <p:cxnSp>
          <p:nvCxnSpPr>
            <p:cNvPr id="538" name="Conector recto 537">
              <a:extLst>
                <a:ext uri="{FF2B5EF4-FFF2-40B4-BE49-F238E27FC236}">
                  <a16:creationId xmlns:a16="http://schemas.microsoft.com/office/drawing/2014/main" id="{0F33F13D-70C7-DF4B-1EB3-15A8D6ED9A9D}"/>
                </a:ext>
              </a:extLst>
            </p:cNvPr>
            <p:cNvCxnSpPr>
              <a:cxnSpLocks/>
            </p:cNvCxnSpPr>
            <p:nvPr/>
          </p:nvCxnSpPr>
          <p:spPr>
            <a:xfrm>
              <a:off x="12238058" y="4030822"/>
              <a:ext cx="8122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Rectángulo redondeado 265">
              <a:extLst>
                <a:ext uri="{FF2B5EF4-FFF2-40B4-BE49-F238E27FC236}">
                  <a16:creationId xmlns:a16="http://schemas.microsoft.com/office/drawing/2014/main" id="{5BC556D2-4E70-4E1F-D554-966C0A340685}"/>
                </a:ext>
              </a:extLst>
            </p:cNvPr>
            <p:cNvSpPr/>
            <p:nvPr/>
          </p:nvSpPr>
          <p:spPr>
            <a:xfrm rot="10800000">
              <a:off x="12322255" y="3964951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0" name="Rectángulo 539">
              <a:extLst>
                <a:ext uri="{FF2B5EF4-FFF2-40B4-BE49-F238E27FC236}">
                  <a16:creationId xmlns:a16="http://schemas.microsoft.com/office/drawing/2014/main" id="{328FAB3D-52FA-FAC5-A705-49DDB302EE23}"/>
                </a:ext>
              </a:extLst>
            </p:cNvPr>
            <p:cNvSpPr/>
            <p:nvPr/>
          </p:nvSpPr>
          <p:spPr>
            <a:xfrm>
              <a:off x="12774875" y="3805634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1" name="Rectángulo 540">
              <a:extLst>
                <a:ext uri="{FF2B5EF4-FFF2-40B4-BE49-F238E27FC236}">
                  <a16:creationId xmlns:a16="http://schemas.microsoft.com/office/drawing/2014/main" id="{A20F9BAA-64ED-6EE8-C54B-267BD4BA3004}"/>
                </a:ext>
              </a:extLst>
            </p:cNvPr>
            <p:cNvSpPr/>
            <p:nvPr/>
          </p:nvSpPr>
          <p:spPr>
            <a:xfrm>
              <a:off x="13383848" y="3805634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542" name="Conector recto 541">
              <a:extLst>
                <a:ext uri="{FF2B5EF4-FFF2-40B4-BE49-F238E27FC236}">
                  <a16:creationId xmlns:a16="http://schemas.microsoft.com/office/drawing/2014/main" id="{16E67E09-0BC4-D502-4F2A-DE54AE36804E}"/>
                </a:ext>
              </a:extLst>
            </p:cNvPr>
            <p:cNvCxnSpPr>
              <a:cxnSpLocks/>
              <a:stCxn id="540" idx="3"/>
              <a:endCxn id="541" idx="1"/>
            </p:cNvCxnSpPr>
            <p:nvPr/>
          </p:nvCxnSpPr>
          <p:spPr>
            <a:xfrm>
              <a:off x="12884057" y="4030822"/>
              <a:ext cx="4997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" name="Rectángulo redondeado 342">
              <a:extLst>
                <a:ext uri="{FF2B5EF4-FFF2-40B4-BE49-F238E27FC236}">
                  <a16:creationId xmlns:a16="http://schemas.microsoft.com/office/drawing/2014/main" id="{91285C3E-D4AA-3A33-0293-D1185A1167E8}"/>
                </a:ext>
              </a:extLst>
            </p:cNvPr>
            <p:cNvSpPr/>
            <p:nvPr/>
          </p:nvSpPr>
          <p:spPr>
            <a:xfrm>
              <a:off x="13164528" y="3962020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49" name="CuadroTexto 548">
              <a:extLst>
                <a:ext uri="{FF2B5EF4-FFF2-40B4-BE49-F238E27FC236}">
                  <a16:creationId xmlns:a16="http://schemas.microsoft.com/office/drawing/2014/main" id="{4DDC078C-DE4B-0001-C254-4A8A8702F4B5}"/>
                </a:ext>
              </a:extLst>
            </p:cNvPr>
            <p:cNvSpPr txBox="1"/>
            <p:nvPr/>
          </p:nvSpPr>
          <p:spPr>
            <a:xfrm>
              <a:off x="12240197" y="3686559"/>
              <a:ext cx="454986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R15</a:t>
              </a:r>
            </a:p>
          </p:txBody>
        </p:sp>
        <p:sp>
          <p:nvSpPr>
            <p:cNvPr id="550" name="CuadroTexto 549">
              <a:extLst>
                <a:ext uri="{FF2B5EF4-FFF2-40B4-BE49-F238E27FC236}">
                  <a16:creationId xmlns:a16="http://schemas.microsoft.com/office/drawing/2014/main" id="{CA5E3C46-43B7-02A1-8001-8CA0AF207CE4}"/>
                </a:ext>
              </a:extLst>
            </p:cNvPr>
            <p:cNvSpPr txBox="1"/>
            <p:nvPr/>
          </p:nvSpPr>
          <p:spPr>
            <a:xfrm>
              <a:off x="12977242" y="3690724"/>
              <a:ext cx="454986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R16</a:t>
              </a:r>
            </a:p>
          </p:txBody>
        </p:sp>
        <p:sp>
          <p:nvSpPr>
            <p:cNvPr id="551" name="CuadroTexto 550">
              <a:extLst>
                <a:ext uri="{FF2B5EF4-FFF2-40B4-BE49-F238E27FC236}">
                  <a16:creationId xmlns:a16="http://schemas.microsoft.com/office/drawing/2014/main" id="{71E6E545-F4E7-381C-9781-6600DAEDEB2A}"/>
                </a:ext>
              </a:extLst>
            </p:cNvPr>
            <p:cNvSpPr txBox="1"/>
            <p:nvPr/>
          </p:nvSpPr>
          <p:spPr>
            <a:xfrm>
              <a:off x="10872691" y="4204200"/>
              <a:ext cx="454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834</a:t>
              </a:r>
            </a:p>
          </p:txBody>
        </p:sp>
        <p:cxnSp>
          <p:nvCxnSpPr>
            <p:cNvPr id="552" name="Conector recto 551">
              <a:extLst>
                <a:ext uri="{FF2B5EF4-FFF2-40B4-BE49-F238E27FC236}">
                  <a16:creationId xmlns:a16="http://schemas.microsoft.com/office/drawing/2014/main" id="{C26E7E43-B7D5-E092-9586-F7E04B60D332}"/>
                </a:ext>
              </a:extLst>
            </p:cNvPr>
            <p:cNvCxnSpPr>
              <a:cxnSpLocks/>
            </p:cNvCxnSpPr>
            <p:nvPr/>
          </p:nvCxnSpPr>
          <p:spPr>
            <a:xfrm>
              <a:off x="13479105" y="4027062"/>
              <a:ext cx="8122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Rectángulo redondeado 265">
              <a:extLst>
                <a:ext uri="{FF2B5EF4-FFF2-40B4-BE49-F238E27FC236}">
                  <a16:creationId xmlns:a16="http://schemas.microsoft.com/office/drawing/2014/main" id="{2CEC5A58-4CE3-42F2-85E9-4130D5D1ED17}"/>
                </a:ext>
              </a:extLst>
            </p:cNvPr>
            <p:cNvSpPr/>
            <p:nvPr/>
          </p:nvSpPr>
          <p:spPr>
            <a:xfrm rot="10800000">
              <a:off x="13563302" y="3961191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4" name="Rectángulo 553">
              <a:extLst>
                <a:ext uri="{FF2B5EF4-FFF2-40B4-BE49-F238E27FC236}">
                  <a16:creationId xmlns:a16="http://schemas.microsoft.com/office/drawing/2014/main" id="{B22A4863-8401-BE72-C3CC-DC41DF900788}"/>
                </a:ext>
              </a:extLst>
            </p:cNvPr>
            <p:cNvSpPr/>
            <p:nvPr/>
          </p:nvSpPr>
          <p:spPr>
            <a:xfrm>
              <a:off x="14015922" y="3801874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5" name="Rectángulo 554">
              <a:extLst>
                <a:ext uri="{FF2B5EF4-FFF2-40B4-BE49-F238E27FC236}">
                  <a16:creationId xmlns:a16="http://schemas.microsoft.com/office/drawing/2014/main" id="{5DA42ECF-FBC8-128F-2859-FC04330935C5}"/>
                </a:ext>
              </a:extLst>
            </p:cNvPr>
            <p:cNvSpPr/>
            <p:nvPr/>
          </p:nvSpPr>
          <p:spPr>
            <a:xfrm>
              <a:off x="14624895" y="3801874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556" name="Conector recto 555">
              <a:extLst>
                <a:ext uri="{FF2B5EF4-FFF2-40B4-BE49-F238E27FC236}">
                  <a16:creationId xmlns:a16="http://schemas.microsoft.com/office/drawing/2014/main" id="{9AE4C906-0E16-A072-5DDF-B86965551D76}"/>
                </a:ext>
              </a:extLst>
            </p:cNvPr>
            <p:cNvCxnSpPr>
              <a:cxnSpLocks/>
              <a:stCxn id="554" idx="3"/>
              <a:endCxn id="555" idx="1"/>
            </p:cNvCxnSpPr>
            <p:nvPr/>
          </p:nvCxnSpPr>
          <p:spPr>
            <a:xfrm>
              <a:off x="14125104" y="4027062"/>
              <a:ext cx="4997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7" name="Rectángulo redondeado 342">
              <a:extLst>
                <a:ext uri="{FF2B5EF4-FFF2-40B4-BE49-F238E27FC236}">
                  <a16:creationId xmlns:a16="http://schemas.microsoft.com/office/drawing/2014/main" id="{31B90830-E126-0575-D4EB-707E82254A85}"/>
                </a:ext>
              </a:extLst>
            </p:cNvPr>
            <p:cNvSpPr/>
            <p:nvPr/>
          </p:nvSpPr>
          <p:spPr>
            <a:xfrm>
              <a:off x="14405575" y="3958260"/>
              <a:ext cx="169198" cy="121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58" name="CuadroTexto 557">
              <a:extLst>
                <a:ext uri="{FF2B5EF4-FFF2-40B4-BE49-F238E27FC236}">
                  <a16:creationId xmlns:a16="http://schemas.microsoft.com/office/drawing/2014/main" id="{6DAE912C-0302-FB8F-71CE-E1FE053BE99D}"/>
                </a:ext>
              </a:extLst>
            </p:cNvPr>
            <p:cNvSpPr txBox="1"/>
            <p:nvPr/>
          </p:nvSpPr>
          <p:spPr>
            <a:xfrm>
              <a:off x="13481244" y="3694568"/>
              <a:ext cx="454986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R17</a:t>
              </a:r>
            </a:p>
          </p:txBody>
        </p:sp>
        <p:sp>
          <p:nvSpPr>
            <p:cNvPr id="559" name="CuadroTexto 558">
              <a:extLst>
                <a:ext uri="{FF2B5EF4-FFF2-40B4-BE49-F238E27FC236}">
                  <a16:creationId xmlns:a16="http://schemas.microsoft.com/office/drawing/2014/main" id="{6F47BF01-34B8-2D2F-5ECC-FBF74E387481}"/>
                </a:ext>
              </a:extLst>
            </p:cNvPr>
            <p:cNvSpPr txBox="1"/>
            <p:nvPr/>
          </p:nvSpPr>
          <p:spPr>
            <a:xfrm>
              <a:off x="14207191" y="3698735"/>
              <a:ext cx="454986" cy="313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/>
                <a:t>R18</a:t>
              </a:r>
            </a:p>
          </p:txBody>
        </p:sp>
        <p:sp>
          <p:nvSpPr>
            <p:cNvPr id="561" name="CuadroTexto 560">
              <a:extLst>
                <a:ext uri="{FF2B5EF4-FFF2-40B4-BE49-F238E27FC236}">
                  <a16:creationId xmlns:a16="http://schemas.microsoft.com/office/drawing/2014/main" id="{DB5A49A2-991D-00FF-58B8-8DE669A38C11}"/>
                </a:ext>
              </a:extLst>
            </p:cNvPr>
            <p:cNvSpPr txBox="1"/>
            <p:nvPr/>
          </p:nvSpPr>
          <p:spPr>
            <a:xfrm>
              <a:off x="12617484" y="3571405"/>
              <a:ext cx="454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860</a:t>
              </a:r>
            </a:p>
          </p:txBody>
        </p:sp>
        <p:sp>
          <p:nvSpPr>
            <p:cNvPr id="562" name="CuadroTexto 561">
              <a:extLst>
                <a:ext uri="{FF2B5EF4-FFF2-40B4-BE49-F238E27FC236}">
                  <a16:creationId xmlns:a16="http://schemas.microsoft.com/office/drawing/2014/main" id="{06DF0D99-C5A9-61DF-C4C0-1C2C9295310F}"/>
                </a:ext>
              </a:extLst>
            </p:cNvPr>
            <p:cNvSpPr txBox="1"/>
            <p:nvPr/>
          </p:nvSpPr>
          <p:spPr>
            <a:xfrm>
              <a:off x="13234792" y="3571405"/>
              <a:ext cx="454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836</a:t>
              </a:r>
            </a:p>
          </p:txBody>
        </p:sp>
        <p:sp>
          <p:nvSpPr>
            <p:cNvPr id="563" name="CuadroTexto 562">
              <a:extLst>
                <a:ext uri="{FF2B5EF4-FFF2-40B4-BE49-F238E27FC236}">
                  <a16:creationId xmlns:a16="http://schemas.microsoft.com/office/drawing/2014/main" id="{DB8C77EA-C196-64A3-2C8A-584A89F24D69}"/>
                </a:ext>
              </a:extLst>
            </p:cNvPr>
            <p:cNvSpPr txBox="1"/>
            <p:nvPr/>
          </p:nvSpPr>
          <p:spPr>
            <a:xfrm>
              <a:off x="13852100" y="3569849"/>
              <a:ext cx="454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840</a:t>
              </a:r>
            </a:p>
          </p:txBody>
        </p:sp>
        <p:grpSp>
          <p:nvGrpSpPr>
            <p:cNvPr id="570" name="Grupo 569">
              <a:extLst>
                <a:ext uri="{FF2B5EF4-FFF2-40B4-BE49-F238E27FC236}">
                  <a16:creationId xmlns:a16="http://schemas.microsoft.com/office/drawing/2014/main" id="{49EA87D2-6F5B-EDBA-9C8F-24A123C58AEA}"/>
                </a:ext>
              </a:extLst>
            </p:cNvPr>
            <p:cNvGrpSpPr/>
            <p:nvPr/>
          </p:nvGrpSpPr>
          <p:grpSpPr>
            <a:xfrm rot="5400000">
              <a:off x="14876276" y="3673940"/>
              <a:ext cx="418612" cy="703010"/>
              <a:chOff x="13704853" y="4356418"/>
              <a:chExt cx="418612" cy="703010"/>
            </a:xfrm>
          </p:grpSpPr>
          <p:grpSp>
            <p:nvGrpSpPr>
              <p:cNvPr id="565" name="Grupo 564">
                <a:extLst>
                  <a:ext uri="{FF2B5EF4-FFF2-40B4-BE49-F238E27FC236}">
                    <a16:creationId xmlns:a16="http://schemas.microsoft.com/office/drawing/2014/main" id="{2EFB5423-F00D-264F-54C2-A60C9B60E6FB}"/>
                  </a:ext>
                </a:extLst>
              </p:cNvPr>
              <p:cNvGrpSpPr/>
              <p:nvPr/>
            </p:nvGrpSpPr>
            <p:grpSpPr>
              <a:xfrm flipV="1">
                <a:off x="13704853" y="4356418"/>
                <a:ext cx="418612" cy="420957"/>
                <a:chOff x="2349982" y="2520452"/>
                <a:chExt cx="418612" cy="420957"/>
              </a:xfrm>
            </p:grpSpPr>
            <p:sp>
              <p:nvSpPr>
                <p:cNvPr id="566" name="Triángulo isósceles 565">
                  <a:extLst>
                    <a:ext uri="{FF2B5EF4-FFF2-40B4-BE49-F238E27FC236}">
                      <a16:creationId xmlns:a16="http://schemas.microsoft.com/office/drawing/2014/main" id="{492D3E18-57CB-C96A-2F34-9C80FDA31613}"/>
                    </a:ext>
                  </a:extLst>
                </p:cNvPr>
                <p:cNvSpPr/>
                <p:nvPr/>
              </p:nvSpPr>
              <p:spPr>
                <a:xfrm>
                  <a:off x="2349982" y="2520453"/>
                  <a:ext cx="418612" cy="33704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7" name="Rectángulo 566">
                  <a:extLst>
                    <a:ext uri="{FF2B5EF4-FFF2-40B4-BE49-F238E27FC236}">
                      <a16:creationId xmlns:a16="http://schemas.microsoft.com/office/drawing/2014/main" id="{44A7D462-9C8C-393A-8F80-938486CC69E3}"/>
                    </a:ext>
                  </a:extLst>
                </p:cNvPr>
                <p:cNvSpPr/>
                <p:nvPr/>
              </p:nvSpPr>
              <p:spPr>
                <a:xfrm>
                  <a:off x="2349982" y="2857500"/>
                  <a:ext cx="418612" cy="839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8" name="Rectángulo 567">
                  <a:extLst>
                    <a:ext uri="{FF2B5EF4-FFF2-40B4-BE49-F238E27FC236}">
                      <a16:creationId xmlns:a16="http://schemas.microsoft.com/office/drawing/2014/main" id="{F9B6EFC8-8291-14A0-6AB8-D8B837B534F9}"/>
                    </a:ext>
                  </a:extLst>
                </p:cNvPr>
                <p:cNvSpPr/>
                <p:nvPr/>
              </p:nvSpPr>
              <p:spPr>
                <a:xfrm>
                  <a:off x="2349982" y="2520452"/>
                  <a:ext cx="418612" cy="4209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69" name="Conector recto 568">
                <a:extLst>
                  <a:ext uri="{FF2B5EF4-FFF2-40B4-BE49-F238E27FC236}">
                    <a16:creationId xmlns:a16="http://schemas.microsoft.com/office/drawing/2014/main" id="{8066ADA4-9528-9427-A95C-46F4D3A9320F}"/>
                  </a:ext>
                </a:extLst>
              </p:cNvPr>
              <p:cNvCxnSpPr>
                <a:cxnSpLocks/>
                <a:stCxn id="568" idx="0"/>
                <a:endCxn id="555" idx="3"/>
              </p:cNvCxnSpPr>
              <p:nvPr/>
            </p:nvCxnSpPr>
            <p:spPr>
              <a:xfrm rot="16200000" flipH="1">
                <a:off x="13773941" y="4917593"/>
                <a:ext cx="282054" cy="1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1" name="CuadroTexto 570">
              <a:extLst>
                <a:ext uri="{FF2B5EF4-FFF2-40B4-BE49-F238E27FC236}">
                  <a16:creationId xmlns:a16="http://schemas.microsoft.com/office/drawing/2014/main" id="{1167192E-4FFF-335B-7F63-571448AE9165}"/>
                </a:ext>
              </a:extLst>
            </p:cNvPr>
            <p:cNvSpPr txBox="1"/>
            <p:nvPr/>
          </p:nvSpPr>
          <p:spPr>
            <a:xfrm>
              <a:off x="14713533" y="3288754"/>
              <a:ext cx="931181" cy="49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200" dirty="0"/>
                <a:t>DER 4</a:t>
              </a:r>
            </a:p>
          </p:txBody>
        </p:sp>
        <p:sp>
          <p:nvSpPr>
            <p:cNvPr id="572" name="CuadroTexto 571">
              <a:extLst>
                <a:ext uri="{FF2B5EF4-FFF2-40B4-BE49-F238E27FC236}">
                  <a16:creationId xmlns:a16="http://schemas.microsoft.com/office/drawing/2014/main" id="{59C0F26B-FD16-5371-EF22-F767BD3078F6}"/>
                </a:ext>
              </a:extLst>
            </p:cNvPr>
            <p:cNvSpPr txBox="1"/>
            <p:nvPr/>
          </p:nvSpPr>
          <p:spPr>
            <a:xfrm>
              <a:off x="11909468" y="5290223"/>
              <a:ext cx="590912" cy="49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200" b="1" dirty="0"/>
                <a:t>SM</a:t>
              </a:r>
            </a:p>
          </p:txBody>
        </p:sp>
        <p:sp>
          <p:nvSpPr>
            <p:cNvPr id="607" name="CuadroTexto 606">
              <a:extLst>
                <a:ext uri="{FF2B5EF4-FFF2-40B4-BE49-F238E27FC236}">
                  <a16:creationId xmlns:a16="http://schemas.microsoft.com/office/drawing/2014/main" id="{7090F7A8-132B-46BA-B5B7-36DF0991CE3C}"/>
                </a:ext>
              </a:extLst>
            </p:cNvPr>
            <p:cNvSpPr txBox="1"/>
            <p:nvPr/>
          </p:nvSpPr>
          <p:spPr>
            <a:xfrm>
              <a:off x="9526088" y="9628665"/>
              <a:ext cx="931181" cy="49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200" dirty="0"/>
                <a:t>DER 3</a:t>
              </a:r>
            </a:p>
          </p:txBody>
        </p:sp>
        <p:sp>
          <p:nvSpPr>
            <p:cNvPr id="268" name="Rectángulo redondeado 341">
              <a:extLst>
                <a:ext uri="{FF2B5EF4-FFF2-40B4-BE49-F238E27FC236}">
                  <a16:creationId xmlns:a16="http://schemas.microsoft.com/office/drawing/2014/main" id="{BAF64CA3-92A0-F654-0C9A-131F3BABEE7D}"/>
                </a:ext>
              </a:extLst>
            </p:cNvPr>
            <p:cNvSpPr/>
            <p:nvPr/>
          </p:nvSpPr>
          <p:spPr>
            <a:xfrm rot="5400000">
              <a:off x="5527268" y="4382152"/>
              <a:ext cx="143065" cy="1210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69" name="Rectángulo redondeado 341">
              <a:extLst>
                <a:ext uri="{FF2B5EF4-FFF2-40B4-BE49-F238E27FC236}">
                  <a16:creationId xmlns:a16="http://schemas.microsoft.com/office/drawing/2014/main" id="{99BBEB72-198C-DD52-8B10-1C474D871558}"/>
                </a:ext>
              </a:extLst>
            </p:cNvPr>
            <p:cNvSpPr/>
            <p:nvPr/>
          </p:nvSpPr>
          <p:spPr>
            <a:xfrm rot="5400000">
              <a:off x="12148961" y="4389236"/>
              <a:ext cx="143065" cy="1210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70" name="Rectángulo redondeado 341">
              <a:extLst>
                <a:ext uri="{FF2B5EF4-FFF2-40B4-BE49-F238E27FC236}">
                  <a16:creationId xmlns:a16="http://schemas.microsoft.com/office/drawing/2014/main" id="{0FFD02C1-DBA2-5CF2-1DAD-ECBECC1B396A}"/>
                </a:ext>
              </a:extLst>
            </p:cNvPr>
            <p:cNvSpPr/>
            <p:nvPr/>
          </p:nvSpPr>
          <p:spPr>
            <a:xfrm rot="5400000">
              <a:off x="14803228" y="3963741"/>
              <a:ext cx="143065" cy="1210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71" name="Rectángulo redondeado 341">
              <a:extLst>
                <a:ext uri="{FF2B5EF4-FFF2-40B4-BE49-F238E27FC236}">
                  <a16:creationId xmlns:a16="http://schemas.microsoft.com/office/drawing/2014/main" id="{9694078F-7C80-3BBB-B646-B6671129B734}"/>
                </a:ext>
              </a:extLst>
            </p:cNvPr>
            <p:cNvSpPr/>
            <p:nvPr/>
          </p:nvSpPr>
          <p:spPr>
            <a:xfrm rot="5400000">
              <a:off x="9929634" y="9070770"/>
              <a:ext cx="143065" cy="1210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72" name="Rectángulo redondeado 341">
              <a:extLst>
                <a:ext uri="{FF2B5EF4-FFF2-40B4-BE49-F238E27FC236}">
                  <a16:creationId xmlns:a16="http://schemas.microsoft.com/office/drawing/2014/main" id="{A1D86370-9DD1-3363-B267-961094DA3F4D}"/>
                </a:ext>
              </a:extLst>
            </p:cNvPr>
            <p:cNvSpPr/>
            <p:nvPr/>
          </p:nvSpPr>
          <p:spPr>
            <a:xfrm rot="5400000">
              <a:off x="9826149" y="1514357"/>
              <a:ext cx="143065" cy="1210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5399DABA-64BF-5CC9-0612-DF2C05342589}"/>
                </a:ext>
              </a:extLst>
            </p:cNvPr>
            <p:cNvGrpSpPr/>
            <p:nvPr/>
          </p:nvGrpSpPr>
          <p:grpSpPr>
            <a:xfrm>
              <a:off x="13213065" y="4256010"/>
              <a:ext cx="922431" cy="2012831"/>
              <a:chOff x="13213065" y="4256010"/>
              <a:chExt cx="922431" cy="2012831"/>
            </a:xfrm>
          </p:grpSpPr>
          <p:sp>
            <p:nvSpPr>
              <p:cNvPr id="573" name="Rectángulo 572">
                <a:extLst>
                  <a:ext uri="{FF2B5EF4-FFF2-40B4-BE49-F238E27FC236}">
                    <a16:creationId xmlns:a16="http://schemas.microsoft.com/office/drawing/2014/main" id="{967D0656-2986-B0E6-2390-5CB6F5A9050E}"/>
                  </a:ext>
                </a:extLst>
              </p:cNvPr>
              <p:cNvSpPr/>
              <p:nvPr/>
            </p:nvSpPr>
            <p:spPr>
              <a:xfrm rot="5400000">
                <a:off x="13383662" y="5915917"/>
                <a:ext cx="109182" cy="4503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CuadroTexto 573">
                <a:extLst>
                  <a:ext uri="{FF2B5EF4-FFF2-40B4-BE49-F238E27FC236}">
                    <a16:creationId xmlns:a16="http://schemas.microsoft.com/office/drawing/2014/main" id="{4BFF4C71-A8AE-700B-1FB0-BCD23EC701B5}"/>
                  </a:ext>
                </a:extLst>
              </p:cNvPr>
              <p:cNvSpPr txBox="1"/>
              <p:nvPr/>
            </p:nvSpPr>
            <p:spPr>
              <a:xfrm>
                <a:off x="13627304" y="5063978"/>
                <a:ext cx="472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dirty="0"/>
                  <a:t>862</a:t>
                </a:r>
              </a:p>
            </p:txBody>
          </p:sp>
          <p:grpSp>
            <p:nvGrpSpPr>
              <p:cNvPr id="602" name="Grupo 601">
                <a:extLst>
                  <a:ext uri="{FF2B5EF4-FFF2-40B4-BE49-F238E27FC236}">
                    <a16:creationId xmlns:a16="http://schemas.microsoft.com/office/drawing/2014/main" id="{592251BA-6F10-D52A-95D8-8C0967FC9064}"/>
                  </a:ext>
                </a:extLst>
              </p:cNvPr>
              <p:cNvGrpSpPr/>
              <p:nvPr/>
            </p:nvGrpSpPr>
            <p:grpSpPr>
              <a:xfrm flipV="1">
                <a:off x="13213065" y="4256010"/>
                <a:ext cx="450376" cy="1018842"/>
                <a:chOff x="12512998" y="5189999"/>
                <a:chExt cx="450376" cy="1018842"/>
              </a:xfrm>
            </p:grpSpPr>
            <p:cxnSp>
              <p:nvCxnSpPr>
                <p:cNvPr id="594" name="Conector recto 593">
                  <a:extLst>
                    <a:ext uri="{FF2B5EF4-FFF2-40B4-BE49-F238E27FC236}">
                      <a16:creationId xmlns:a16="http://schemas.microsoft.com/office/drawing/2014/main" id="{69F3E595-367E-9263-EC07-789FBC2F0495}"/>
                    </a:ext>
                  </a:extLst>
                </p:cNvPr>
                <p:cNvCxnSpPr>
                  <a:cxnSpLocks/>
                  <a:stCxn id="541" idx="2"/>
                  <a:endCxn id="601" idx="6"/>
                </p:cNvCxnSpPr>
                <p:nvPr/>
              </p:nvCxnSpPr>
              <p:spPr>
                <a:xfrm flipV="1">
                  <a:off x="12738372" y="6081621"/>
                  <a:ext cx="679" cy="1272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5" name="Rectángulo 594">
                  <a:extLst>
                    <a:ext uri="{FF2B5EF4-FFF2-40B4-BE49-F238E27FC236}">
                      <a16:creationId xmlns:a16="http://schemas.microsoft.com/office/drawing/2014/main" id="{FE7AEBAD-7E84-5300-E700-687C84760B17}"/>
                    </a:ext>
                  </a:extLst>
                </p:cNvPr>
                <p:cNvSpPr/>
                <p:nvPr/>
              </p:nvSpPr>
              <p:spPr>
                <a:xfrm rot="16200000">
                  <a:off x="12683595" y="5019402"/>
                  <a:ext cx="109182" cy="4503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6" name="Conector recto 595">
                  <a:extLst>
                    <a:ext uri="{FF2B5EF4-FFF2-40B4-BE49-F238E27FC236}">
                      <a16:creationId xmlns:a16="http://schemas.microsoft.com/office/drawing/2014/main" id="{37BBF1C5-17F1-0242-1400-D501CD197A60}"/>
                    </a:ext>
                  </a:extLst>
                </p:cNvPr>
                <p:cNvCxnSpPr>
                  <a:stCxn id="600" idx="2"/>
                  <a:endCxn id="595" idx="1"/>
                </p:cNvCxnSpPr>
                <p:nvPr/>
              </p:nvCxnSpPr>
              <p:spPr>
                <a:xfrm rot="16200000" flipV="1">
                  <a:off x="12577705" y="5459662"/>
                  <a:ext cx="321828" cy="8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7" name="Grupo 596">
                  <a:extLst>
                    <a:ext uri="{FF2B5EF4-FFF2-40B4-BE49-F238E27FC236}">
                      <a16:creationId xmlns:a16="http://schemas.microsoft.com/office/drawing/2014/main" id="{6612A07E-36A6-9F7E-F049-0522E408695C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12517742" y="5745550"/>
                  <a:ext cx="460612" cy="211529"/>
                  <a:chOff x="4140259" y="2904531"/>
                  <a:chExt cx="2911092" cy="1521744"/>
                </a:xfrm>
              </p:grpSpPr>
              <p:sp>
                <p:nvSpPr>
                  <p:cNvPr id="598" name="Forma libre 285">
                    <a:extLst>
                      <a:ext uri="{FF2B5EF4-FFF2-40B4-BE49-F238E27FC236}">
                        <a16:creationId xmlns:a16="http://schemas.microsoft.com/office/drawing/2014/main" id="{72042054-4E59-D351-958C-E92598FEF89E}"/>
                      </a:ext>
                    </a:extLst>
                  </p:cNvPr>
                  <p:cNvSpPr/>
                  <p:nvPr/>
                </p:nvSpPr>
                <p:spPr>
                  <a:xfrm>
                    <a:off x="4436957" y="2904531"/>
                    <a:ext cx="1163320" cy="787403"/>
                  </a:xfrm>
                  <a:custGeom>
                    <a:avLst/>
                    <a:gdLst>
                      <a:gd name="connsiteX0" fmla="*/ 0 w 1163320"/>
                      <a:gd name="connsiteY0" fmla="*/ 787403 h 787403"/>
                      <a:gd name="connsiteX1" fmla="*/ 589280 w 1163320"/>
                      <a:gd name="connsiteY1" fmla="*/ 3 h 787403"/>
                      <a:gd name="connsiteX2" fmla="*/ 1163320 w 1163320"/>
                      <a:gd name="connsiteY2" fmla="*/ 777243 h 787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63320" h="787403">
                        <a:moveTo>
                          <a:pt x="0" y="787403"/>
                        </a:moveTo>
                        <a:cubicBezTo>
                          <a:pt x="197696" y="394549"/>
                          <a:pt x="395393" y="1696"/>
                          <a:pt x="589280" y="3"/>
                        </a:cubicBezTo>
                        <a:cubicBezTo>
                          <a:pt x="783167" y="-1690"/>
                          <a:pt x="1101513" y="621456"/>
                          <a:pt x="1163320" y="77724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9" name="Forma libre 286">
                    <a:extLst>
                      <a:ext uri="{FF2B5EF4-FFF2-40B4-BE49-F238E27FC236}">
                        <a16:creationId xmlns:a16="http://schemas.microsoft.com/office/drawing/2014/main" id="{B837C232-498E-6501-6710-912D37B260DA}"/>
                      </a:ext>
                    </a:extLst>
                  </p:cNvPr>
                  <p:cNvSpPr/>
                  <p:nvPr/>
                </p:nvSpPr>
                <p:spPr>
                  <a:xfrm flipV="1">
                    <a:off x="5575713" y="3638872"/>
                    <a:ext cx="1163320" cy="787403"/>
                  </a:xfrm>
                  <a:custGeom>
                    <a:avLst/>
                    <a:gdLst>
                      <a:gd name="connsiteX0" fmla="*/ 0 w 1163320"/>
                      <a:gd name="connsiteY0" fmla="*/ 787403 h 787403"/>
                      <a:gd name="connsiteX1" fmla="*/ 589280 w 1163320"/>
                      <a:gd name="connsiteY1" fmla="*/ 3 h 787403"/>
                      <a:gd name="connsiteX2" fmla="*/ 1163320 w 1163320"/>
                      <a:gd name="connsiteY2" fmla="*/ 777243 h 787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63320" h="787403">
                        <a:moveTo>
                          <a:pt x="0" y="787403"/>
                        </a:moveTo>
                        <a:cubicBezTo>
                          <a:pt x="197696" y="394549"/>
                          <a:pt x="395393" y="1696"/>
                          <a:pt x="589280" y="3"/>
                        </a:cubicBezTo>
                        <a:cubicBezTo>
                          <a:pt x="783167" y="-1690"/>
                          <a:pt x="1101513" y="621456"/>
                          <a:pt x="1163320" y="77724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0" name="Elipse 599">
                    <a:extLst>
                      <a:ext uri="{FF2B5EF4-FFF2-40B4-BE49-F238E27FC236}">
                        <a16:creationId xmlns:a16="http://schemas.microsoft.com/office/drawing/2014/main" id="{73BBC163-6FED-7C69-C241-A04AF028DCD4}"/>
                      </a:ext>
                    </a:extLst>
                  </p:cNvPr>
                  <p:cNvSpPr/>
                  <p:nvPr/>
                </p:nvSpPr>
                <p:spPr>
                  <a:xfrm>
                    <a:off x="4140259" y="3446626"/>
                    <a:ext cx="321863" cy="30810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1" name="Elipse 600">
                    <a:extLst>
                      <a:ext uri="{FF2B5EF4-FFF2-40B4-BE49-F238E27FC236}">
                        <a16:creationId xmlns:a16="http://schemas.microsoft.com/office/drawing/2014/main" id="{A38157F7-3DC2-EE38-62D2-CE386B37EA6B}"/>
                      </a:ext>
                    </a:extLst>
                  </p:cNvPr>
                  <p:cNvSpPr/>
                  <p:nvPr/>
                </p:nvSpPr>
                <p:spPr>
                  <a:xfrm>
                    <a:off x="6729488" y="3446625"/>
                    <a:ext cx="321863" cy="30810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03" name="CuadroTexto 602">
                <a:extLst>
                  <a:ext uri="{FF2B5EF4-FFF2-40B4-BE49-F238E27FC236}">
                    <a16:creationId xmlns:a16="http://schemas.microsoft.com/office/drawing/2014/main" id="{7285A47D-0881-50D0-1EC9-BCDB206A5D10}"/>
                  </a:ext>
                </a:extLst>
              </p:cNvPr>
              <p:cNvSpPr txBox="1"/>
              <p:nvPr/>
            </p:nvSpPr>
            <p:spPr>
              <a:xfrm>
                <a:off x="13503653" y="4423107"/>
                <a:ext cx="454986" cy="339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dirty="0"/>
                  <a:t>F6</a:t>
                </a:r>
              </a:p>
            </p:txBody>
          </p:sp>
          <p:sp>
            <p:nvSpPr>
              <p:cNvPr id="604" name="CuadroTexto 603">
                <a:extLst>
                  <a:ext uri="{FF2B5EF4-FFF2-40B4-BE49-F238E27FC236}">
                    <a16:creationId xmlns:a16="http://schemas.microsoft.com/office/drawing/2014/main" id="{C9B796B8-6A9F-ECBF-8FEB-FFABD7E3E5FA}"/>
                  </a:ext>
                </a:extLst>
              </p:cNvPr>
              <p:cNvSpPr txBox="1"/>
              <p:nvPr/>
            </p:nvSpPr>
            <p:spPr>
              <a:xfrm>
                <a:off x="13663446" y="5991842"/>
                <a:ext cx="472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dirty="0"/>
                  <a:t>838</a:t>
                </a:r>
              </a:p>
            </p:txBody>
          </p: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CD126641-7B03-7018-C12F-17C93D21A37D}"/>
                  </a:ext>
                </a:extLst>
              </p:cNvPr>
              <p:cNvCxnSpPr>
                <a:cxnSpLocks/>
                <a:stCxn id="595" idx="3"/>
                <a:endCxn id="573" idx="1"/>
              </p:cNvCxnSpPr>
              <p:nvPr/>
            </p:nvCxnSpPr>
            <p:spPr>
              <a:xfrm>
                <a:off x="13438253" y="5274852"/>
                <a:ext cx="0" cy="8116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420116B9-507F-34B3-A8E2-3E1F5A382CB5}"/>
              </a:ext>
            </a:extLst>
          </p:cNvPr>
          <p:cNvCxnSpPr>
            <a:cxnSpLocks/>
          </p:cNvCxnSpPr>
          <p:nvPr/>
        </p:nvCxnSpPr>
        <p:spPr>
          <a:xfrm>
            <a:off x="12457770" y="2426674"/>
            <a:ext cx="3192338" cy="1647089"/>
          </a:xfrm>
          <a:prstGeom prst="bentConnector3">
            <a:avLst>
              <a:gd name="adj1" fmla="val 161970"/>
            </a:avLst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3ECF5FC5-84C1-CE97-F952-B4E8892AD0BD}"/>
              </a:ext>
            </a:extLst>
          </p:cNvPr>
          <p:cNvCxnSpPr>
            <a:cxnSpLocks/>
          </p:cNvCxnSpPr>
          <p:nvPr/>
        </p:nvCxnSpPr>
        <p:spPr>
          <a:xfrm flipH="1">
            <a:off x="12455449" y="2426674"/>
            <a:ext cx="2321" cy="87629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327DC0BB-7F93-2147-551E-9B83E8C4F1A8}"/>
              </a:ext>
            </a:extLst>
          </p:cNvPr>
          <p:cNvCxnSpPr>
            <a:cxnSpLocks/>
          </p:cNvCxnSpPr>
          <p:nvPr/>
        </p:nvCxnSpPr>
        <p:spPr>
          <a:xfrm>
            <a:off x="12454963" y="4045165"/>
            <a:ext cx="15678" cy="22645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62CE305-0A55-4B61-4597-B05DDE58BF82}"/>
              </a:ext>
            </a:extLst>
          </p:cNvPr>
          <p:cNvCxnSpPr>
            <a:cxnSpLocks/>
          </p:cNvCxnSpPr>
          <p:nvPr/>
        </p:nvCxnSpPr>
        <p:spPr>
          <a:xfrm flipV="1">
            <a:off x="12462802" y="6341889"/>
            <a:ext cx="3312016" cy="126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D165B4CE-2938-6701-0717-9C3CC05A4289}"/>
              </a:ext>
            </a:extLst>
          </p:cNvPr>
          <p:cNvCxnSpPr>
            <a:cxnSpLocks/>
          </p:cNvCxnSpPr>
          <p:nvPr/>
        </p:nvCxnSpPr>
        <p:spPr>
          <a:xfrm flipH="1" flipV="1">
            <a:off x="15744474" y="4073763"/>
            <a:ext cx="19644" cy="225915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6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Conector recto 497">
            <a:extLst>
              <a:ext uri="{FF2B5EF4-FFF2-40B4-BE49-F238E27FC236}">
                <a16:creationId xmlns:a16="http://schemas.microsoft.com/office/drawing/2014/main" id="{06BE46C9-AF0D-5C96-C5BC-BFF77F067F45}"/>
              </a:ext>
            </a:extLst>
          </p:cNvPr>
          <p:cNvCxnSpPr>
            <a:cxnSpLocks/>
            <a:stCxn id="481" idx="2"/>
            <a:endCxn id="497" idx="1"/>
          </p:cNvCxnSpPr>
          <p:nvPr/>
        </p:nvCxnSpPr>
        <p:spPr>
          <a:xfrm>
            <a:off x="10224272" y="4030823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3549731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ángulo 4"/>
          <p:cNvSpPr/>
          <p:nvPr/>
        </p:nvSpPr>
        <p:spPr>
          <a:xfrm>
            <a:off x="4024736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ector recto 6"/>
          <p:cNvCxnSpPr>
            <a:stCxn id="4" idx="3"/>
            <a:endCxn id="5" idx="1"/>
          </p:cNvCxnSpPr>
          <p:nvPr/>
        </p:nvCxnSpPr>
        <p:spPr>
          <a:xfrm>
            <a:off x="3658913" y="5672838"/>
            <a:ext cx="36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15532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Conector recto 11"/>
          <p:cNvCxnSpPr>
            <a:cxnSpLocks/>
            <a:stCxn id="5" idx="3"/>
            <a:endCxn id="11" idx="1"/>
          </p:cNvCxnSpPr>
          <p:nvPr/>
        </p:nvCxnSpPr>
        <p:spPr>
          <a:xfrm flipV="1">
            <a:off x="4133918" y="5669043"/>
            <a:ext cx="481614" cy="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5544210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Conector recto 13"/>
          <p:cNvCxnSpPr>
            <a:cxnSpLocks/>
            <a:stCxn id="11" idx="3"/>
            <a:endCxn id="13" idx="1"/>
          </p:cNvCxnSpPr>
          <p:nvPr/>
        </p:nvCxnSpPr>
        <p:spPr>
          <a:xfrm>
            <a:off x="4724714" y="5669043"/>
            <a:ext cx="819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144264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Conector recto 15"/>
          <p:cNvCxnSpPr>
            <a:cxnSpLocks/>
            <a:stCxn id="13" idx="3"/>
            <a:endCxn id="15" idx="1"/>
          </p:cNvCxnSpPr>
          <p:nvPr/>
        </p:nvCxnSpPr>
        <p:spPr>
          <a:xfrm flipV="1">
            <a:off x="5653392" y="5668788"/>
            <a:ext cx="490872" cy="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6643653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Conector recto 17"/>
          <p:cNvCxnSpPr>
            <a:cxnSpLocks/>
            <a:stCxn id="15" idx="3"/>
            <a:endCxn id="17" idx="1"/>
          </p:cNvCxnSpPr>
          <p:nvPr/>
        </p:nvCxnSpPr>
        <p:spPr>
          <a:xfrm>
            <a:off x="6253446" y="5668788"/>
            <a:ext cx="3902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7227836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Conector recto 19"/>
          <p:cNvCxnSpPr>
            <a:cxnSpLocks/>
            <a:stCxn id="17" idx="3"/>
            <a:endCxn id="19" idx="1"/>
          </p:cNvCxnSpPr>
          <p:nvPr/>
        </p:nvCxnSpPr>
        <p:spPr>
          <a:xfrm>
            <a:off x="6752835" y="5668788"/>
            <a:ext cx="475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  <a:stCxn id="400" idx="3"/>
            <a:endCxn id="289" idx="6"/>
          </p:cNvCxnSpPr>
          <p:nvPr/>
        </p:nvCxnSpPr>
        <p:spPr>
          <a:xfrm>
            <a:off x="8261460" y="5669043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9182694" y="5447538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Conector recto 23"/>
          <p:cNvCxnSpPr>
            <a:stCxn id="288" idx="2"/>
            <a:endCxn id="23" idx="1"/>
          </p:cNvCxnSpPr>
          <p:nvPr/>
        </p:nvCxnSpPr>
        <p:spPr>
          <a:xfrm flipV="1">
            <a:off x="8860866" y="5672726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 rot="5400000">
            <a:off x="7222018" y="4306097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Conector recto 27"/>
          <p:cNvCxnSpPr>
            <a:stCxn id="25" idx="3"/>
            <a:endCxn id="284" idx="6"/>
          </p:cNvCxnSpPr>
          <p:nvPr/>
        </p:nvCxnSpPr>
        <p:spPr>
          <a:xfrm>
            <a:off x="7276609" y="4585876"/>
            <a:ext cx="2914" cy="21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 rot="5400000">
            <a:off x="7222018" y="381336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Conector recto 29"/>
          <p:cNvCxnSpPr>
            <a:cxnSpLocks/>
            <a:stCxn id="29" idx="3"/>
            <a:endCxn id="25" idx="1"/>
          </p:cNvCxnSpPr>
          <p:nvPr/>
        </p:nvCxnSpPr>
        <p:spPr>
          <a:xfrm>
            <a:off x="7276609" y="4093145"/>
            <a:ext cx="0" cy="383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 rot="5400000">
            <a:off x="7222018" y="3323059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Conector recto 31"/>
          <p:cNvCxnSpPr>
            <a:cxnSpLocks/>
            <a:stCxn id="31" idx="3"/>
            <a:endCxn id="29" idx="1"/>
          </p:cNvCxnSpPr>
          <p:nvPr/>
        </p:nvCxnSpPr>
        <p:spPr>
          <a:xfrm>
            <a:off x="7276609" y="3602838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 rot="5400000">
            <a:off x="7936234" y="6588836"/>
            <a:ext cx="535065" cy="133350"/>
            <a:chOff x="9172575" y="6610350"/>
            <a:chExt cx="535065" cy="133350"/>
          </a:xfrm>
        </p:grpSpPr>
        <p:sp>
          <p:nvSpPr>
            <p:cNvPr id="37" name="Elipse 36"/>
            <p:cNvSpPr/>
            <p:nvPr/>
          </p:nvSpPr>
          <p:spPr>
            <a:xfrm>
              <a:off x="917257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Elipse 37"/>
            <p:cNvSpPr/>
            <p:nvPr/>
          </p:nvSpPr>
          <p:spPr>
            <a:xfrm>
              <a:off x="956476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0" name="Conector recto 39"/>
            <p:cNvCxnSpPr>
              <a:stCxn id="37" idx="6"/>
              <a:endCxn id="38" idx="2"/>
            </p:cNvCxnSpPr>
            <p:nvPr/>
          </p:nvCxnSpPr>
          <p:spPr>
            <a:xfrm>
              <a:off x="9315450" y="6677025"/>
              <a:ext cx="249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ector recto 42"/>
          <p:cNvCxnSpPr>
            <a:cxnSpLocks/>
            <a:stCxn id="37" idx="2"/>
            <a:endCxn id="400" idx="2"/>
          </p:cNvCxnSpPr>
          <p:nvPr/>
        </p:nvCxnSpPr>
        <p:spPr>
          <a:xfrm flipV="1">
            <a:off x="8203767" y="5894231"/>
            <a:ext cx="3102" cy="493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cxnSpLocks/>
            <a:stCxn id="38" idx="6"/>
            <a:endCxn id="429" idx="0"/>
          </p:cNvCxnSpPr>
          <p:nvPr/>
        </p:nvCxnSpPr>
        <p:spPr>
          <a:xfrm>
            <a:off x="8203767" y="6923044"/>
            <a:ext cx="2003" cy="818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>
            <a:cxnSpLocks/>
            <a:stCxn id="400" idx="0"/>
          </p:cNvCxnSpPr>
          <p:nvPr/>
        </p:nvCxnSpPr>
        <p:spPr>
          <a:xfrm flipH="1" flipV="1">
            <a:off x="8205000" y="4941950"/>
            <a:ext cx="1869" cy="50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uadroTexto 1039"/>
          <p:cNvSpPr txBox="1"/>
          <p:nvPr/>
        </p:nvSpPr>
        <p:spPr>
          <a:xfrm>
            <a:off x="3408509" y="515361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802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3865428" y="515361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806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4452148" y="515977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808</a:t>
            </a:r>
          </a:p>
        </p:txBody>
      </p:sp>
      <p:sp>
        <p:nvSpPr>
          <p:cNvPr id="152" name="CuadroTexto 151"/>
          <p:cNvSpPr txBox="1"/>
          <p:nvPr/>
        </p:nvSpPr>
        <p:spPr>
          <a:xfrm>
            <a:off x="5391358" y="5894231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812</a:t>
            </a:r>
          </a:p>
        </p:txBody>
      </p:sp>
      <p:sp>
        <p:nvSpPr>
          <p:cNvPr id="153" name="Rectángulo 152"/>
          <p:cNvSpPr/>
          <p:nvPr/>
        </p:nvSpPr>
        <p:spPr>
          <a:xfrm rot="5400000">
            <a:off x="4615532" y="665133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4" name="Conector recto 153"/>
          <p:cNvCxnSpPr>
            <a:cxnSpLocks/>
            <a:stCxn id="139" idx="2"/>
            <a:endCxn id="153" idx="1"/>
          </p:cNvCxnSpPr>
          <p:nvPr/>
        </p:nvCxnSpPr>
        <p:spPr>
          <a:xfrm flipH="1">
            <a:off x="4670123" y="6497060"/>
            <a:ext cx="3116" cy="3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/>
          <p:cNvSpPr txBox="1"/>
          <p:nvPr/>
        </p:nvSpPr>
        <p:spPr>
          <a:xfrm>
            <a:off x="4465211" y="695634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810</a:t>
            </a:r>
          </a:p>
        </p:txBody>
      </p:sp>
      <p:sp>
        <p:nvSpPr>
          <p:cNvPr id="156" name="CuadroTexto 155"/>
          <p:cNvSpPr txBox="1"/>
          <p:nvPr/>
        </p:nvSpPr>
        <p:spPr>
          <a:xfrm>
            <a:off x="5991772" y="519383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814</a:t>
            </a:r>
          </a:p>
        </p:txBody>
      </p:sp>
      <p:sp>
        <p:nvSpPr>
          <p:cNvPr id="157" name="CuadroTexto 156"/>
          <p:cNvSpPr txBox="1"/>
          <p:nvPr/>
        </p:nvSpPr>
        <p:spPr>
          <a:xfrm>
            <a:off x="6489340" y="5195735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850</a:t>
            </a:r>
          </a:p>
        </p:txBody>
      </p:sp>
      <p:sp>
        <p:nvSpPr>
          <p:cNvPr id="197" name="CuadroTexto 196"/>
          <p:cNvSpPr txBox="1"/>
          <p:nvPr/>
        </p:nvSpPr>
        <p:spPr>
          <a:xfrm>
            <a:off x="6658791" y="437728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818</a:t>
            </a:r>
          </a:p>
        </p:txBody>
      </p:sp>
      <p:sp>
        <p:nvSpPr>
          <p:cNvPr id="198" name="CuadroTexto 197"/>
          <p:cNvSpPr txBox="1"/>
          <p:nvPr/>
        </p:nvSpPr>
        <p:spPr>
          <a:xfrm>
            <a:off x="6658791" y="3886945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820</a:t>
            </a:r>
          </a:p>
        </p:txBody>
      </p:sp>
      <p:sp>
        <p:nvSpPr>
          <p:cNvPr id="199" name="CuadroTexto 198"/>
          <p:cNvSpPr txBox="1"/>
          <p:nvPr/>
        </p:nvSpPr>
        <p:spPr>
          <a:xfrm>
            <a:off x="6661027" y="3390424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822</a:t>
            </a:r>
          </a:p>
        </p:txBody>
      </p:sp>
      <p:sp>
        <p:nvSpPr>
          <p:cNvPr id="200" name="CuadroTexto 199"/>
          <p:cNvSpPr txBox="1"/>
          <p:nvPr/>
        </p:nvSpPr>
        <p:spPr>
          <a:xfrm>
            <a:off x="7084264" y="589256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816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7779432" y="530710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824</a:t>
            </a:r>
          </a:p>
        </p:txBody>
      </p:sp>
      <p:sp>
        <p:nvSpPr>
          <p:cNvPr id="202" name="CuadroTexto 201"/>
          <p:cNvSpPr txBox="1"/>
          <p:nvPr/>
        </p:nvSpPr>
        <p:spPr>
          <a:xfrm>
            <a:off x="9026230" y="587157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826</a:t>
            </a:r>
          </a:p>
        </p:txBody>
      </p:sp>
      <p:sp>
        <p:nvSpPr>
          <p:cNvPr id="203" name="CuadroTexto 202"/>
          <p:cNvSpPr txBox="1"/>
          <p:nvPr/>
        </p:nvSpPr>
        <p:spPr>
          <a:xfrm>
            <a:off x="7987113" y="816396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828</a:t>
            </a:r>
          </a:p>
        </p:txBody>
      </p:sp>
      <p:sp>
        <p:nvSpPr>
          <p:cNvPr id="204" name="CuadroTexto 203"/>
          <p:cNvSpPr txBox="1"/>
          <p:nvPr/>
        </p:nvSpPr>
        <p:spPr>
          <a:xfrm>
            <a:off x="8851123" y="8137179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830</a:t>
            </a:r>
          </a:p>
        </p:txBody>
      </p:sp>
      <p:sp>
        <p:nvSpPr>
          <p:cNvPr id="228" name="Rectángulo 227"/>
          <p:cNvSpPr/>
          <p:nvPr/>
        </p:nvSpPr>
        <p:spPr>
          <a:xfrm>
            <a:off x="2956666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9" name="Conector recto 228"/>
          <p:cNvCxnSpPr>
            <a:cxnSpLocks/>
            <a:stCxn id="228" idx="3"/>
            <a:endCxn id="4" idx="1"/>
          </p:cNvCxnSpPr>
          <p:nvPr/>
        </p:nvCxnSpPr>
        <p:spPr>
          <a:xfrm>
            <a:off x="3065848" y="5672838"/>
            <a:ext cx="483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2809319" y="514474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800</a:t>
            </a:r>
          </a:p>
        </p:txBody>
      </p:sp>
      <p:pic>
        <p:nvPicPr>
          <p:cNvPr id="231" name="Picture 4" descr="Fail:Transformer Iron Core.svg – Vikipe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15" y="5375529"/>
            <a:ext cx="612360" cy="61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2" name="Conector recto 231"/>
          <p:cNvCxnSpPr/>
          <p:nvPr/>
        </p:nvCxnSpPr>
        <p:spPr>
          <a:xfrm>
            <a:off x="2108783" y="5681709"/>
            <a:ext cx="337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/>
          <p:cNvCxnSpPr/>
          <p:nvPr/>
        </p:nvCxnSpPr>
        <p:spPr>
          <a:xfrm>
            <a:off x="2609751" y="5681709"/>
            <a:ext cx="337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ángulo 233"/>
          <p:cNvSpPr/>
          <p:nvPr/>
        </p:nvSpPr>
        <p:spPr>
          <a:xfrm>
            <a:off x="1972882" y="5315253"/>
            <a:ext cx="122928" cy="7214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5" name="CuadroTexto 234"/>
          <p:cNvSpPr txBox="1"/>
          <p:nvPr/>
        </p:nvSpPr>
        <p:spPr>
          <a:xfrm>
            <a:off x="1817505" y="500773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S/E</a:t>
            </a:r>
          </a:p>
        </p:txBody>
      </p:sp>
      <p:grpSp>
        <p:nvGrpSpPr>
          <p:cNvPr id="140" name="Grupo 139"/>
          <p:cNvGrpSpPr/>
          <p:nvPr/>
        </p:nvGrpSpPr>
        <p:grpSpPr>
          <a:xfrm rot="16200000">
            <a:off x="4451930" y="6160990"/>
            <a:ext cx="460612" cy="211529"/>
            <a:chOff x="4140259" y="2904531"/>
            <a:chExt cx="2911092" cy="1521744"/>
          </a:xfrm>
        </p:grpSpPr>
        <p:sp>
          <p:nvSpPr>
            <p:cNvPr id="273" name="Forma libre 272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6" name="Forma libre 275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8" name="Elipse 277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0" name="Grupo 279"/>
          <p:cNvGrpSpPr/>
          <p:nvPr/>
        </p:nvGrpSpPr>
        <p:grpSpPr>
          <a:xfrm rot="16200000">
            <a:off x="7058214" y="4927039"/>
            <a:ext cx="460612" cy="211529"/>
            <a:chOff x="4140259" y="2904531"/>
            <a:chExt cx="2911092" cy="1521744"/>
          </a:xfrm>
        </p:grpSpPr>
        <p:sp>
          <p:nvSpPr>
            <p:cNvPr id="281" name="Forma libre 280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2" name="Forma libre 281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3" name="Elipse 282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4" name="Elipse 283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5" name="Grupo 284"/>
          <p:cNvGrpSpPr/>
          <p:nvPr/>
        </p:nvGrpSpPr>
        <p:grpSpPr>
          <a:xfrm flipH="1">
            <a:off x="8400254" y="5576824"/>
            <a:ext cx="460612" cy="211529"/>
            <a:chOff x="4140259" y="2904531"/>
            <a:chExt cx="2911092" cy="1521744"/>
          </a:xfrm>
        </p:grpSpPr>
        <p:sp>
          <p:nvSpPr>
            <p:cNvPr id="286" name="Forma libre 285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7" name="Forma libre 286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8" name="Elipse 287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9" name="Elipse 288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43" name="Conector recto 142"/>
          <p:cNvCxnSpPr>
            <a:cxnSpLocks/>
            <a:stCxn id="283" idx="2"/>
            <a:endCxn id="19" idx="0"/>
          </p:cNvCxnSpPr>
          <p:nvPr/>
        </p:nvCxnSpPr>
        <p:spPr>
          <a:xfrm>
            <a:off x="7279523" y="5263109"/>
            <a:ext cx="2904" cy="18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Conector recto 318"/>
          <p:cNvCxnSpPr>
            <a:cxnSpLocks/>
            <a:stCxn id="11" idx="2"/>
            <a:endCxn id="278" idx="6"/>
          </p:cNvCxnSpPr>
          <p:nvPr/>
        </p:nvCxnSpPr>
        <p:spPr>
          <a:xfrm>
            <a:off x="4670123" y="5894231"/>
            <a:ext cx="3116" cy="142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Rectángulo redondeado 339"/>
          <p:cNvSpPr/>
          <p:nvPr/>
        </p:nvSpPr>
        <p:spPr>
          <a:xfrm>
            <a:off x="3108553" y="561338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1" name="Rectángulo redondeado 340"/>
          <p:cNvSpPr/>
          <p:nvPr/>
        </p:nvSpPr>
        <p:spPr>
          <a:xfrm>
            <a:off x="4380612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2" name="Rectángulo redondeado 341"/>
          <p:cNvSpPr/>
          <p:nvPr/>
        </p:nvSpPr>
        <p:spPr>
          <a:xfrm>
            <a:off x="4789505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3" name="Rectángulo redondeado 342"/>
          <p:cNvSpPr/>
          <p:nvPr/>
        </p:nvSpPr>
        <p:spPr>
          <a:xfrm>
            <a:off x="7011067" y="560948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0" name="CuadroTexto 359"/>
          <p:cNvSpPr txBox="1"/>
          <p:nvPr/>
        </p:nvSpPr>
        <p:spPr>
          <a:xfrm>
            <a:off x="3034211" y="568163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</a:t>
            </a:r>
          </a:p>
        </p:txBody>
      </p:sp>
      <p:sp>
        <p:nvSpPr>
          <p:cNvPr id="361" name="CuadroTexto 360"/>
          <p:cNvSpPr txBox="1"/>
          <p:nvPr/>
        </p:nvSpPr>
        <p:spPr>
          <a:xfrm>
            <a:off x="4296215" y="5675958"/>
            <a:ext cx="35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</a:t>
            </a:r>
          </a:p>
        </p:txBody>
      </p:sp>
      <p:sp>
        <p:nvSpPr>
          <p:cNvPr id="362" name="CuadroTexto 361"/>
          <p:cNvSpPr txBox="1"/>
          <p:nvPr/>
        </p:nvSpPr>
        <p:spPr>
          <a:xfrm>
            <a:off x="4713082" y="5675957"/>
            <a:ext cx="356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R3</a:t>
            </a:r>
          </a:p>
        </p:txBody>
      </p:sp>
      <p:sp>
        <p:nvSpPr>
          <p:cNvPr id="183" name="CuadroTexto 182"/>
          <p:cNvSpPr txBox="1"/>
          <p:nvPr/>
        </p:nvSpPr>
        <p:spPr>
          <a:xfrm>
            <a:off x="1450832" y="939475"/>
            <a:ext cx="5954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err="1">
                <a:solidFill>
                  <a:srgbClr val="FF0000"/>
                </a:solidFill>
              </a:rPr>
              <a:t>Topología</a:t>
            </a:r>
            <a:r>
              <a:rPr lang="en-CA" sz="4000" dirty="0">
                <a:solidFill>
                  <a:srgbClr val="FF0000"/>
                </a:solidFill>
              </a:rPr>
              <a:t> # 1:</a:t>
            </a:r>
          </a:p>
        </p:txBody>
      </p:sp>
      <p:sp>
        <p:nvSpPr>
          <p:cNvPr id="385" name="Rectángulo redondeado 384"/>
          <p:cNvSpPr/>
          <p:nvPr/>
        </p:nvSpPr>
        <p:spPr>
          <a:xfrm>
            <a:off x="2166876" y="5627034"/>
            <a:ext cx="95354" cy="112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6" name="Rectángulo redondeado 385"/>
          <p:cNvSpPr/>
          <p:nvPr/>
        </p:nvSpPr>
        <p:spPr>
          <a:xfrm>
            <a:off x="2790941" y="5621112"/>
            <a:ext cx="95354" cy="112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8" name="CuadroTexto 317">
            <a:extLst>
              <a:ext uri="{FF2B5EF4-FFF2-40B4-BE49-F238E27FC236}">
                <a16:creationId xmlns:a16="http://schemas.microsoft.com/office/drawing/2014/main" id="{F9A86EAB-3347-476B-B51B-7DFEE750E662}"/>
              </a:ext>
            </a:extLst>
          </p:cNvPr>
          <p:cNvSpPr txBox="1"/>
          <p:nvPr/>
        </p:nvSpPr>
        <p:spPr>
          <a:xfrm>
            <a:off x="7542751" y="6459440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SW1</a:t>
            </a:r>
          </a:p>
        </p:txBody>
      </p:sp>
      <p:sp>
        <p:nvSpPr>
          <p:cNvPr id="346" name="Rectángulo redondeado 341">
            <a:extLst>
              <a:ext uri="{FF2B5EF4-FFF2-40B4-BE49-F238E27FC236}">
                <a16:creationId xmlns:a16="http://schemas.microsoft.com/office/drawing/2014/main" id="{2D327D28-FAC7-59AD-5F3D-A19634B8C806}"/>
              </a:ext>
            </a:extLst>
          </p:cNvPr>
          <p:cNvSpPr/>
          <p:nvPr/>
        </p:nvSpPr>
        <p:spPr>
          <a:xfrm>
            <a:off x="5315813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5" name="CuadroTexto 354">
            <a:extLst>
              <a:ext uri="{FF2B5EF4-FFF2-40B4-BE49-F238E27FC236}">
                <a16:creationId xmlns:a16="http://schemas.microsoft.com/office/drawing/2014/main" id="{E4310703-B4EA-7E9C-84A4-E4EC89817E73}"/>
              </a:ext>
            </a:extLst>
          </p:cNvPr>
          <p:cNvSpPr txBox="1"/>
          <p:nvPr/>
        </p:nvSpPr>
        <p:spPr>
          <a:xfrm>
            <a:off x="5218477" y="5684761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R4</a:t>
            </a:r>
          </a:p>
        </p:txBody>
      </p: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ECF61BDB-B83D-137E-5BB6-D73F08971750}"/>
              </a:ext>
            </a:extLst>
          </p:cNvPr>
          <p:cNvGrpSpPr/>
          <p:nvPr/>
        </p:nvGrpSpPr>
        <p:grpSpPr>
          <a:xfrm flipV="1">
            <a:off x="5390109" y="3868817"/>
            <a:ext cx="418612" cy="420957"/>
            <a:chOff x="2349982" y="2520452"/>
            <a:chExt cx="418612" cy="420957"/>
          </a:xfrm>
        </p:grpSpPr>
        <p:sp>
          <p:nvSpPr>
            <p:cNvPr id="366" name="Triángulo isósceles 365">
              <a:extLst>
                <a:ext uri="{FF2B5EF4-FFF2-40B4-BE49-F238E27FC236}">
                  <a16:creationId xmlns:a16="http://schemas.microsoft.com/office/drawing/2014/main" id="{19CBC432-C2CB-A892-6CA3-F805876FFD6A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9" name="Rectángulo 368">
              <a:extLst>
                <a:ext uri="{FF2B5EF4-FFF2-40B4-BE49-F238E27FC236}">
                  <a16:creationId xmlns:a16="http://schemas.microsoft.com/office/drawing/2014/main" id="{37AEB573-5BA2-63F6-5BF4-454C04390D66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2502E016-C68A-8A2A-2633-A01FCB1C8FE2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72" name="Rectángulo 371">
            <a:extLst>
              <a:ext uri="{FF2B5EF4-FFF2-40B4-BE49-F238E27FC236}">
                <a16:creationId xmlns:a16="http://schemas.microsoft.com/office/drawing/2014/main" id="{D0209CB3-2BD6-1AE8-F3C3-D3854C3D9A0F}"/>
              </a:ext>
            </a:extLst>
          </p:cNvPr>
          <p:cNvSpPr/>
          <p:nvPr/>
        </p:nvSpPr>
        <p:spPr>
          <a:xfrm rot="5400000">
            <a:off x="5544210" y="450569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73" name="Conector recto 372">
            <a:extLst>
              <a:ext uri="{FF2B5EF4-FFF2-40B4-BE49-F238E27FC236}">
                <a16:creationId xmlns:a16="http://schemas.microsoft.com/office/drawing/2014/main" id="{0108DAF3-1D1F-DDCF-5192-41376DD6B087}"/>
              </a:ext>
            </a:extLst>
          </p:cNvPr>
          <p:cNvCxnSpPr>
            <a:cxnSpLocks/>
            <a:stCxn id="372" idx="3"/>
            <a:endCxn id="13" idx="0"/>
          </p:cNvCxnSpPr>
          <p:nvPr/>
        </p:nvCxnSpPr>
        <p:spPr>
          <a:xfrm>
            <a:off x="5598801" y="4785475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recto 377">
            <a:extLst>
              <a:ext uri="{FF2B5EF4-FFF2-40B4-BE49-F238E27FC236}">
                <a16:creationId xmlns:a16="http://schemas.microsoft.com/office/drawing/2014/main" id="{28C5D23F-B49F-4D71-8C71-596EF6AB2AEE}"/>
              </a:ext>
            </a:extLst>
          </p:cNvPr>
          <p:cNvCxnSpPr>
            <a:cxnSpLocks/>
            <a:stCxn id="371" idx="0"/>
            <a:endCxn id="372" idx="1"/>
          </p:cNvCxnSpPr>
          <p:nvPr/>
        </p:nvCxnSpPr>
        <p:spPr>
          <a:xfrm flipH="1">
            <a:off x="5598801" y="4289774"/>
            <a:ext cx="614" cy="38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ángulo redondeado 341">
            <a:extLst>
              <a:ext uri="{FF2B5EF4-FFF2-40B4-BE49-F238E27FC236}">
                <a16:creationId xmlns:a16="http://schemas.microsoft.com/office/drawing/2014/main" id="{1CC218D7-20DF-6714-09D8-D224147A8C4B}"/>
              </a:ext>
            </a:extLst>
          </p:cNvPr>
          <p:cNvSpPr/>
          <p:nvPr/>
        </p:nvSpPr>
        <p:spPr>
          <a:xfrm rot="5400000">
            <a:off x="5520129" y="4853348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A6FF6A1B-82CA-4741-BDF0-372C8FE024C1}"/>
              </a:ext>
            </a:extLst>
          </p:cNvPr>
          <p:cNvSpPr txBox="1"/>
          <p:nvPr/>
        </p:nvSpPr>
        <p:spPr>
          <a:xfrm>
            <a:off x="5171694" y="4777114"/>
            <a:ext cx="47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R19</a:t>
            </a:r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FD33A20D-5BF3-2159-DB18-C079750B84E9}"/>
              </a:ext>
            </a:extLst>
          </p:cNvPr>
          <p:cNvSpPr txBox="1"/>
          <p:nvPr/>
        </p:nvSpPr>
        <p:spPr>
          <a:xfrm>
            <a:off x="5079080" y="337630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1</a:t>
            </a:r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8626FB17-CCC8-52BF-116D-F3D5E0691A92}"/>
              </a:ext>
            </a:extLst>
          </p:cNvPr>
          <p:cNvSpPr txBox="1"/>
          <p:nvPr/>
        </p:nvSpPr>
        <p:spPr>
          <a:xfrm>
            <a:off x="4273045" y="6100270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F1</a:t>
            </a:r>
          </a:p>
        </p:txBody>
      </p:sp>
      <p:sp>
        <p:nvSpPr>
          <p:cNvPr id="392" name="Rectángulo redondeado 341">
            <a:extLst>
              <a:ext uri="{FF2B5EF4-FFF2-40B4-BE49-F238E27FC236}">
                <a16:creationId xmlns:a16="http://schemas.microsoft.com/office/drawing/2014/main" id="{DB34A82E-1FF1-F127-8420-B5CC1BD2FD12}"/>
              </a:ext>
            </a:extLst>
          </p:cNvPr>
          <p:cNvSpPr/>
          <p:nvPr/>
        </p:nvSpPr>
        <p:spPr>
          <a:xfrm>
            <a:off x="5715859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3" name="CuadroTexto 392">
            <a:extLst>
              <a:ext uri="{FF2B5EF4-FFF2-40B4-BE49-F238E27FC236}">
                <a16:creationId xmlns:a16="http://schemas.microsoft.com/office/drawing/2014/main" id="{A180FCDC-145E-883D-7B42-72F8710B9513}"/>
              </a:ext>
            </a:extLst>
          </p:cNvPr>
          <p:cNvSpPr txBox="1"/>
          <p:nvPr/>
        </p:nvSpPr>
        <p:spPr>
          <a:xfrm>
            <a:off x="5618523" y="5684761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R5</a:t>
            </a:r>
          </a:p>
        </p:txBody>
      </p:sp>
      <p:sp>
        <p:nvSpPr>
          <p:cNvPr id="394" name="CuadroTexto 393">
            <a:extLst>
              <a:ext uri="{FF2B5EF4-FFF2-40B4-BE49-F238E27FC236}">
                <a16:creationId xmlns:a16="http://schemas.microsoft.com/office/drawing/2014/main" id="{0EC9C208-60E6-628D-6735-DF850A756B84}"/>
              </a:ext>
            </a:extLst>
          </p:cNvPr>
          <p:cNvSpPr txBox="1"/>
          <p:nvPr/>
        </p:nvSpPr>
        <p:spPr>
          <a:xfrm>
            <a:off x="6926740" y="5682589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R6</a:t>
            </a:r>
          </a:p>
        </p:txBody>
      </p:sp>
      <p:sp>
        <p:nvSpPr>
          <p:cNvPr id="395" name="CuadroTexto 394">
            <a:extLst>
              <a:ext uri="{FF2B5EF4-FFF2-40B4-BE49-F238E27FC236}">
                <a16:creationId xmlns:a16="http://schemas.microsoft.com/office/drawing/2014/main" id="{3673058C-9206-0B34-7D7C-113C5430AE7F}"/>
              </a:ext>
            </a:extLst>
          </p:cNvPr>
          <p:cNvSpPr txBox="1"/>
          <p:nvPr/>
        </p:nvSpPr>
        <p:spPr>
          <a:xfrm>
            <a:off x="6892764" y="4877917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F2</a:t>
            </a:r>
          </a:p>
        </p:txBody>
      </p:sp>
      <p:sp>
        <p:nvSpPr>
          <p:cNvPr id="400" name="Rectángulo 399">
            <a:extLst>
              <a:ext uri="{FF2B5EF4-FFF2-40B4-BE49-F238E27FC236}">
                <a16:creationId xmlns:a16="http://schemas.microsoft.com/office/drawing/2014/main" id="{FE0C1EB6-3219-2070-ECC8-835066E38C9A}"/>
              </a:ext>
            </a:extLst>
          </p:cNvPr>
          <p:cNvSpPr/>
          <p:nvPr/>
        </p:nvSpPr>
        <p:spPr>
          <a:xfrm>
            <a:off x="8152278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1" name="Conector recto 400">
            <a:extLst>
              <a:ext uri="{FF2B5EF4-FFF2-40B4-BE49-F238E27FC236}">
                <a16:creationId xmlns:a16="http://schemas.microsoft.com/office/drawing/2014/main" id="{0D57373C-304E-D7B5-1947-60DE6B0049EB}"/>
              </a:ext>
            </a:extLst>
          </p:cNvPr>
          <p:cNvCxnSpPr>
            <a:cxnSpLocks/>
            <a:endCxn id="400" idx="1"/>
          </p:cNvCxnSpPr>
          <p:nvPr/>
        </p:nvCxnSpPr>
        <p:spPr>
          <a:xfrm>
            <a:off x="7332782" y="5669043"/>
            <a:ext cx="819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ángulo redondeado 341">
            <a:extLst>
              <a:ext uri="{FF2B5EF4-FFF2-40B4-BE49-F238E27FC236}">
                <a16:creationId xmlns:a16="http://schemas.microsoft.com/office/drawing/2014/main" id="{473BFD17-0BDF-02B5-CF69-5D5519A80F31}"/>
              </a:ext>
            </a:extLst>
          </p:cNvPr>
          <p:cNvSpPr/>
          <p:nvPr/>
        </p:nvSpPr>
        <p:spPr>
          <a:xfrm>
            <a:off x="7397573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3" name="Rectángulo redondeado 341">
            <a:extLst>
              <a:ext uri="{FF2B5EF4-FFF2-40B4-BE49-F238E27FC236}">
                <a16:creationId xmlns:a16="http://schemas.microsoft.com/office/drawing/2014/main" id="{39C77B9D-98AD-9011-D764-6AB5A0787B3B}"/>
              </a:ext>
            </a:extLst>
          </p:cNvPr>
          <p:cNvSpPr/>
          <p:nvPr/>
        </p:nvSpPr>
        <p:spPr>
          <a:xfrm>
            <a:off x="7923881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1" name="CuadroTexto 410">
            <a:extLst>
              <a:ext uri="{FF2B5EF4-FFF2-40B4-BE49-F238E27FC236}">
                <a16:creationId xmlns:a16="http://schemas.microsoft.com/office/drawing/2014/main" id="{1620E2D1-97E8-02A6-CF92-73D46D475405}"/>
              </a:ext>
            </a:extLst>
          </p:cNvPr>
          <p:cNvSpPr txBox="1"/>
          <p:nvPr/>
        </p:nvSpPr>
        <p:spPr>
          <a:xfrm>
            <a:off x="7303956" y="5679279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R7</a:t>
            </a:r>
          </a:p>
        </p:txBody>
      </p:sp>
      <p:sp>
        <p:nvSpPr>
          <p:cNvPr id="412" name="CuadroTexto 411">
            <a:extLst>
              <a:ext uri="{FF2B5EF4-FFF2-40B4-BE49-F238E27FC236}">
                <a16:creationId xmlns:a16="http://schemas.microsoft.com/office/drawing/2014/main" id="{42735C11-59BF-CE6F-9CFC-6FA5D60F1B9F}"/>
              </a:ext>
            </a:extLst>
          </p:cNvPr>
          <p:cNvSpPr txBox="1"/>
          <p:nvPr/>
        </p:nvSpPr>
        <p:spPr>
          <a:xfrm>
            <a:off x="7832220" y="5672710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R8</a:t>
            </a:r>
          </a:p>
        </p:txBody>
      </p:sp>
      <p:sp>
        <p:nvSpPr>
          <p:cNvPr id="413" name="CuadroTexto 412">
            <a:extLst>
              <a:ext uri="{FF2B5EF4-FFF2-40B4-BE49-F238E27FC236}">
                <a16:creationId xmlns:a16="http://schemas.microsoft.com/office/drawing/2014/main" id="{FDBB9533-878A-7E50-6A5A-29E23772D6B9}"/>
              </a:ext>
            </a:extLst>
          </p:cNvPr>
          <p:cNvSpPr txBox="1"/>
          <p:nvPr/>
        </p:nvSpPr>
        <p:spPr>
          <a:xfrm>
            <a:off x="8451745" y="5739128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F3</a:t>
            </a:r>
          </a:p>
        </p:txBody>
      </p:sp>
      <p:sp>
        <p:nvSpPr>
          <p:cNvPr id="414" name="Rectángulo redondeado 265">
            <a:extLst>
              <a:ext uri="{FF2B5EF4-FFF2-40B4-BE49-F238E27FC236}">
                <a16:creationId xmlns:a16="http://schemas.microsoft.com/office/drawing/2014/main" id="{765F7CF8-E75D-51A1-ED21-458C7E7904EF}"/>
              </a:ext>
            </a:extLst>
          </p:cNvPr>
          <p:cNvSpPr/>
          <p:nvPr/>
        </p:nvSpPr>
        <p:spPr>
          <a:xfrm rot="16200000">
            <a:off x="8123089" y="5217913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5" name="Rectángulo redondeado 265">
            <a:extLst>
              <a:ext uri="{FF2B5EF4-FFF2-40B4-BE49-F238E27FC236}">
                <a16:creationId xmlns:a16="http://schemas.microsoft.com/office/drawing/2014/main" id="{F370D8FA-BC96-1F1A-1750-2319FBF2FD86}"/>
              </a:ext>
            </a:extLst>
          </p:cNvPr>
          <p:cNvSpPr/>
          <p:nvPr/>
        </p:nvSpPr>
        <p:spPr>
          <a:xfrm rot="16200000">
            <a:off x="8127623" y="6002509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6" name="CuadroTexto 415">
            <a:extLst>
              <a:ext uri="{FF2B5EF4-FFF2-40B4-BE49-F238E27FC236}">
                <a16:creationId xmlns:a16="http://schemas.microsoft.com/office/drawing/2014/main" id="{01D6BD4B-6498-42C6-4513-4C251727625F}"/>
              </a:ext>
            </a:extLst>
          </p:cNvPr>
          <p:cNvSpPr txBox="1"/>
          <p:nvPr/>
        </p:nvSpPr>
        <p:spPr>
          <a:xfrm>
            <a:off x="9364031" y="40516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R24</a:t>
            </a:r>
          </a:p>
        </p:txBody>
      </p:sp>
      <p:sp>
        <p:nvSpPr>
          <p:cNvPr id="417" name="CuadroTexto 416">
            <a:extLst>
              <a:ext uri="{FF2B5EF4-FFF2-40B4-BE49-F238E27FC236}">
                <a16:creationId xmlns:a16="http://schemas.microsoft.com/office/drawing/2014/main" id="{9FE3CD09-D9CD-DE23-140E-4FFF95275BA7}"/>
              </a:ext>
            </a:extLst>
          </p:cNvPr>
          <p:cNvSpPr txBox="1"/>
          <p:nvPr/>
        </p:nvSpPr>
        <p:spPr>
          <a:xfrm>
            <a:off x="8220313" y="5910728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R9</a:t>
            </a:r>
          </a:p>
        </p:txBody>
      </p:sp>
      <p:sp>
        <p:nvSpPr>
          <p:cNvPr id="423" name="CuadroTexto 422">
            <a:extLst>
              <a:ext uri="{FF2B5EF4-FFF2-40B4-BE49-F238E27FC236}">
                <a16:creationId xmlns:a16="http://schemas.microsoft.com/office/drawing/2014/main" id="{9614B6C4-3574-E1D0-603A-80DD61991AE6}"/>
              </a:ext>
            </a:extLst>
          </p:cNvPr>
          <p:cNvSpPr txBox="1"/>
          <p:nvPr/>
        </p:nvSpPr>
        <p:spPr>
          <a:xfrm>
            <a:off x="7540395" y="4473969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SW2</a:t>
            </a:r>
          </a:p>
        </p:txBody>
      </p:sp>
      <p:sp>
        <p:nvSpPr>
          <p:cNvPr id="429" name="Rectángulo 428">
            <a:extLst>
              <a:ext uri="{FF2B5EF4-FFF2-40B4-BE49-F238E27FC236}">
                <a16:creationId xmlns:a16="http://schemas.microsoft.com/office/drawing/2014/main" id="{212D6FCA-5A9A-1B91-6838-4DD144B18878}"/>
              </a:ext>
            </a:extLst>
          </p:cNvPr>
          <p:cNvSpPr/>
          <p:nvPr/>
        </p:nvSpPr>
        <p:spPr>
          <a:xfrm>
            <a:off x="8151179" y="7742007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0" name="Rectángulo 429">
            <a:extLst>
              <a:ext uri="{FF2B5EF4-FFF2-40B4-BE49-F238E27FC236}">
                <a16:creationId xmlns:a16="http://schemas.microsoft.com/office/drawing/2014/main" id="{91B554B0-D6C3-BA99-FC25-83397A1481FC}"/>
              </a:ext>
            </a:extLst>
          </p:cNvPr>
          <p:cNvSpPr/>
          <p:nvPr/>
        </p:nvSpPr>
        <p:spPr>
          <a:xfrm>
            <a:off x="9017209" y="774174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1" name="Conector recto 430">
            <a:extLst>
              <a:ext uri="{FF2B5EF4-FFF2-40B4-BE49-F238E27FC236}">
                <a16:creationId xmlns:a16="http://schemas.microsoft.com/office/drawing/2014/main" id="{E8CAE6A2-5D77-F47A-11E3-49C3AE98AA7E}"/>
              </a:ext>
            </a:extLst>
          </p:cNvPr>
          <p:cNvCxnSpPr>
            <a:cxnSpLocks/>
            <a:stCxn id="429" idx="3"/>
            <a:endCxn id="430" idx="1"/>
          </p:cNvCxnSpPr>
          <p:nvPr/>
        </p:nvCxnSpPr>
        <p:spPr>
          <a:xfrm flipV="1">
            <a:off x="8260361" y="7966931"/>
            <a:ext cx="756848" cy="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cto 443">
            <a:extLst>
              <a:ext uri="{FF2B5EF4-FFF2-40B4-BE49-F238E27FC236}">
                <a16:creationId xmlns:a16="http://schemas.microsoft.com/office/drawing/2014/main" id="{052225C5-D52F-1618-BBFF-76E7EF077CA8}"/>
              </a:ext>
            </a:extLst>
          </p:cNvPr>
          <p:cNvCxnSpPr>
            <a:cxnSpLocks/>
            <a:endCxn id="449" idx="6"/>
          </p:cNvCxnSpPr>
          <p:nvPr/>
        </p:nvCxnSpPr>
        <p:spPr>
          <a:xfrm flipH="1" flipV="1">
            <a:off x="9997521" y="7253025"/>
            <a:ext cx="1869" cy="50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ector recto 432">
            <a:extLst>
              <a:ext uri="{FF2B5EF4-FFF2-40B4-BE49-F238E27FC236}">
                <a16:creationId xmlns:a16="http://schemas.microsoft.com/office/drawing/2014/main" id="{A398989A-8736-4042-C3DE-7F1CEF9645A0}"/>
              </a:ext>
            </a:extLst>
          </p:cNvPr>
          <p:cNvCxnSpPr>
            <a:cxnSpLocks/>
            <a:stCxn id="430" idx="3"/>
            <a:endCxn id="432" idx="1"/>
          </p:cNvCxnSpPr>
          <p:nvPr/>
        </p:nvCxnSpPr>
        <p:spPr>
          <a:xfrm>
            <a:off x="9126391" y="7966931"/>
            <a:ext cx="822427" cy="3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ángulo redondeado 342">
            <a:extLst>
              <a:ext uri="{FF2B5EF4-FFF2-40B4-BE49-F238E27FC236}">
                <a16:creationId xmlns:a16="http://schemas.microsoft.com/office/drawing/2014/main" id="{DF2874C3-7F4D-8B86-A8DF-A1FCD5C31461}"/>
              </a:ext>
            </a:extLst>
          </p:cNvPr>
          <p:cNvSpPr/>
          <p:nvPr/>
        </p:nvSpPr>
        <p:spPr>
          <a:xfrm>
            <a:off x="9709519" y="7917186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6" name="CuadroTexto 445">
            <a:extLst>
              <a:ext uri="{FF2B5EF4-FFF2-40B4-BE49-F238E27FC236}">
                <a16:creationId xmlns:a16="http://schemas.microsoft.com/office/drawing/2014/main" id="{8089CF45-AEA0-6C68-9FD8-39275DF56C5D}"/>
              </a:ext>
            </a:extLst>
          </p:cNvPr>
          <p:cNvSpPr txBox="1"/>
          <p:nvPr/>
        </p:nvSpPr>
        <p:spPr>
          <a:xfrm>
            <a:off x="9574091" y="7485304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R11</a:t>
            </a:r>
          </a:p>
        </p:txBody>
      </p:sp>
      <p:cxnSp>
        <p:nvCxnSpPr>
          <p:cNvPr id="452" name="Conector recto 451">
            <a:extLst>
              <a:ext uri="{FF2B5EF4-FFF2-40B4-BE49-F238E27FC236}">
                <a16:creationId xmlns:a16="http://schemas.microsoft.com/office/drawing/2014/main" id="{C7F2C8CA-FF4A-850C-B6A0-F5ECF82C0F1C}"/>
              </a:ext>
            </a:extLst>
          </p:cNvPr>
          <p:cNvCxnSpPr>
            <a:cxnSpLocks/>
            <a:endCxn id="459" idx="6"/>
          </p:cNvCxnSpPr>
          <p:nvPr/>
        </p:nvCxnSpPr>
        <p:spPr>
          <a:xfrm>
            <a:off x="10050650" y="7966931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ángulo redondeado 265">
            <a:extLst>
              <a:ext uri="{FF2B5EF4-FFF2-40B4-BE49-F238E27FC236}">
                <a16:creationId xmlns:a16="http://schemas.microsoft.com/office/drawing/2014/main" id="{BC0BCB46-7ADE-7088-90FE-564BDCA3705F}"/>
              </a:ext>
            </a:extLst>
          </p:cNvPr>
          <p:cNvSpPr/>
          <p:nvPr/>
        </p:nvSpPr>
        <p:spPr>
          <a:xfrm rot="16200000">
            <a:off x="9914499" y="7567569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5" name="CuadroTexto 204"/>
          <p:cNvSpPr txBox="1"/>
          <p:nvPr/>
        </p:nvSpPr>
        <p:spPr>
          <a:xfrm>
            <a:off x="9956027" y="8142284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854</a:t>
            </a:r>
          </a:p>
        </p:txBody>
      </p:sp>
      <p:sp>
        <p:nvSpPr>
          <p:cNvPr id="432" name="Rectángulo 431">
            <a:extLst>
              <a:ext uri="{FF2B5EF4-FFF2-40B4-BE49-F238E27FC236}">
                <a16:creationId xmlns:a16="http://schemas.microsoft.com/office/drawing/2014/main" id="{612F3879-037E-12D9-F212-FBFE04EB92D2}"/>
              </a:ext>
            </a:extLst>
          </p:cNvPr>
          <p:cNvSpPr/>
          <p:nvPr/>
        </p:nvSpPr>
        <p:spPr>
          <a:xfrm>
            <a:off x="9948818" y="774542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5" name="CuadroTexto 434">
            <a:extLst>
              <a:ext uri="{FF2B5EF4-FFF2-40B4-BE49-F238E27FC236}">
                <a16:creationId xmlns:a16="http://schemas.microsoft.com/office/drawing/2014/main" id="{3F6127EF-21A7-7DAA-A00F-51F71424C5B0}"/>
              </a:ext>
            </a:extLst>
          </p:cNvPr>
          <p:cNvSpPr txBox="1"/>
          <p:nvPr/>
        </p:nvSpPr>
        <p:spPr>
          <a:xfrm>
            <a:off x="9579855" y="7977705"/>
            <a:ext cx="472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R10</a:t>
            </a:r>
          </a:p>
        </p:txBody>
      </p:sp>
      <p:grpSp>
        <p:nvGrpSpPr>
          <p:cNvPr id="436" name="Grupo 435">
            <a:extLst>
              <a:ext uri="{FF2B5EF4-FFF2-40B4-BE49-F238E27FC236}">
                <a16:creationId xmlns:a16="http://schemas.microsoft.com/office/drawing/2014/main" id="{635FE391-AD80-EAD7-EB79-D51FD9B1116C}"/>
              </a:ext>
            </a:extLst>
          </p:cNvPr>
          <p:cNvGrpSpPr/>
          <p:nvPr/>
        </p:nvGrpSpPr>
        <p:grpSpPr>
          <a:xfrm>
            <a:off x="9785849" y="9269693"/>
            <a:ext cx="418612" cy="420957"/>
            <a:chOff x="2349982" y="2520452"/>
            <a:chExt cx="418612" cy="420957"/>
          </a:xfrm>
        </p:grpSpPr>
        <p:sp>
          <p:nvSpPr>
            <p:cNvPr id="437" name="Triángulo isósceles 436">
              <a:extLst>
                <a:ext uri="{FF2B5EF4-FFF2-40B4-BE49-F238E27FC236}">
                  <a16:creationId xmlns:a16="http://schemas.microsoft.com/office/drawing/2014/main" id="{16C47B6E-E85D-2542-0C57-8B29A7EFCC44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02163798-7EA2-62E9-108D-8E4065B63488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0DCED648-B5D1-660C-4B8C-A690CA91CDEC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40" name="Rectángulo 439">
            <a:extLst>
              <a:ext uri="{FF2B5EF4-FFF2-40B4-BE49-F238E27FC236}">
                <a16:creationId xmlns:a16="http://schemas.microsoft.com/office/drawing/2014/main" id="{D4AEFF62-6E7D-6010-AC04-68A3701BBD3D}"/>
              </a:ext>
            </a:extLst>
          </p:cNvPr>
          <p:cNvSpPr/>
          <p:nvPr/>
        </p:nvSpPr>
        <p:spPr>
          <a:xfrm rot="16200000" flipV="1">
            <a:off x="9940564" y="868202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1" name="Conector recto 440">
            <a:extLst>
              <a:ext uri="{FF2B5EF4-FFF2-40B4-BE49-F238E27FC236}">
                <a16:creationId xmlns:a16="http://schemas.microsoft.com/office/drawing/2014/main" id="{E68FFA79-B0FE-AFDA-E5B1-F77923982FAB}"/>
              </a:ext>
            </a:extLst>
          </p:cNvPr>
          <p:cNvCxnSpPr>
            <a:cxnSpLocks/>
            <a:stCxn id="440" idx="3"/>
          </p:cNvCxnSpPr>
          <p:nvPr/>
        </p:nvCxnSpPr>
        <p:spPr>
          <a:xfrm flipV="1">
            <a:off x="9995155" y="8194242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recto 441">
            <a:extLst>
              <a:ext uri="{FF2B5EF4-FFF2-40B4-BE49-F238E27FC236}">
                <a16:creationId xmlns:a16="http://schemas.microsoft.com/office/drawing/2014/main" id="{E0F608A8-7FFC-1B0D-233D-95A96E33FBDB}"/>
              </a:ext>
            </a:extLst>
          </p:cNvPr>
          <p:cNvCxnSpPr>
            <a:cxnSpLocks/>
            <a:stCxn id="439" idx="0"/>
            <a:endCxn id="440" idx="1"/>
          </p:cNvCxnSpPr>
          <p:nvPr/>
        </p:nvCxnSpPr>
        <p:spPr>
          <a:xfrm flipV="1">
            <a:off x="9995155" y="8961804"/>
            <a:ext cx="0" cy="30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7" name="Grupo 446">
            <a:extLst>
              <a:ext uri="{FF2B5EF4-FFF2-40B4-BE49-F238E27FC236}">
                <a16:creationId xmlns:a16="http://schemas.microsoft.com/office/drawing/2014/main" id="{4EFFDABA-3FE4-D24C-880F-5AD60D95BA37}"/>
              </a:ext>
            </a:extLst>
          </p:cNvPr>
          <p:cNvGrpSpPr/>
          <p:nvPr/>
        </p:nvGrpSpPr>
        <p:grpSpPr>
          <a:xfrm rot="5400000">
            <a:off x="9729988" y="6918817"/>
            <a:ext cx="535065" cy="133350"/>
            <a:chOff x="9172575" y="6610350"/>
            <a:chExt cx="535065" cy="133350"/>
          </a:xfrm>
        </p:grpSpPr>
        <p:sp>
          <p:nvSpPr>
            <p:cNvPr id="448" name="Elipse 447">
              <a:extLst>
                <a:ext uri="{FF2B5EF4-FFF2-40B4-BE49-F238E27FC236}">
                  <a16:creationId xmlns:a16="http://schemas.microsoft.com/office/drawing/2014/main" id="{602D05C6-E88D-72E8-3E4C-F91904686A11}"/>
                </a:ext>
              </a:extLst>
            </p:cNvPr>
            <p:cNvSpPr/>
            <p:nvPr/>
          </p:nvSpPr>
          <p:spPr>
            <a:xfrm>
              <a:off x="917257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9" name="Elipse 448">
              <a:extLst>
                <a:ext uri="{FF2B5EF4-FFF2-40B4-BE49-F238E27FC236}">
                  <a16:creationId xmlns:a16="http://schemas.microsoft.com/office/drawing/2014/main" id="{6C4B87D8-330A-F6D2-6DDD-8D6D5A851362}"/>
                </a:ext>
              </a:extLst>
            </p:cNvPr>
            <p:cNvSpPr/>
            <p:nvPr/>
          </p:nvSpPr>
          <p:spPr>
            <a:xfrm>
              <a:off x="956476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0" name="Conector recto 449">
              <a:extLst>
                <a:ext uri="{FF2B5EF4-FFF2-40B4-BE49-F238E27FC236}">
                  <a16:creationId xmlns:a16="http://schemas.microsoft.com/office/drawing/2014/main" id="{10979DB5-E111-51D2-F2EA-0D8CF2D6FD31}"/>
                </a:ext>
              </a:extLst>
            </p:cNvPr>
            <p:cNvCxnSpPr>
              <a:stCxn id="448" idx="6"/>
              <a:endCxn id="449" idx="2"/>
            </p:cNvCxnSpPr>
            <p:nvPr/>
          </p:nvCxnSpPr>
          <p:spPr>
            <a:xfrm>
              <a:off x="9315450" y="6677025"/>
              <a:ext cx="249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" name="CuadroTexto 450">
            <a:extLst>
              <a:ext uri="{FF2B5EF4-FFF2-40B4-BE49-F238E27FC236}">
                <a16:creationId xmlns:a16="http://schemas.microsoft.com/office/drawing/2014/main" id="{69D4DC26-7997-EB71-A20D-F97A5760F0A6}"/>
              </a:ext>
            </a:extLst>
          </p:cNvPr>
          <p:cNvSpPr txBox="1"/>
          <p:nvPr/>
        </p:nvSpPr>
        <p:spPr>
          <a:xfrm>
            <a:off x="9381602" y="6787316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SW3</a:t>
            </a:r>
          </a:p>
        </p:txBody>
      </p:sp>
      <p:sp>
        <p:nvSpPr>
          <p:cNvPr id="453" name="Rectángulo 452">
            <a:extLst>
              <a:ext uri="{FF2B5EF4-FFF2-40B4-BE49-F238E27FC236}">
                <a16:creationId xmlns:a16="http://schemas.microsoft.com/office/drawing/2014/main" id="{33ACC43C-C380-3ED4-AA65-4C3C4640CB88}"/>
              </a:ext>
            </a:extLst>
          </p:cNvPr>
          <p:cNvSpPr/>
          <p:nvPr/>
        </p:nvSpPr>
        <p:spPr>
          <a:xfrm>
            <a:off x="10971884" y="774542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4" name="Conector recto 453">
            <a:extLst>
              <a:ext uri="{FF2B5EF4-FFF2-40B4-BE49-F238E27FC236}">
                <a16:creationId xmlns:a16="http://schemas.microsoft.com/office/drawing/2014/main" id="{8CED5563-616B-91CD-2E5A-299896327F5F}"/>
              </a:ext>
            </a:extLst>
          </p:cNvPr>
          <p:cNvCxnSpPr>
            <a:stCxn id="458" idx="2"/>
            <a:endCxn id="453" idx="1"/>
          </p:cNvCxnSpPr>
          <p:nvPr/>
        </p:nvCxnSpPr>
        <p:spPr>
          <a:xfrm flipV="1">
            <a:off x="10650056" y="7970614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665AE1CD-E66B-A641-9988-79B3C031B59B}"/>
              </a:ext>
            </a:extLst>
          </p:cNvPr>
          <p:cNvGrpSpPr/>
          <p:nvPr/>
        </p:nvGrpSpPr>
        <p:grpSpPr>
          <a:xfrm flipH="1">
            <a:off x="10189444" y="7874712"/>
            <a:ext cx="460612" cy="211529"/>
            <a:chOff x="4140259" y="2904531"/>
            <a:chExt cx="2911092" cy="1521744"/>
          </a:xfrm>
        </p:grpSpPr>
        <p:sp>
          <p:nvSpPr>
            <p:cNvPr id="456" name="Forma libre 285">
              <a:extLst>
                <a:ext uri="{FF2B5EF4-FFF2-40B4-BE49-F238E27FC236}">
                  <a16:creationId xmlns:a16="http://schemas.microsoft.com/office/drawing/2014/main" id="{D473699D-91B5-48CB-D241-2B50730D620C}"/>
                </a:ext>
              </a:extLst>
            </p:cNvPr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7" name="Forma libre 286">
              <a:extLst>
                <a:ext uri="{FF2B5EF4-FFF2-40B4-BE49-F238E27FC236}">
                  <a16:creationId xmlns:a16="http://schemas.microsoft.com/office/drawing/2014/main" id="{1A4C9A11-5E71-8D0F-60DD-E592534E2441}"/>
                </a:ext>
              </a:extLst>
            </p:cNvPr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8" name="Elipse 457">
              <a:extLst>
                <a:ext uri="{FF2B5EF4-FFF2-40B4-BE49-F238E27FC236}">
                  <a16:creationId xmlns:a16="http://schemas.microsoft.com/office/drawing/2014/main" id="{160A3910-9D22-D15E-AA4F-D99DB0E430B3}"/>
                </a:ext>
              </a:extLst>
            </p:cNvPr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9" name="Elipse 458">
              <a:extLst>
                <a:ext uri="{FF2B5EF4-FFF2-40B4-BE49-F238E27FC236}">
                  <a16:creationId xmlns:a16="http://schemas.microsoft.com/office/drawing/2014/main" id="{9C0C79B3-ADAE-C271-3FC2-CF0A32C483D7}"/>
                </a:ext>
              </a:extLst>
            </p:cNvPr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60" name="CuadroTexto 459">
            <a:extLst>
              <a:ext uri="{FF2B5EF4-FFF2-40B4-BE49-F238E27FC236}">
                <a16:creationId xmlns:a16="http://schemas.microsoft.com/office/drawing/2014/main" id="{38B628A9-D78A-B111-9186-BD6ADF3FD86A}"/>
              </a:ext>
            </a:extLst>
          </p:cNvPr>
          <p:cNvSpPr txBox="1"/>
          <p:nvPr/>
        </p:nvSpPr>
        <p:spPr>
          <a:xfrm>
            <a:off x="10250643" y="7634590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F4</a:t>
            </a:r>
          </a:p>
        </p:txBody>
      </p:sp>
      <p:sp>
        <p:nvSpPr>
          <p:cNvPr id="461" name="CuadroTexto 460">
            <a:extLst>
              <a:ext uri="{FF2B5EF4-FFF2-40B4-BE49-F238E27FC236}">
                <a16:creationId xmlns:a16="http://schemas.microsoft.com/office/drawing/2014/main" id="{4D283B51-3C7D-E377-9632-BE92B8F920BE}"/>
              </a:ext>
            </a:extLst>
          </p:cNvPr>
          <p:cNvSpPr txBox="1"/>
          <p:nvPr/>
        </p:nvSpPr>
        <p:spPr>
          <a:xfrm>
            <a:off x="10821708" y="813718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856</a:t>
            </a:r>
          </a:p>
        </p:txBody>
      </p:sp>
      <p:sp>
        <p:nvSpPr>
          <p:cNvPr id="462" name="Rectángulo redondeado 265">
            <a:extLst>
              <a:ext uri="{FF2B5EF4-FFF2-40B4-BE49-F238E27FC236}">
                <a16:creationId xmlns:a16="http://schemas.microsoft.com/office/drawing/2014/main" id="{CD3F7B24-CFCA-08E8-10EB-DFBDD972A1FF}"/>
              </a:ext>
            </a:extLst>
          </p:cNvPr>
          <p:cNvSpPr/>
          <p:nvPr/>
        </p:nvSpPr>
        <p:spPr>
          <a:xfrm rot="16200000">
            <a:off x="9909202" y="8636648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3" name="CuadroTexto 462">
            <a:extLst>
              <a:ext uri="{FF2B5EF4-FFF2-40B4-BE49-F238E27FC236}">
                <a16:creationId xmlns:a16="http://schemas.microsoft.com/office/drawing/2014/main" id="{838C5E43-FD60-1FAE-CFEF-E74565817F28}"/>
              </a:ext>
            </a:extLst>
          </p:cNvPr>
          <p:cNvSpPr txBox="1"/>
          <p:nvPr/>
        </p:nvSpPr>
        <p:spPr>
          <a:xfrm>
            <a:off x="9571258" y="854042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R22</a:t>
            </a:r>
          </a:p>
        </p:txBody>
      </p:sp>
      <p:sp>
        <p:nvSpPr>
          <p:cNvPr id="465" name="Rectángulo 464">
            <a:extLst>
              <a:ext uri="{FF2B5EF4-FFF2-40B4-BE49-F238E27FC236}">
                <a16:creationId xmlns:a16="http://schemas.microsoft.com/office/drawing/2014/main" id="{E62C1A09-15E9-013C-2D18-9CE9E0B84F97}"/>
              </a:ext>
            </a:extLst>
          </p:cNvPr>
          <p:cNvSpPr/>
          <p:nvPr/>
        </p:nvSpPr>
        <p:spPr>
          <a:xfrm rot="5400000">
            <a:off x="9937087" y="610678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6" name="Conector recto 465">
            <a:extLst>
              <a:ext uri="{FF2B5EF4-FFF2-40B4-BE49-F238E27FC236}">
                <a16:creationId xmlns:a16="http://schemas.microsoft.com/office/drawing/2014/main" id="{A7DAD786-4267-C054-3E4E-9BBC64C418F8}"/>
              </a:ext>
            </a:extLst>
          </p:cNvPr>
          <p:cNvCxnSpPr>
            <a:cxnSpLocks/>
            <a:stCxn id="467" idx="3"/>
            <a:endCxn id="465" idx="1"/>
          </p:cNvCxnSpPr>
          <p:nvPr/>
        </p:nvCxnSpPr>
        <p:spPr>
          <a:xfrm flipH="1">
            <a:off x="9991678" y="5161322"/>
            <a:ext cx="5723" cy="1116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ángulo 466">
            <a:extLst>
              <a:ext uri="{FF2B5EF4-FFF2-40B4-BE49-F238E27FC236}">
                <a16:creationId xmlns:a16="http://schemas.microsoft.com/office/drawing/2014/main" id="{BC4FC692-1952-80DC-4AE3-D9AC4A4C8FBD}"/>
              </a:ext>
            </a:extLst>
          </p:cNvPr>
          <p:cNvSpPr/>
          <p:nvPr/>
        </p:nvSpPr>
        <p:spPr>
          <a:xfrm rot="5400000">
            <a:off x="9942810" y="488154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8" name="Conector recto 467">
            <a:extLst>
              <a:ext uri="{FF2B5EF4-FFF2-40B4-BE49-F238E27FC236}">
                <a16:creationId xmlns:a16="http://schemas.microsoft.com/office/drawing/2014/main" id="{1D96A2D2-60C5-5ACD-0D08-76112E4E25A1}"/>
              </a:ext>
            </a:extLst>
          </p:cNvPr>
          <p:cNvCxnSpPr>
            <a:cxnSpLocks/>
          </p:cNvCxnSpPr>
          <p:nvPr/>
        </p:nvCxnSpPr>
        <p:spPr>
          <a:xfrm>
            <a:off x="9994814" y="6386564"/>
            <a:ext cx="0" cy="342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CuadroTexto 468">
            <a:extLst>
              <a:ext uri="{FF2B5EF4-FFF2-40B4-BE49-F238E27FC236}">
                <a16:creationId xmlns:a16="http://schemas.microsoft.com/office/drawing/2014/main" id="{A074F21C-15E5-8E78-B9C5-940928D835F9}"/>
              </a:ext>
            </a:extLst>
          </p:cNvPr>
          <p:cNvSpPr txBox="1"/>
          <p:nvPr/>
        </p:nvSpPr>
        <p:spPr>
          <a:xfrm>
            <a:off x="10169170" y="6189117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852</a:t>
            </a:r>
          </a:p>
        </p:txBody>
      </p:sp>
      <p:sp>
        <p:nvSpPr>
          <p:cNvPr id="470" name="CuadroTexto 469">
            <a:extLst>
              <a:ext uri="{FF2B5EF4-FFF2-40B4-BE49-F238E27FC236}">
                <a16:creationId xmlns:a16="http://schemas.microsoft.com/office/drawing/2014/main" id="{823A53C4-39BD-2DC3-4C2C-3216D20A14D2}"/>
              </a:ext>
            </a:extLst>
          </p:cNvPr>
          <p:cNvSpPr txBox="1"/>
          <p:nvPr/>
        </p:nvSpPr>
        <p:spPr>
          <a:xfrm>
            <a:off x="10188575" y="4948733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832</a:t>
            </a:r>
          </a:p>
        </p:txBody>
      </p:sp>
      <p:cxnSp>
        <p:nvCxnSpPr>
          <p:cNvPr id="471" name="Conector recto 470">
            <a:extLst>
              <a:ext uri="{FF2B5EF4-FFF2-40B4-BE49-F238E27FC236}">
                <a16:creationId xmlns:a16="http://schemas.microsoft.com/office/drawing/2014/main" id="{787296F7-1EC1-2281-B1A9-A42CA1ED74DD}"/>
              </a:ext>
            </a:extLst>
          </p:cNvPr>
          <p:cNvCxnSpPr>
            <a:cxnSpLocks/>
            <a:stCxn id="481" idx="3"/>
            <a:endCxn id="480" idx="6"/>
          </p:cNvCxnSpPr>
          <p:nvPr/>
        </p:nvCxnSpPr>
        <p:spPr>
          <a:xfrm rot="16200000">
            <a:off x="9931961" y="3904561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Rectángulo 471">
            <a:extLst>
              <a:ext uri="{FF2B5EF4-FFF2-40B4-BE49-F238E27FC236}">
                <a16:creationId xmlns:a16="http://schemas.microsoft.com/office/drawing/2014/main" id="{5DD9367D-980F-CF6B-0E11-F4D06E2331B0}"/>
              </a:ext>
            </a:extLst>
          </p:cNvPr>
          <p:cNvSpPr/>
          <p:nvPr/>
        </p:nvSpPr>
        <p:spPr>
          <a:xfrm rot="16200000">
            <a:off x="9948176" y="277522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73" name="Conector recto 472">
            <a:extLst>
              <a:ext uri="{FF2B5EF4-FFF2-40B4-BE49-F238E27FC236}">
                <a16:creationId xmlns:a16="http://schemas.microsoft.com/office/drawing/2014/main" id="{2C0F5687-2128-DC3B-FDA2-1A3B424737B7}"/>
              </a:ext>
            </a:extLst>
          </p:cNvPr>
          <p:cNvCxnSpPr>
            <a:stCxn id="479" idx="2"/>
            <a:endCxn id="472" idx="1"/>
          </p:cNvCxnSpPr>
          <p:nvPr/>
        </p:nvCxnSpPr>
        <p:spPr>
          <a:xfrm rot="16200000" flipV="1">
            <a:off x="9842286" y="3215480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ector recto 474">
            <a:extLst>
              <a:ext uri="{FF2B5EF4-FFF2-40B4-BE49-F238E27FC236}">
                <a16:creationId xmlns:a16="http://schemas.microsoft.com/office/drawing/2014/main" id="{E77D8F34-2569-0BCE-82C9-9A70B57CD431}"/>
              </a:ext>
            </a:extLst>
          </p:cNvPr>
          <p:cNvCxnSpPr>
            <a:cxnSpLocks/>
            <a:stCxn id="481" idx="0"/>
          </p:cNvCxnSpPr>
          <p:nvPr/>
        </p:nvCxnSpPr>
        <p:spPr>
          <a:xfrm flipH="1">
            <a:off x="8212222" y="4030823"/>
            <a:ext cx="1561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upo 475">
            <a:extLst>
              <a:ext uri="{FF2B5EF4-FFF2-40B4-BE49-F238E27FC236}">
                <a16:creationId xmlns:a16="http://schemas.microsoft.com/office/drawing/2014/main" id="{616E0CDA-FBA8-70D3-99FC-446A611DC46A}"/>
              </a:ext>
            </a:extLst>
          </p:cNvPr>
          <p:cNvGrpSpPr/>
          <p:nvPr/>
        </p:nvGrpSpPr>
        <p:grpSpPr>
          <a:xfrm rot="16200000" flipH="1">
            <a:off x="9782323" y="3501368"/>
            <a:ext cx="460612" cy="211529"/>
            <a:chOff x="4140259" y="2904531"/>
            <a:chExt cx="2911092" cy="1521744"/>
          </a:xfrm>
        </p:grpSpPr>
        <p:sp>
          <p:nvSpPr>
            <p:cNvPr id="477" name="Forma libre 285">
              <a:extLst>
                <a:ext uri="{FF2B5EF4-FFF2-40B4-BE49-F238E27FC236}">
                  <a16:creationId xmlns:a16="http://schemas.microsoft.com/office/drawing/2014/main" id="{34588F1F-64FE-9577-5BDE-58756AE8D8DB}"/>
                </a:ext>
              </a:extLst>
            </p:cNvPr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8" name="Forma libre 286">
              <a:extLst>
                <a:ext uri="{FF2B5EF4-FFF2-40B4-BE49-F238E27FC236}">
                  <a16:creationId xmlns:a16="http://schemas.microsoft.com/office/drawing/2014/main" id="{734C50F9-511F-5D38-E9ED-9C343966555B}"/>
                </a:ext>
              </a:extLst>
            </p:cNvPr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9" name="Elipse 478">
              <a:extLst>
                <a:ext uri="{FF2B5EF4-FFF2-40B4-BE49-F238E27FC236}">
                  <a16:creationId xmlns:a16="http://schemas.microsoft.com/office/drawing/2014/main" id="{3902F48E-2088-3DBE-944A-F34650C79492}"/>
                </a:ext>
              </a:extLst>
            </p:cNvPr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0" name="Elipse 479">
              <a:extLst>
                <a:ext uri="{FF2B5EF4-FFF2-40B4-BE49-F238E27FC236}">
                  <a16:creationId xmlns:a16="http://schemas.microsoft.com/office/drawing/2014/main" id="{DE0DC4B5-595F-4569-FE63-AFEFD3B94AD6}"/>
                </a:ext>
              </a:extLst>
            </p:cNvPr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81" name="Rectángulo 480">
            <a:extLst>
              <a:ext uri="{FF2B5EF4-FFF2-40B4-BE49-F238E27FC236}">
                <a16:creationId xmlns:a16="http://schemas.microsoft.com/office/drawing/2014/main" id="{A037EB90-419B-A392-7290-82EA23FD2854}"/>
              </a:ext>
            </a:extLst>
          </p:cNvPr>
          <p:cNvSpPr/>
          <p:nvPr/>
        </p:nvSpPr>
        <p:spPr>
          <a:xfrm rot="16200000">
            <a:off x="9944493" y="380563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2" name="Conector recto 481">
            <a:extLst>
              <a:ext uri="{FF2B5EF4-FFF2-40B4-BE49-F238E27FC236}">
                <a16:creationId xmlns:a16="http://schemas.microsoft.com/office/drawing/2014/main" id="{A8EC0CA0-394C-DC6B-E13D-10ECCAECE93E}"/>
              </a:ext>
            </a:extLst>
          </p:cNvPr>
          <p:cNvCxnSpPr>
            <a:cxnSpLocks/>
            <a:stCxn id="467" idx="1"/>
            <a:endCxn id="481" idx="1"/>
          </p:cNvCxnSpPr>
          <p:nvPr/>
        </p:nvCxnSpPr>
        <p:spPr>
          <a:xfrm flipV="1">
            <a:off x="9997401" y="4085414"/>
            <a:ext cx="1683" cy="966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ángulo redondeado 341">
            <a:extLst>
              <a:ext uri="{FF2B5EF4-FFF2-40B4-BE49-F238E27FC236}">
                <a16:creationId xmlns:a16="http://schemas.microsoft.com/office/drawing/2014/main" id="{047B40C3-3BEF-F06E-5C71-48DF52171905}"/>
              </a:ext>
            </a:extLst>
          </p:cNvPr>
          <p:cNvSpPr/>
          <p:nvPr/>
        </p:nvSpPr>
        <p:spPr>
          <a:xfrm rot="16200000">
            <a:off x="9907530" y="4168694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4" name="Rectángulo redondeado 265">
            <a:extLst>
              <a:ext uri="{FF2B5EF4-FFF2-40B4-BE49-F238E27FC236}">
                <a16:creationId xmlns:a16="http://schemas.microsoft.com/office/drawing/2014/main" id="{62471AD1-9539-667F-27CA-8A5FDBBF8DA4}"/>
              </a:ext>
            </a:extLst>
          </p:cNvPr>
          <p:cNvSpPr/>
          <p:nvPr/>
        </p:nvSpPr>
        <p:spPr>
          <a:xfrm rot="10800000">
            <a:off x="9523873" y="3969486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5" name="Rectángulo redondeado 265">
            <a:extLst>
              <a:ext uri="{FF2B5EF4-FFF2-40B4-BE49-F238E27FC236}">
                <a16:creationId xmlns:a16="http://schemas.microsoft.com/office/drawing/2014/main" id="{D83E65D9-470F-9BF8-DC6D-4475234E889A}"/>
              </a:ext>
            </a:extLst>
          </p:cNvPr>
          <p:cNvSpPr/>
          <p:nvPr/>
        </p:nvSpPr>
        <p:spPr>
          <a:xfrm rot="10800000">
            <a:off x="10308469" y="3964952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6" name="CuadroTexto 485">
            <a:extLst>
              <a:ext uri="{FF2B5EF4-FFF2-40B4-BE49-F238E27FC236}">
                <a16:creationId xmlns:a16="http://schemas.microsoft.com/office/drawing/2014/main" id="{AEDE0F8F-8A6D-D875-5E26-A72A027F8F21}"/>
              </a:ext>
            </a:extLst>
          </p:cNvPr>
          <p:cNvSpPr txBox="1"/>
          <p:nvPr/>
        </p:nvSpPr>
        <p:spPr>
          <a:xfrm>
            <a:off x="8209619" y="5130920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R23</a:t>
            </a:r>
          </a:p>
        </p:txBody>
      </p:sp>
      <p:sp>
        <p:nvSpPr>
          <p:cNvPr id="487" name="CuadroTexto 486">
            <a:extLst>
              <a:ext uri="{FF2B5EF4-FFF2-40B4-BE49-F238E27FC236}">
                <a16:creationId xmlns:a16="http://schemas.microsoft.com/office/drawing/2014/main" id="{180BE051-0808-BAB4-4268-41BC590B6435}"/>
              </a:ext>
            </a:extLst>
          </p:cNvPr>
          <p:cNvSpPr txBox="1"/>
          <p:nvPr/>
        </p:nvSpPr>
        <p:spPr>
          <a:xfrm>
            <a:off x="9998342" y="411062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R12</a:t>
            </a:r>
          </a:p>
        </p:txBody>
      </p:sp>
      <p:sp>
        <p:nvSpPr>
          <p:cNvPr id="488" name="CuadroTexto 487">
            <a:extLst>
              <a:ext uri="{FF2B5EF4-FFF2-40B4-BE49-F238E27FC236}">
                <a16:creationId xmlns:a16="http://schemas.microsoft.com/office/drawing/2014/main" id="{2976162A-8E88-2951-CF88-3973D5AD116A}"/>
              </a:ext>
            </a:extLst>
          </p:cNvPr>
          <p:cNvSpPr txBox="1"/>
          <p:nvPr/>
        </p:nvSpPr>
        <p:spPr>
          <a:xfrm>
            <a:off x="10178430" y="370834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R13</a:t>
            </a:r>
          </a:p>
        </p:txBody>
      </p:sp>
      <p:sp>
        <p:nvSpPr>
          <p:cNvPr id="489" name="CuadroTexto 488">
            <a:extLst>
              <a:ext uri="{FF2B5EF4-FFF2-40B4-BE49-F238E27FC236}">
                <a16:creationId xmlns:a16="http://schemas.microsoft.com/office/drawing/2014/main" id="{FEEAAAD1-614D-C9AD-A450-3141B99717F2}"/>
              </a:ext>
            </a:extLst>
          </p:cNvPr>
          <p:cNvSpPr txBox="1"/>
          <p:nvPr/>
        </p:nvSpPr>
        <p:spPr>
          <a:xfrm>
            <a:off x="10054330" y="3435345"/>
            <a:ext cx="45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F5</a:t>
            </a:r>
          </a:p>
        </p:txBody>
      </p: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44DEC192-9709-530D-3D1D-2484D59C609D}"/>
              </a:ext>
            </a:extLst>
          </p:cNvPr>
          <p:cNvSpPr txBox="1"/>
          <p:nvPr/>
        </p:nvSpPr>
        <p:spPr>
          <a:xfrm>
            <a:off x="9555411" y="364752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858</a:t>
            </a:r>
          </a:p>
        </p:txBody>
      </p:sp>
      <p:sp>
        <p:nvSpPr>
          <p:cNvPr id="491" name="CuadroTexto 490">
            <a:extLst>
              <a:ext uri="{FF2B5EF4-FFF2-40B4-BE49-F238E27FC236}">
                <a16:creationId xmlns:a16="http://schemas.microsoft.com/office/drawing/2014/main" id="{051843D0-B898-1E38-7F66-B285748F4383}"/>
              </a:ext>
            </a:extLst>
          </p:cNvPr>
          <p:cNvSpPr txBox="1"/>
          <p:nvPr/>
        </p:nvSpPr>
        <p:spPr>
          <a:xfrm>
            <a:off x="9788824" y="268914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864</a:t>
            </a:r>
          </a:p>
        </p:txBody>
      </p:sp>
      <p:cxnSp>
        <p:nvCxnSpPr>
          <p:cNvPr id="492" name="Conector recto 491">
            <a:extLst>
              <a:ext uri="{FF2B5EF4-FFF2-40B4-BE49-F238E27FC236}">
                <a16:creationId xmlns:a16="http://schemas.microsoft.com/office/drawing/2014/main" id="{E76A54FD-19D2-965C-3725-E234EE1FE086}"/>
              </a:ext>
            </a:extLst>
          </p:cNvPr>
          <p:cNvCxnSpPr>
            <a:cxnSpLocks/>
          </p:cNvCxnSpPr>
          <p:nvPr/>
        </p:nvCxnSpPr>
        <p:spPr>
          <a:xfrm>
            <a:off x="8205000" y="4032374"/>
            <a:ext cx="0" cy="374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upo 492">
            <a:extLst>
              <a:ext uri="{FF2B5EF4-FFF2-40B4-BE49-F238E27FC236}">
                <a16:creationId xmlns:a16="http://schemas.microsoft.com/office/drawing/2014/main" id="{7EEBDB30-B76D-8FEC-6CF8-1D97B9BA654F}"/>
              </a:ext>
            </a:extLst>
          </p:cNvPr>
          <p:cNvGrpSpPr/>
          <p:nvPr/>
        </p:nvGrpSpPr>
        <p:grpSpPr>
          <a:xfrm rot="5400000">
            <a:off x="8009053" y="4526028"/>
            <a:ext cx="535065" cy="281154"/>
            <a:chOff x="5332920" y="6770370"/>
            <a:chExt cx="535065" cy="281154"/>
          </a:xfrm>
        </p:grpSpPr>
        <p:sp>
          <p:nvSpPr>
            <p:cNvPr id="494" name="Elipse 493">
              <a:extLst>
                <a:ext uri="{FF2B5EF4-FFF2-40B4-BE49-F238E27FC236}">
                  <a16:creationId xmlns:a16="http://schemas.microsoft.com/office/drawing/2014/main" id="{3ABC68DE-6334-DE90-8CED-EBEEC18F44D9}"/>
                </a:ext>
              </a:extLst>
            </p:cNvPr>
            <p:cNvSpPr/>
            <p:nvPr/>
          </p:nvSpPr>
          <p:spPr>
            <a:xfrm rot="10800000">
              <a:off x="5725110" y="6918174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5" name="Elipse 494">
              <a:extLst>
                <a:ext uri="{FF2B5EF4-FFF2-40B4-BE49-F238E27FC236}">
                  <a16:creationId xmlns:a16="http://schemas.microsoft.com/office/drawing/2014/main" id="{87E7C9B2-83C6-B9C9-0A8D-967298E82787}"/>
                </a:ext>
              </a:extLst>
            </p:cNvPr>
            <p:cNvSpPr/>
            <p:nvPr/>
          </p:nvSpPr>
          <p:spPr>
            <a:xfrm rot="10800000">
              <a:off x="5332920" y="6918174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6" name="Conector recto 495">
              <a:extLst>
                <a:ext uri="{FF2B5EF4-FFF2-40B4-BE49-F238E27FC236}">
                  <a16:creationId xmlns:a16="http://schemas.microsoft.com/office/drawing/2014/main" id="{88ABBE20-6FBF-9938-626E-3E1D86C5E487}"/>
                </a:ext>
              </a:extLst>
            </p:cNvPr>
            <p:cNvCxnSpPr>
              <a:endCxn id="495" idx="2"/>
            </p:cNvCxnSpPr>
            <p:nvPr/>
          </p:nvCxnSpPr>
          <p:spPr>
            <a:xfrm flipH="1">
              <a:off x="5475795" y="6770370"/>
              <a:ext cx="194723" cy="214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7" name="Rectángulo 496">
            <a:extLst>
              <a:ext uri="{FF2B5EF4-FFF2-40B4-BE49-F238E27FC236}">
                <a16:creationId xmlns:a16="http://schemas.microsoft.com/office/drawing/2014/main" id="{4CAE767F-7D8A-9A01-6EB9-95BF6070AF1E}"/>
              </a:ext>
            </a:extLst>
          </p:cNvPr>
          <p:cNvSpPr/>
          <p:nvPr/>
        </p:nvSpPr>
        <p:spPr>
          <a:xfrm>
            <a:off x="11036518" y="380563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9" name="Rectángulo redondeado 341">
            <a:extLst>
              <a:ext uri="{FF2B5EF4-FFF2-40B4-BE49-F238E27FC236}">
                <a16:creationId xmlns:a16="http://schemas.microsoft.com/office/drawing/2014/main" id="{A5026BE8-9FAE-5D38-F72E-BDB28522120C}"/>
              </a:ext>
            </a:extLst>
          </p:cNvPr>
          <p:cNvSpPr/>
          <p:nvPr/>
        </p:nvSpPr>
        <p:spPr>
          <a:xfrm>
            <a:off x="10808121" y="396335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0" name="CuadroTexto 499">
            <a:extLst>
              <a:ext uri="{FF2B5EF4-FFF2-40B4-BE49-F238E27FC236}">
                <a16:creationId xmlns:a16="http://schemas.microsoft.com/office/drawing/2014/main" id="{862A9C7E-F4A4-CA33-A490-B0219B05E614}"/>
              </a:ext>
            </a:extLst>
          </p:cNvPr>
          <p:cNvSpPr txBox="1"/>
          <p:nvPr/>
        </p:nvSpPr>
        <p:spPr>
          <a:xfrm>
            <a:off x="10677125" y="370527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R14</a:t>
            </a:r>
          </a:p>
        </p:txBody>
      </p:sp>
      <p:sp>
        <p:nvSpPr>
          <p:cNvPr id="501" name="Rectángulo 500">
            <a:extLst>
              <a:ext uri="{FF2B5EF4-FFF2-40B4-BE49-F238E27FC236}">
                <a16:creationId xmlns:a16="http://schemas.microsoft.com/office/drawing/2014/main" id="{BF4816D1-090C-574B-B493-03E1224C8F24}"/>
              </a:ext>
            </a:extLst>
          </p:cNvPr>
          <p:cNvSpPr/>
          <p:nvPr/>
        </p:nvSpPr>
        <p:spPr>
          <a:xfrm rot="16200000">
            <a:off x="11036518" y="277531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3" name="Rectángulo 502">
            <a:extLst>
              <a:ext uri="{FF2B5EF4-FFF2-40B4-BE49-F238E27FC236}">
                <a16:creationId xmlns:a16="http://schemas.microsoft.com/office/drawing/2014/main" id="{DE7749D2-C8A9-15AC-AA24-1E7844D7EED0}"/>
              </a:ext>
            </a:extLst>
          </p:cNvPr>
          <p:cNvSpPr/>
          <p:nvPr/>
        </p:nvSpPr>
        <p:spPr>
          <a:xfrm rot="5400000">
            <a:off x="11033247" y="2285491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4" name="Conector recto 503">
            <a:extLst>
              <a:ext uri="{FF2B5EF4-FFF2-40B4-BE49-F238E27FC236}">
                <a16:creationId xmlns:a16="http://schemas.microsoft.com/office/drawing/2014/main" id="{19318DA7-2C84-B656-475B-1B7641939FFF}"/>
              </a:ext>
            </a:extLst>
          </p:cNvPr>
          <p:cNvCxnSpPr>
            <a:cxnSpLocks/>
            <a:stCxn id="503" idx="3"/>
          </p:cNvCxnSpPr>
          <p:nvPr/>
        </p:nvCxnSpPr>
        <p:spPr>
          <a:xfrm>
            <a:off x="11087838" y="2565270"/>
            <a:ext cx="0" cy="383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ángulo 504">
            <a:extLst>
              <a:ext uri="{FF2B5EF4-FFF2-40B4-BE49-F238E27FC236}">
                <a16:creationId xmlns:a16="http://schemas.microsoft.com/office/drawing/2014/main" id="{E8B78A49-AA6B-99CC-6265-FB52E1792855}"/>
              </a:ext>
            </a:extLst>
          </p:cNvPr>
          <p:cNvSpPr/>
          <p:nvPr/>
        </p:nvSpPr>
        <p:spPr>
          <a:xfrm rot="5400000">
            <a:off x="11033247" y="179518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6" name="Conector recto 505">
            <a:extLst>
              <a:ext uri="{FF2B5EF4-FFF2-40B4-BE49-F238E27FC236}">
                <a16:creationId xmlns:a16="http://schemas.microsoft.com/office/drawing/2014/main" id="{F49871E7-82E0-C25F-C3BE-16A6BAF06081}"/>
              </a:ext>
            </a:extLst>
          </p:cNvPr>
          <p:cNvCxnSpPr>
            <a:cxnSpLocks/>
            <a:stCxn id="505" idx="3"/>
            <a:endCxn id="503" idx="1"/>
          </p:cNvCxnSpPr>
          <p:nvPr/>
        </p:nvCxnSpPr>
        <p:spPr>
          <a:xfrm>
            <a:off x="11087838" y="2074963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CuadroTexto 506">
            <a:extLst>
              <a:ext uri="{FF2B5EF4-FFF2-40B4-BE49-F238E27FC236}">
                <a16:creationId xmlns:a16="http://schemas.microsoft.com/office/drawing/2014/main" id="{D95C6384-A57E-1E8F-55C4-B54E7D28430D}"/>
              </a:ext>
            </a:extLst>
          </p:cNvPr>
          <p:cNvSpPr txBox="1"/>
          <p:nvPr/>
        </p:nvSpPr>
        <p:spPr>
          <a:xfrm>
            <a:off x="10470020" y="235907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844</a:t>
            </a:r>
          </a:p>
        </p:txBody>
      </p:sp>
      <p:sp>
        <p:nvSpPr>
          <p:cNvPr id="508" name="CuadroTexto 507">
            <a:extLst>
              <a:ext uri="{FF2B5EF4-FFF2-40B4-BE49-F238E27FC236}">
                <a16:creationId xmlns:a16="http://schemas.microsoft.com/office/drawing/2014/main" id="{41C42A7F-EDF9-8045-DFD2-0DF4777CB2E5}"/>
              </a:ext>
            </a:extLst>
          </p:cNvPr>
          <p:cNvSpPr txBox="1"/>
          <p:nvPr/>
        </p:nvSpPr>
        <p:spPr>
          <a:xfrm>
            <a:off x="10472256" y="1862549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846</a:t>
            </a:r>
          </a:p>
        </p:txBody>
      </p:sp>
      <p:cxnSp>
        <p:nvCxnSpPr>
          <p:cNvPr id="509" name="Conector recto 508">
            <a:extLst>
              <a:ext uri="{FF2B5EF4-FFF2-40B4-BE49-F238E27FC236}">
                <a16:creationId xmlns:a16="http://schemas.microsoft.com/office/drawing/2014/main" id="{9E3D7942-02E6-C72D-BD2B-BCA6ED0E9C60}"/>
              </a:ext>
            </a:extLst>
          </p:cNvPr>
          <p:cNvCxnSpPr>
            <a:cxnSpLocks/>
            <a:stCxn id="497" idx="2"/>
            <a:endCxn id="501" idx="1"/>
          </p:cNvCxnSpPr>
          <p:nvPr/>
        </p:nvCxnSpPr>
        <p:spPr>
          <a:xfrm flipV="1">
            <a:off x="11091109" y="3055093"/>
            <a:ext cx="0" cy="1200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tángulo redondeado 265">
            <a:extLst>
              <a:ext uri="{FF2B5EF4-FFF2-40B4-BE49-F238E27FC236}">
                <a16:creationId xmlns:a16="http://schemas.microsoft.com/office/drawing/2014/main" id="{0EEF915B-63B5-21FF-B0D2-E59DCFC2BC57}"/>
              </a:ext>
            </a:extLst>
          </p:cNvPr>
          <p:cNvSpPr/>
          <p:nvPr/>
        </p:nvSpPr>
        <p:spPr>
          <a:xfrm rot="16200000">
            <a:off x="11013290" y="360522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1" name="CuadroTexto 510">
            <a:extLst>
              <a:ext uri="{FF2B5EF4-FFF2-40B4-BE49-F238E27FC236}">
                <a16:creationId xmlns:a16="http://schemas.microsoft.com/office/drawing/2014/main" id="{A1BDE40C-37DC-568D-A46B-6286A952A2E4}"/>
              </a:ext>
            </a:extLst>
          </p:cNvPr>
          <p:cNvSpPr txBox="1"/>
          <p:nvPr/>
        </p:nvSpPr>
        <p:spPr>
          <a:xfrm>
            <a:off x="11099820" y="351822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R21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32FDA6DB-DE80-32B6-0773-8519BB3B7512}"/>
              </a:ext>
            </a:extLst>
          </p:cNvPr>
          <p:cNvSpPr txBox="1"/>
          <p:nvPr/>
        </p:nvSpPr>
        <p:spPr>
          <a:xfrm>
            <a:off x="10472256" y="2855591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842</a:t>
            </a:r>
          </a:p>
        </p:txBody>
      </p:sp>
      <p:grpSp>
        <p:nvGrpSpPr>
          <p:cNvPr id="513" name="Grupo 512">
            <a:extLst>
              <a:ext uri="{FF2B5EF4-FFF2-40B4-BE49-F238E27FC236}">
                <a16:creationId xmlns:a16="http://schemas.microsoft.com/office/drawing/2014/main" id="{35D144CB-DC90-D5C6-8A65-150A1A55AEF8}"/>
              </a:ext>
            </a:extLst>
          </p:cNvPr>
          <p:cNvGrpSpPr/>
          <p:nvPr/>
        </p:nvGrpSpPr>
        <p:grpSpPr>
          <a:xfrm rot="16200000" flipV="1">
            <a:off x="9218312" y="1368643"/>
            <a:ext cx="418612" cy="420957"/>
            <a:chOff x="2349982" y="2520452"/>
            <a:chExt cx="418612" cy="420957"/>
          </a:xfrm>
        </p:grpSpPr>
        <p:sp>
          <p:nvSpPr>
            <p:cNvPr id="514" name="Triángulo isósceles 513">
              <a:extLst>
                <a:ext uri="{FF2B5EF4-FFF2-40B4-BE49-F238E27FC236}">
                  <a16:creationId xmlns:a16="http://schemas.microsoft.com/office/drawing/2014/main" id="{03DEDA71-1A30-9765-39ED-2D332104F402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5" name="Rectángulo 514">
              <a:extLst>
                <a:ext uri="{FF2B5EF4-FFF2-40B4-BE49-F238E27FC236}">
                  <a16:creationId xmlns:a16="http://schemas.microsoft.com/office/drawing/2014/main" id="{4A440C1F-64E2-38B5-4F9D-0FC3A31F74D6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6" name="Rectángulo 515">
              <a:extLst>
                <a:ext uri="{FF2B5EF4-FFF2-40B4-BE49-F238E27FC236}">
                  <a16:creationId xmlns:a16="http://schemas.microsoft.com/office/drawing/2014/main" id="{C032803E-6F97-35BC-F868-0DFCB8E25117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17" name="Rectángulo 516">
            <a:extLst>
              <a:ext uri="{FF2B5EF4-FFF2-40B4-BE49-F238E27FC236}">
                <a16:creationId xmlns:a16="http://schemas.microsoft.com/office/drawing/2014/main" id="{D4FA8A3C-302A-C3CB-C4BC-9B426E09E7AD}"/>
              </a:ext>
            </a:extLst>
          </p:cNvPr>
          <p:cNvSpPr/>
          <p:nvPr/>
        </p:nvSpPr>
        <p:spPr>
          <a:xfrm>
            <a:off x="10089028" y="1359861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8" name="Conector recto 517">
            <a:extLst>
              <a:ext uri="{FF2B5EF4-FFF2-40B4-BE49-F238E27FC236}">
                <a16:creationId xmlns:a16="http://schemas.microsoft.com/office/drawing/2014/main" id="{83929BD1-BBFD-83F6-1357-AC50CC58DD6E}"/>
              </a:ext>
            </a:extLst>
          </p:cNvPr>
          <p:cNvCxnSpPr>
            <a:cxnSpLocks/>
            <a:stCxn id="517" idx="3"/>
          </p:cNvCxnSpPr>
          <p:nvPr/>
        </p:nvCxnSpPr>
        <p:spPr>
          <a:xfrm rot="16200000">
            <a:off x="10527400" y="1255859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ector recto 518">
            <a:extLst>
              <a:ext uri="{FF2B5EF4-FFF2-40B4-BE49-F238E27FC236}">
                <a16:creationId xmlns:a16="http://schemas.microsoft.com/office/drawing/2014/main" id="{72B9324D-6C91-60CA-225F-7D0DC4C62E56}"/>
              </a:ext>
            </a:extLst>
          </p:cNvPr>
          <p:cNvCxnSpPr>
            <a:cxnSpLocks/>
            <a:stCxn id="516" idx="0"/>
            <a:endCxn id="517" idx="1"/>
          </p:cNvCxnSpPr>
          <p:nvPr/>
        </p:nvCxnSpPr>
        <p:spPr>
          <a:xfrm>
            <a:off x="9638097" y="1579122"/>
            <a:ext cx="450931" cy="5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Rectángulo redondeado 341">
            <a:extLst>
              <a:ext uri="{FF2B5EF4-FFF2-40B4-BE49-F238E27FC236}">
                <a16:creationId xmlns:a16="http://schemas.microsoft.com/office/drawing/2014/main" id="{3EC66961-E76F-8FE0-B659-3E62C89455CF}"/>
              </a:ext>
            </a:extLst>
          </p:cNvPr>
          <p:cNvSpPr/>
          <p:nvPr/>
        </p:nvSpPr>
        <p:spPr>
          <a:xfrm>
            <a:off x="10242002" y="1518604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1" name="Rectángulo 520">
            <a:extLst>
              <a:ext uri="{FF2B5EF4-FFF2-40B4-BE49-F238E27FC236}">
                <a16:creationId xmlns:a16="http://schemas.microsoft.com/office/drawing/2014/main" id="{1742754C-BF9B-632E-F7D1-7E41F815F48A}"/>
              </a:ext>
            </a:extLst>
          </p:cNvPr>
          <p:cNvSpPr/>
          <p:nvPr/>
        </p:nvSpPr>
        <p:spPr>
          <a:xfrm rot="5400000">
            <a:off x="11030216" y="1367582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2" name="Conector recto 521">
            <a:extLst>
              <a:ext uri="{FF2B5EF4-FFF2-40B4-BE49-F238E27FC236}">
                <a16:creationId xmlns:a16="http://schemas.microsoft.com/office/drawing/2014/main" id="{62921C8E-CFAD-6C67-4985-197B31BA7003}"/>
              </a:ext>
            </a:extLst>
          </p:cNvPr>
          <p:cNvCxnSpPr>
            <a:cxnSpLocks/>
            <a:stCxn id="521" idx="3"/>
          </p:cNvCxnSpPr>
          <p:nvPr/>
        </p:nvCxnSpPr>
        <p:spPr>
          <a:xfrm>
            <a:off x="11084807" y="1647361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CuadroTexto 522">
            <a:extLst>
              <a:ext uri="{FF2B5EF4-FFF2-40B4-BE49-F238E27FC236}">
                <a16:creationId xmlns:a16="http://schemas.microsoft.com/office/drawing/2014/main" id="{6417D58E-6E9B-B1CB-956F-1AE86C465BC0}"/>
              </a:ext>
            </a:extLst>
          </p:cNvPr>
          <p:cNvSpPr txBox="1"/>
          <p:nvPr/>
        </p:nvSpPr>
        <p:spPr>
          <a:xfrm>
            <a:off x="10854148" y="1278537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848</a:t>
            </a:r>
          </a:p>
        </p:txBody>
      </p:sp>
      <p:sp>
        <p:nvSpPr>
          <p:cNvPr id="524" name="CuadroTexto 523">
            <a:extLst>
              <a:ext uri="{FF2B5EF4-FFF2-40B4-BE49-F238E27FC236}">
                <a16:creationId xmlns:a16="http://schemas.microsoft.com/office/drawing/2014/main" id="{5985AA6D-0E3C-3A72-A047-1715141F3CAF}"/>
              </a:ext>
            </a:extLst>
          </p:cNvPr>
          <p:cNvSpPr txBox="1"/>
          <p:nvPr/>
        </p:nvSpPr>
        <p:spPr>
          <a:xfrm>
            <a:off x="10147298" y="127323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R20</a:t>
            </a:r>
          </a:p>
        </p:txBody>
      </p:sp>
      <p:sp>
        <p:nvSpPr>
          <p:cNvPr id="525" name="CuadroTexto 524">
            <a:extLst>
              <a:ext uri="{FF2B5EF4-FFF2-40B4-BE49-F238E27FC236}">
                <a16:creationId xmlns:a16="http://schemas.microsoft.com/office/drawing/2014/main" id="{C503EC25-8069-CAE0-95A2-4E14FEF1CB9E}"/>
              </a:ext>
            </a:extLst>
          </p:cNvPr>
          <p:cNvSpPr txBox="1"/>
          <p:nvPr/>
        </p:nvSpPr>
        <p:spPr>
          <a:xfrm>
            <a:off x="8915357" y="173142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2</a:t>
            </a:r>
          </a:p>
        </p:txBody>
      </p:sp>
      <p:grpSp>
        <p:nvGrpSpPr>
          <p:cNvPr id="526" name="Grupo 525">
            <a:extLst>
              <a:ext uri="{FF2B5EF4-FFF2-40B4-BE49-F238E27FC236}">
                <a16:creationId xmlns:a16="http://schemas.microsoft.com/office/drawing/2014/main" id="{CB76A458-8D76-FE5B-FCB4-ED5F82B39055}"/>
              </a:ext>
            </a:extLst>
          </p:cNvPr>
          <p:cNvGrpSpPr/>
          <p:nvPr/>
        </p:nvGrpSpPr>
        <p:grpSpPr>
          <a:xfrm rot="10800000">
            <a:off x="11389472" y="3964148"/>
            <a:ext cx="535065" cy="133350"/>
            <a:chOff x="9172575" y="6610350"/>
            <a:chExt cx="535065" cy="133350"/>
          </a:xfrm>
        </p:grpSpPr>
        <p:sp>
          <p:nvSpPr>
            <p:cNvPr id="527" name="Elipse 526">
              <a:extLst>
                <a:ext uri="{FF2B5EF4-FFF2-40B4-BE49-F238E27FC236}">
                  <a16:creationId xmlns:a16="http://schemas.microsoft.com/office/drawing/2014/main" id="{64D00988-24C7-8E99-FF30-3FCCCC8FCEBC}"/>
                </a:ext>
              </a:extLst>
            </p:cNvPr>
            <p:cNvSpPr/>
            <p:nvPr/>
          </p:nvSpPr>
          <p:spPr>
            <a:xfrm>
              <a:off x="917257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8" name="Elipse 527">
              <a:extLst>
                <a:ext uri="{FF2B5EF4-FFF2-40B4-BE49-F238E27FC236}">
                  <a16:creationId xmlns:a16="http://schemas.microsoft.com/office/drawing/2014/main" id="{C3700262-ABDC-3CDE-F90E-4E4A53AF72F2}"/>
                </a:ext>
              </a:extLst>
            </p:cNvPr>
            <p:cNvSpPr/>
            <p:nvPr/>
          </p:nvSpPr>
          <p:spPr>
            <a:xfrm>
              <a:off x="956476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29" name="Conector recto 528">
              <a:extLst>
                <a:ext uri="{FF2B5EF4-FFF2-40B4-BE49-F238E27FC236}">
                  <a16:creationId xmlns:a16="http://schemas.microsoft.com/office/drawing/2014/main" id="{3E900739-2FB9-C875-B573-3CFDA3878FA6}"/>
                </a:ext>
              </a:extLst>
            </p:cNvPr>
            <p:cNvCxnSpPr>
              <a:stCxn id="527" idx="6"/>
              <a:endCxn id="528" idx="2"/>
            </p:cNvCxnSpPr>
            <p:nvPr/>
          </p:nvCxnSpPr>
          <p:spPr>
            <a:xfrm>
              <a:off x="9315450" y="6677025"/>
              <a:ext cx="249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0" name="Conector recto 529">
            <a:extLst>
              <a:ext uri="{FF2B5EF4-FFF2-40B4-BE49-F238E27FC236}">
                <a16:creationId xmlns:a16="http://schemas.microsoft.com/office/drawing/2014/main" id="{8EE1750A-3088-C91D-BF0F-48CEE7B86377}"/>
              </a:ext>
            </a:extLst>
          </p:cNvPr>
          <p:cNvCxnSpPr>
            <a:cxnSpLocks/>
            <a:stCxn id="497" idx="3"/>
            <a:endCxn id="528" idx="6"/>
          </p:cNvCxnSpPr>
          <p:nvPr/>
        </p:nvCxnSpPr>
        <p:spPr>
          <a:xfrm>
            <a:off x="11145700" y="4030823"/>
            <a:ext cx="24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ángulo 530">
            <a:extLst>
              <a:ext uri="{FF2B5EF4-FFF2-40B4-BE49-F238E27FC236}">
                <a16:creationId xmlns:a16="http://schemas.microsoft.com/office/drawing/2014/main" id="{FD619FF9-58F1-2A6A-DA19-0C61ADFD303A}"/>
              </a:ext>
            </a:extLst>
          </p:cNvPr>
          <p:cNvSpPr/>
          <p:nvPr/>
        </p:nvSpPr>
        <p:spPr>
          <a:xfrm>
            <a:off x="12165902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2" name="Conector recto 531">
            <a:extLst>
              <a:ext uri="{FF2B5EF4-FFF2-40B4-BE49-F238E27FC236}">
                <a16:creationId xmlns:a16="http://schemas.microsoft.com/office/drawing/2014/main" id="{31CC910B-F10F-EE4A-9251-343592204543}"/>
              </a:ext>
            </a:extLst>
          </p:cNvPr>
          <p:cNvCxnSpPr>
            <a:cxnSpLocks/>
          </p:cNvCxnSpPr>
          <p:nvPr/>
        </p:nvCxnSpPr>
        <p:spPr>
          <a:xfrm>
            <a:off x="11924537" y="4030822"/>
            <a:ext cx="24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upo 532">
            <a:extLst>
              <a:ext uri="{FF2B5EF4-FFF2-40B4-BE49-F238E27FC236}">
                <a16:creationId xmlns:a16="http://schemas.microsoft.com/office/drawing/2014/main" id="{A83F1586-F912-3DE0-7FD0-05BC4312D899}"/>
              </a:ext>
            </a:extLst>
          </p:cNvPr>
          <p:cNvGrpSpPr/>
          <p:nvPr/>
        </p:nvGrpSpPr>
        <p:grpSpPr>
          <a:xfrm>
            <a:off x="11933960" y="4685689"/>
            <a:ext cx="573438" cy="562145"/>
            <a:chOff x="1183395" y="3273760"/>
            <a:chExt cx="608170" cy="642919"/>
          </a:xfrm>
        </p:grpSpPr>
        <p:sp>
          <p:nvSpPr>
            <p:cNvPr id="534" name="Forma libre 368">
              <a:extLst>
                <a:ext uri="{FF2B5EF4-FFF2-40B4-BE49-F238E27FC236}">
                  <a16:creationId xmlns:a16="http://schemas.microsoft.com/office/drawing/2014/main" id="{EBFCAD2D-AECB-0DB0-3854-5B614A50A911}"/>
                </a:ext>
              </a:extLst>
            </p:cNvPr>
            <p:cNvSpPr/>
            <p:nvPr/>
          </p:nvSpPr>
          <p:spPr>
            <a:xfrm>
              <a:off x="1274112" y="3424473"/>
              <a:ext cx="426736" cy="390164"/>
            </a:xfrm>
            <a:custGeom>
              <a:avLst/>
              <a:gdLst>
                <a:gd name="connsiteX0" fmla="*/ 0 w 472440"/>
                <a:gd name="connsiteY0" fmla="*/ 342904 h 550188"/>
                <a:gd name="connsiteX1" fmla="*/ 144780 w 472440"/>
                <a:gd name="connsiteY1" fmla="*/ 4 h 550188"/>
                <a:gd name="connsiteX2" fmla="*/ 266700 w 472440"/>
                <a:gd name="connsiteY2" fmla="*/ 335284 h 550188"/>
                <a:gd name="connsiteX3" fmla="*/ 373380 w 472440"/>
                <a:gd name="connsiteY3" fmla="*/ 548644 h 550188"/>
                <a:gd name="connsiteX4" fmla="*/ 472440 w 472440"/>
                <a:gd name="connsiteY4" fmla="*/ 228604 h 55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440" h="550188">
                  <a:moveTo>
                    <a:pt x="0" y="342904"/>
                  </a:moveTo>
                  <a:cubicBezTo>
                    <a:pt x="50165" y="172089"/>
                    <a:pt x="100330" y="1274"/>
                    <a:pt x="144780" y="4"/>
                  </a:cubicBezTo>
                  <a:cubicBezTo>
                    <a:pt x="189230" y="-1266"/>
                    <a:pt x="228600" y="243844"/>
                    <a:pt x="266700" y="335284"/>
                  </a:cubicBezTo>
                  <a:cubicBezTo>
                    <a:pt x="304800" y="426724"/>
                    <a:pt x="339090" y="566424"/>
                    <a:pt x="373380" y="548644"/>
                  </a:cubicBezTo>
                  <a:cubicBezTo>
                    <a:pt x="407670" y="530864"/>
                    <a:pt x="455930" y="278134"/>
                    <a:pt x="472440" y="2286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5" name="Elipse 534">
              <a:extLst>
                <a:ext uri="{FF2B5EF4-FFF2-40B4-BE49-F238E27FC236}">
                  <a16:creationId xmlns:a16="http://schemas.microsoft.com/office/drawing/2014/main" id="{52A2F6F5-B1DD-21FE-385D-047C2F4F153C}"/>
                </a:ext>
              </a:extLst>
            </p:cNvPr>
            <p:cNvSpPr/>
            <p:nvPr/>
          </p:nvSpPr>
          <p:spPr>
            <a:xfrm>
              <a:off x="1183395" y="3273760"/>
              <a:ext cx="608170" cy="6429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36" name="Conector recto 535">
            <a:extLst>
              <a:ext uri="{FF2B5EF4-FFF2-40B4-BE49-F238E27FC236}">
                <a16:creationId xmlns:a16="http://schemas.microsoft.com/office/drawing/2014/main" id="{DD99F15E-C6D0-B112-425A-22DAB595A988}"/>
              </a:ext>
            </a:extLst>
          </p:cNvPr>
          <p:cNvCxnSpPr>
            <a:cxnSpLocks/>
            <a:stCxn id="535" idx="0"/>
            <a:endCxn id="531" idx="2"/>
          </p:cNvCxnSpPr>
          <p:nvPr/>
        </p:nvCxnSpPr>
        <p:spPr>
          <a:xfrm flipH="1" flipV="1">
            <a:off x="12220493" y="4252250"/>
            <a:ext cx="186" cy="433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CuadroTexto 536">
            <a:extLst>
              <a:ext uri="{FF2B5EF4-FFF2-40B4-BE49-F238E27FC236}">
                <a16:creationId xmlns:a16="http://schemas.microsoft.com/office/drawing/2014/main" id="{C9EED0A0-1365-3125-E908-86DC7EC1BD27}"/>
              </a:ext>
            </a:extLst>
          </p:cNvPr>
          <p:cNvSpPr txBox="1"/>
          <p:nvPr/>
        </p:nvSpPr>
        <p:spPr>
          <a:xfrm>
            <a:off x="11272590" y="4070400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SMR1</a:t>
            </a:r>
          </a:p>
        </p:txBody>
      </p:sp>
      <p:cxnSp>
        <p:nvCxnSpPr>
          <p:cNvPr id="538" name="Conector recto 537">
            <a:extLst>
              <a:ext uri="{FF2B5EF4-FFF2-40B4-BE49-F238E27FC236}">
                <a16:creationId xmlns:a16="http://schemas.microsoft.com/office/drawing/2014/main" id="{0F33F13D-70C7-DF4B-1EB3-15A8D6ED9A9D}"/>
              </a:ext>
            </a:extLst>
          </p:cNvPr>
          <p:cNvCxnSpPr>
            <a:cxnSpLocks/>
          </p:cNvCxnSpPr>
          <p:nvPr/>
        </p:nvCxnSpPr>
        <p:spPr>
          <a:xfrm>
            <a:off x="12238058" y="4030822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tángulo redondeado 265">
            <a:extLst>
              <a:ext uri="{FF2B5EF4-FFF2-40B4-BE49-F238E27FC236}">
                <a16:creationId xmlns:a16="http://schemas.microsoft.com/office/drawing/2014/main" id="{5BC556D2-4E70-4E1F-D554-966C0A340685}"/>
              </a:ext>
            </a:extLst>
          </p:cNvPr>
          <p:cNvSpPr/>
          <p:nvPr/>
        </p:nvSpPr>
        <p:spPr>
          <a:xfrm rot="10800000">
            <a:off x="12322255" y="396495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0" name="Rectángulo 539">
            <a:extLst>
              <a:ext uri="{FF2B5EF4-FFF2-40B4-BE49-F238E27FC236}">
                <a16:creationId xmlns:a16="http://schemas.microsoft.com/office/drawing/2014/main" id="{328FAB3D-52FA-FAC5-A705-49DDB302EE23}"/>
              </a:ext>
            </a:extLst>
          </p:cNvPr>
          <p:cNvSpPr/>
          <p:nvPr/>
        </p:nvSpPr>
        <p:spPr>
          <a:xfrm>
            <a:off x="12774875" y="380563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1" name="Rectángulo 540">
            <a:extLst>
              <a:ext uri="{FF2B5EF4-FFF2-40B4-BE49-F238E27FC236}">
                <a16:creationId xmlns:a16="http://schemas.microsoft.com/office/drawing/2014/main" id="{A20F9BAA-64ED-6EE8-C54B-267BD4BA3004}"/>
              </a:ext>
            </a:extLst>
          </p:cNvPr>
          <p:cNvSpPr/>
          <p:nvPr/>
        </p:nvSpPr>
        <p:spPr>
          <a:xfrm>
            <a:off x="13383848" y="380563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2" name="Conector recto 541">
            <a:extLst>
              <a:ext uri="{FF2B5EF4-FFF2-40B4-BE49-F238E27FC236}">
                <a16:creationId xmlns:a16="http://schemas.microsoft.com/office/drawing/2014/main" id="{16E67E09-0BC4-D502-4F2A-DE54AE36804E}"/>
              </a:ext>
            </a:extLst>
          </p:cNvPr>
          <p:cNvCxnSpPr>
            <a:cxnSpLocks/>
            <a:stCxn id="540" idx="3"/>
            <a:endCxn id="541" idx="1"/>
          </p:cNvCxnSpPr>
          <p:nvPr/>
        </p:nvCxnSpPr>
        <p:spPr>
          <a:xfrm>
            <a:off x="12884057" y="4030822"/>
            <a:ext cx="49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ángulo redondeado 342">
            <a:extLst>
              <a:ext uri="{FF2B5EF4-FFF2-40B4-BE49-F238E27FC236}">
                <a16:creationId xmlns:a16="http://schemas.microsoft.com/office/drawing/2014/main" id="{91285C3E-D4AA-3A33-0293-D1185A1167E8}"/>
              </a:ext>
            </a:extLst>
          </p:cNvPr>
          <p:cNvSpPr/>
          <p:nvPr/>
        </p:nvSpPr>
        <p:spPr>
          <a:xfrm>
            <a:off x="13164528" y="396202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9" name="CuadroTexto 548">
            <a:extLst>
              <a:ext uri="{FF2B5EF4-FFF2-40B4-BE49-F238E27FC236}">
                <a16:creationId xmlns:a16="http://schemas.microsoft.com/office/drawing/2014/main" id="{4DDC078C-DE4B-0001-C254-4A8A8702F4B5}"/>
              </a:ext>
            </a:extLst>
          </p:cNvPr>
          <p:cNvSpPr txBox="1"/>
          <p:nvPr/>
        </p:nvSpPr>
        <p:spPr>
          <a:xfrm>
            <a:off x="12206903" y="3733643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R15</a:t>
            </a:r>
          </a:p>
        </p:txBody>
      </p:sp>
      <p:sp>
        <p:nvSpPr>
          <p:cNvPr id="550" name="CuadroTexto 549">
            <a:extLst>
              <a:ext uri="{FF2B5EF4-FFF2-40B4-BE49-F238E27FC236}">
                <a16:creationId xmlns:a16="http://schemas.microsoft.com/office/drawing/2014/main" id="{CA5E3C46-43B7-02A1-8001-8CA0AF207CE4}"/>
              </a:ext>
            </a:extLst>
          </p:cNvPr>
          <p:cNvSpPr txBox="1"/>
          <p:nvPr/>
        </p:nvSpPr>
        <p:spPr>
          <a:xfrm>
            <a:off x="13021634" y="372603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R16</a:t>
            </a:r>
          </a:p>
        </p:txBody>
      </p:sp>
      <p:sp>
        <p:nvSpPr>
          <p:cNvPr id="551" name="CuadroTexto 550">
            <a:extLst>
              <a:ext uri="{FF2B5EF4-FFF2-40B4-BE49-F238E27FC236}">
                <a16:creationId xmlns:a16="http://schemas.microsoft.com/office/drawing/2014/main" id="{71E6E545-F4E7-381C-9781-6600DAEDEB2A}"/>
              </a:ext>
            </a:extLst>
          </p:cNvPr>
          <p:cNvSpPr txBox="1"/>
          <p:nvPr/>
        </p:nvSpPr>
        <p:spPr>
          <a:xfrm>
            <a:off x="10872691" y="4204200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834</a:t>
            </a:r>
          </a:p>
        </p:txBody>
      </p:sp>
      <p:cxnSp>
        <p:nvCxnSpPr>
          <p:cNvPr id="552" name="Conector recto 551">
            <a:extLst>
              <a:ext uri="{FF2B5EF4-FFF2-40B4-BE49-F238E27FC236}">
                <a16:creationId xmlns:a16="http://schemas.microsoft.com/office/drawing/2014/main" id="{C26E7E43-B7D5-E092-9586-F7E04B60D332}"/>
              </a:ext>
            </a:extLst>
          </p:cNvPr>
          <p:cNvCxnSpPr>
            <a:cxnSpLocks/>
          </p:cNvCxnSpPr>
          <p:nvPr/>
        </p:nvCxnSpPr>
        <p:spPr>
          <a:xfrm>
            <a:off x="13479105" y="4027062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tángulo redondeado 265">
            <a:extLst>
              <a:ext uri="{FF2B5EF4-FFF2-40B4-BE49-F238E27FC236}">
                <a16:creationId xmlns:a16="http://schemas.microsoft.com/office/drawing/2014/main" id="{2CEC5A58-4CE3-42F2-85E9-4130D5D1ED17}"/>
              </a:ext>
            </a:extLst>
          </p:cNvPr>
          <p:cNvSpPr/>
          <p:nvPr/>
        </p:nvSpPr>
        <p:spPr>
          <a:xfrm rot="10800000">
            <a:off x="13563302" y="396119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4" name="Rectángulo 553">
            <a:extLst>
              <a:ext uri="{FF2B5EF4-FFF2-40B4-BE49-F238E27FC236}">
                <a16:creationId xmlns:a16="http://schemas.microsoft.com/office/drawing/2014/main" id="{B22A4863-8401-BE72-C3CC-DC41DF900788}"/>
              </a:ext>
            </a:extLst>
          </p:cNvPr>
          <p:cNvSpPr/>
          <p:nvPr/>
        </p:nvSpPr>
        <p:spPr>
          <a:xfrm>
            <a:off x="14015922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5" name="Rectángulo 554">
            <a:extLst>
              <a:ext uri="{FF2B5EF4-FFF2-40B4-BE49-F238E27FC236}">
                <a16:creationId xmlns:a16="http://schemas.microsoft.com/office/drawing/2014/main" id="{5DA42ECF-FBC8-128F-2859-FC04330935C5}"/>
              </a:ext>
            </a:extLst>
          </p:cNvPr>
          <p:cNvSpPr/>
          <p:nvPr/>
        </p:nvSpPr>
        <p:spPr>
          <a:xfrm>
            <a:off x="14624895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6" name="Conector recto 555">
            <a:extLst>
              <a:ext uri="{FF2B5EF4-FFF2-40B4-BE49-F238E27FC236}">
                <a16:creationId xmlns:a16="http://schemas.microsoft.com/office/drawing/2014/main" id="{9AE4C906-0E16-A072-5DDF-B86965551D76}"/>
              </a:ext>
            </a:extLst>
          </p:cNvPr>
          <p:cNvCxnSpPr>
            <a:cxnSpLocks/>
            <a:stCxn id="554" idx="3"/>
            <a:endCxn id="555" idx="1"/>
          </p:cNvCxnSpPr>
          <p:nvPr/>
        </p:nvCxnSpPr>
        <p:spPr>
          <a:xfrm>
            <a:off x="14125104" y="4027062"/>
            <a:ext cx="49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Rectángulo redondeado 342">
            <a:extLst>
              <a:ext uri="{FF2B5EF4-FFF2-40B4-BE49-F238E27FC236}">
                <a16:creationId xmlns:a16="http://schemas.microsoft.com/office/drawing/2014/main" id="{31B90830-E126-0575-D4EB-707E82254A85}"/>
              </a:ext>
            </a:extLst>
          </p:cNvPr>
          <p:cNvSpPr/>
          <p:nvPr/>
        </p:nvSpPr>
        <p:spPr>
          <a:xfrm>
            <a:off x="14405575" y="395826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8" name="CuadroTexto 557">
            <a:extLst>
              <a:ext uri="{FF2B5EF4-FFF2-40B4-BE49-F238E27FC236}">
                <a16:creationId xmlns:a16="http://schemas.microsoft.com/office/drawing/2014/main" id="{6DAE912C-0302-FB8F-71CE-E1FE053BE99D}"/>
              </a:ext>
            </a:extLst>
          </p:cNvPr>
          <p:cNvSpPr txBox="1"/>
          <p:nvPr/>
        </p:nvSpPr>
        <p:spPr>
          <a:xfrm>
            <a:off x="13447950" y="3729883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R17</a:t>
            </a:r>
          </a:p>
        </p:txBody>
      </p: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6F47BF01-34B8-2D2F-5ECC-FBF74E387481}"/>
              </a:ext>
            </a:extLst>
          </p:cNvPr>
          <p:cNvSpPr txBox="1"/>
          <p:nvPr/>
        </p:nvSpPr>
        <p:spPr>
          <a:xfrm>
            <a:off x="14262681" y="372227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R18</a:t>
            </a:r>
          </a:p>
        </p:txBody>
      </p:sp>
      <p:sp>
        <p:nvSpPr>
          <p:cNvPr id="561" name="CuadroTexto 560">
            <a:extLst>
              <a:ext uri="{FF2B5EF4-FFF2-40B4-BE49-F238E27FC236}">
                <a16:creationId xmlns:a16="http://schemas.microsoft.com/office/drawing/2014/main" id="{DB5A49A2-991D-00FF-58B8-8DE669A38C11}"/>
              </a:ext>
            </a:extLst>
          </p:cNvPr>
          <p:cNvSpPr txBox="1"/>
          <p:nvPr/>
        </p:nvSpPr>
        <p:spPr>
          <a:xfrm>
            <a:off x="12617484" y="35714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860</a:t>
            </a:r>
          </a:p>
        </p:txBody>
      </p:sp>
      <p:sp>
        <p:nvSpPr>
          <p:cNvPr id="562" name="CuadroTexto 561">
            <a:extLst>
              <a:ext uri="{FF2B5EF4-FFF2-40B4-BE49-F238E27FC236}">
                <a16:creationId xmlns:a16="http://schemas.microsoft.com/office/drawing/2014/main" id="{06DF0D99-C5A9-61DF-C4C0-1C2C9295310F}"/>
              </a:ext>
            </a:extLst>
          </p:cNvPr>
          <p:cNvSpPr txBox="1"/>
          <p:nvPr/>
        </p:nvSpPr>
        <p:spPr>
          <a:xfrm>
            <a:off x="13234792" y="35714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836</a:t>
            </a:r>
          </a:p>
        </p:txBody>
      </p:sp>
      <p:sp>
        <p:nvSpPr>
          <p:cNvPr id="563" name="CuadroTexto 562">
            <a:extLst>
              <a:ext uri="{FF2B5EF4-FFF2-40B4-BE49-F238E27FC236}">
                <a16:creationId xmlns:a16="http://schemas.microsoft.com/office/drawing/2014/main" id="{DB8C77EA-C196-64A3-2C8A-584A89F24D69}"/>
              </a:ext>
            </a:extLst>
          </p:cNvPr>
          <p:cNvSpPr txBox="1"/>
          <p:nvPr/>
        </p:nvSpPr>
        <p:spPr>
          <a:xfrm>
            <a:off x="13852100" y="356984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840</a:t>
            </a:r>
          </a:p>
        </p:txBody>
      </p:sp>
      <p:grpSp>
        <p:nvGrpSpPr>
          <p:cNvPr id="570" name="Grupo 569">
            <a:extLst>
              <a:ext uri="{FF2B5EF4-FFF2-40B4-BE49-F238E27FC236}">
                <a16:creationId xmlns:a16="http://schemas.microsoft.com/office/drawing/2014/main" id="{49EA87D2-6F5B-EDBA-9C8F-24A123C58AEA}"/>
              </a:ext>
            </a:extLst>
          </p:cNvPr>
          <p:cNvGrpSpPr/>
          <p:nvPr/>
        </p:nvGrpSpPr>
        <p:grpSpPr>
          <a:xfrm rot="5400000">
            <a:off x="14876276" y="3673940"/>
            <a:ext cx="418612" cy="703010"/>
            <a:chOff x="13704853" y="4356418"/>
            <a:chExt cx="418612" cy="703010"/>
          </a:xfrm>
        </p:grpSpPr>
        <p:grpSp>
          <p:nvGrpSpPr>
            <p:cNvPr id="565" name="Grupo 564">
              <a:extLst>
                <a:ext uri="{FF2B5EF4-FFF2-40B4-BE49-F238E27FC236}">
                  <a16:creationId xmlns:a16="http://schemas.microsoft.com/office/drawing/2014/main" id="{2EFB5423-F00D-264F-54C2-A60C9B60E6FB}"/>
                </a:ext>
              </a:extLst>
            </p:cNvPr>
            <p:cNvGrpSpPr/>
            <p:nvPr/>
          </p:nvGrpSpPr>
          <p:grpSpPr>
            <a:xfrm flipV="1">
              <a:off x="13704853" y="4356418"/>
              <a:ext cx="418612" cy="420957"/>
              <a:chOff x="2349982" y="2520452"/>
              <a:chExt cx="418612" cy="420957"/>
            </a:xfrm>
          </p:grpSpPr>
          <p:sp>
            <p:nvSpPr>
              <p:cNvPr id="566" name="Triángulo isósceles 565">
                <a:extLst>
                  <a:ext uri="{FF2B5EF4-FFF2-40B4-BE49-F238E27FC236}">
                    <a16:creationId xmlns:a16="http://schemas.microsoft.com/office/drawing/2014/main" id="{492D3E18-57CB-C96A-2F34-9C80FDA31613}"/>
                  </a:ext>
                </a:extLst>
              </p:cNvPr>
              <p:cNvSpPr/>
              <p:nvPr/>
            </p:nvSpPr>
            <p:spPr>
              <a:xfrm>
                <a:off x="2349982" y="2520453"/>
                <a:ext cx="418612" cy="3370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7" name="Rectángulo 566">
                <a:extLst>
                  <a:ext uri="{FF2B5EF4-FFF2-40B4-BE49-F238E27FC236}">
                    <a16:creationId xmlns:a16="http://schemas.microsoft.com/office/drawing/2014/main" id="{44A7D462-9C8C-393A-8F80-938486CC69E3}"/>
                  </a:ext>
                </a:extLst>
              </p:cNvPr>
              <p:cNvSpPr/>
              <p:nvPr/>
            </p:nvSpPr>
            <p:spPr>
              <a:xfrm>
                <a:off x="2349982" y="2857500"/>
                <a:ext cx="418612" cy="839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8" name="Rectángulo 567">
                <a:extLst>
                  <a:ext uri="{FF2B5EF4-FFF2-40B4-BE49-F238E27FC236}">
                    <a16:creationId xmlns:a16="http://schemas.microsoft.com/office/drawing/2014/main" id="{F9B6EFC8-8291-14A0-6AB8-D8B837B534F9}"/>
                  </a:ext>
                </a:extLst>
              </p:cNvPr>
              <p:cNvSpPr/>
              <p:nvPr/>
            </p:nvSpPr>
            <p:spPr>
              <a:xfrm>
                <a:off x="2349982" y="2520452"/>
                <a:ext cx="418612" cy="4209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569" name="Conector recto 568">
              <a:extLst>
                <a:ext uri="{FF2B5EF4-FFF2-40B4-BE49-F238E27FC236}">
                  <a16:creationId xmlns:a16="http://schemas.microsoft.com/office/drawing/2014/main" id="{8066ADA4-9528-9427-A95C-46F4D3A9320F}"/>
                </a:ext>
              </a:extLst>
            </p:cNvPr>
            <p:cNvCxnSpPr>
              <a:cxnSpLocks/>
              <a:stCxn id="568" idx="0"/>
              <a:endCxn id="555" idx="3"/>
            </p:cNvCxnSpPr>
            <p:nvPr/>
          </p:nvCxnSpPr>
          <p:spPr>
            <a:xfrm rot="16200000" flipH="1">
              <a:off x="13773941" y="4917593"/>
              <a:ext cx="282054" cy="1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1" name="CuadroTexto 570">
            <a:extLst>
              <a:ext uri="{FF2B5EF4-FFF2-40B4-BE49-F238E27FC236}">
                <a16:creationId xmlns:a16="http://schemas.microsoft.com/office/drawing/2014/main" id="{1167192E-4FFF-335B-7F63-571448AE9165}"/>
              </a:ext>
            </a:extLst>
          </p:cNvPr>
          <p:cNvSpPr txBox="1"/>
          <p:nvPr/>
        </p:nvSpPr>
        <p:spPr>
          <a:xfrm>
            <a:off x="14713533" y="3288754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4</a:t>
            </a:r>
          </a:p>
        </p:txBody>
      </p:sp>
      <p:sp>
        <p:nvSpPr>
          <p:cNvPr id="572" name="CuadroTexto 571">
            <a:extLst>
              <a:ext uri="{FF2B5EF4-FFF2-40B4-BE49-F238E27FC236}">
                <a16:creationId xmlns:a16="http://schemas.microsoft.com/office/drawing/2014/main" id="{59C0F26B-FD16-5371-EF22-F767BD3078F6}"/>
              </a:ext>
            </a:extLst>
          </p:cNvPr>
          <p:cNvSpPr txBox="1"/>
          <p:nvPr/>
        </p:nvSpPr>
        <p:spPr>
          <a:xfrm>
            <a:off x="11909468" y="5290223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SM</a:t>
            </a:r>
          </a:p>
        </p:txBody>
      </p:sp>
      <p:sp>
        <p:nvSpPr>
          <p:cNvPr id="607" name="CuadroTexto 606">
            <a:extLst>
              <a:ext uri="{FF2B5EF4-FFF2-40B4-BE49-F238E27FC236}">
                <a16:creationId xmlns:a16="http://schemas.microsoft.com/office/drawing/2014/main" id="{7090F7A8-132B-46BA-B5B7-36DF0991CE3C}"/>
              </a:ext>
            </a:extLst>
          </p:cNvPr>
          <p:cNvSpPr txBox="1"/>
          <p:nvPr/>
        </p:nvSpPr>
        <p:spPr>
          <a:xfrm>
            <a:off x="9471343" y="9625266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3</a:t>
            </a:r>
          </a:p>
        </p:txBody>
      </p:sp>
      <p:sp>
        <p:nvSpPr>
          <p:cNvPr id="268" name="Rectángulo redondeado 341">
            <a:extLst>
              <a:ext uri="{FF2B5EF4-FFF2-40B4-BE49-F238E27FC236}">
                <a16:creationId xmlns:a16="http://schemas.microsoft.com/office/drawing/2014/main" id="{BAF64CA3-92A0-F654-0C9A-131F3BABEE7D}"/>
              </a:ext>
            </a:extLst>
          </p:cNvPr>
          <p:cNvSpPr/>
          <p:nvPr/>
        </p:nvSpPr>
        <p:spPr>
          <a:xfrm rot="5400000">
            <a:off x="5527268" y="4382152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9" name="Rectángulo redondeado 341">
            <a:extLst>
              <a:ext uri="{FF2B5EF4-FFF2-40B4-BE49-F238E27FC236}">
                <a16:creationId xmlns:a16="http://schemas.microsoft.com/office/drawing/2014/main" id="{99BBEB72-198C-DD52-8B10-1C474D871558}"/>
              </a:ext>
            </a:extLst>
          </p:cNvPr>
          <p:cNvSpPr/>
          <p:nvPr/>
        </p:nvSpPr>
        <p:spPr>
          <a:xfrm rot="5400000">
            <a:off x="12148961" y="4389236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0" name="Rectángulo redondeado 341">
            <a:extLst>
              <a:ext uri="{FF2B5EF4-FFF2-40B4-BE49-F238E27FC236}">
                <a16:creationId xmlns:a16="http://schemas.microsoft.com/office/drawing/2014/main" id="{0FFD02C1-DBA2-5CF2-1DAD-ECBECC1B396A}"/>
              </a:ext>
            </a:extLst>
          </p:cNvPr>
          <p:cNvSpPr/>
          <p:nvPr/>
        </p:nvSpPr>
        <p:spPr>
          <a:xfrm rot="5400000">
            <a:off x="14803228" y="3963741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1" name="Rectángulo redondeado 341">
            <a:extLst>
              <a:ext uri="{FF2B5EF4-FFF2-40B4-BE49-F238E27FC236}">
                <a16:creationId xmlns:a16="http://schemas.microsoft.com/office/drawing/2014/main" id="{9694078F-7C80-3BBB-B646-B6671129B734}"/>
              </a:ext>
            </a:extLst>
          </p:cNvPr>
          <p:cNvSpPr/>
          <p:nvPr/>
        </p:nvSpPr>
        <p:spPr>
          <a:xfrm rot="5400000">
            <a:off x="9929634" y="9070770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2" name="Rectángulo redondeado 341">
            <a:extLst>
              <a:ext uri="{FF2B5EF4-FFF2-40B4-BE49-F238E27FC236}">
                <a16:creationId xmlns:a16="http://schemas.microsoft.com/office/drawing/2014/main" id="{A1D86370-9DD1-3363-B267-961094DA3F4D}"/>
              </a:ext>
            </a:extLst>
          </p:cNvPr>
          <p:cNvSpPr/>
          <p:nvPr/>
        </p:nvSpPr>
        <p:spPr>
          <a:xfrm rot="5400000">
            <a:off x="9826149" y="1514357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5399DABA-64BF-5CC9-0612-DF2C05342589}"/>
              </a:ext>
            </a:extLst>
          </p:cNvPr>
          <p:cNvGrpSpPr/>
          <p:nvPr/>
        </p:nvGrpSpPr>
        <p:grpSpPr>
          <a:xfrm>
            <a:off x="13213065" y="4256010"/>
            <a:ext cx="922431" cy="2012832"/>
            <a:chOff x="13213065" y="4256010"/>
            <a:chExt cx="922431" cy="2012832"/>
          </a:xfrm>
        </p:grpSpPr>
        <p:sp>
          <p:nvSpPr>
            <p:cNvPr id="573" name="Rectángulo 572">
              <a:extLst>
                <a:ext uri="{FF2B5EF4-FFF2-40B4-BE49-F238E27FC236}">
                  <a16:creationId xmlns:a16="http://schemas.microsoft.com/office/drawing/2014/main" id="{967D0656-2986-B0E6-2390-5CB6F5A9050E}"/>
                </a:ext>
              </a:extLst>
            </p:cNvPr>
            <p:cNvSpPr/>
            <p:nvPr/>
          </p:nvSpPr>
          <p:spPr>
            <a:xfrm rot="5400000">
              <a:off x="13383662" y="5915917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4" name="CuadroTexto 573">
              <a:extLst>
                <a:ext uri="{FF2B5EF4-FFF2-40B4-BE49-F238E27FC236}">
                  <a16:creationId xmlns:a16="http://schemas.microsoft.com/office/drawing/2014/main" id="{4BFF4C71-A8AE-700B-1FB0-BCD23EC701B5}"/>
                </a:ext>
              </a:extLst>
            </p:cNvPr>
            <p:cNvSpPr txBox="1"/>
            <p:nvPr/>
          </p:nvSpPr>
          <p:spPr>
            <a:xfrm>
              <a:off x="13627304" y="5063978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862</a:t>
              </a:r>
            </a:p>
          </p:txBody>
        </p:sp>
        <p:grpSp>
          <p:nvGrpSpPr>
            <p:cNvPr id="602" name="Grupo 601">
              <a:extLst>
                <a:ext uri="{FF2B5EF4-FFF2-40B4-BE49-F238E27FC236}">
                  <a16:creationId xmlns:a16="http://schemas.microsoft.com/office/drawing/2014/main" id="{592251BA-6F10-D52A-95D8-8C0967FC9064}"/>
                </a:ext>
              </a:extLst>
            </p:cNvPr>
            <p:cNvGrpSpPr/>
            <p:nvPr/>
          </p:nvGrpSpPr>
          <p:grpSpPr>
            <a:xfrm flipV="1">
              <a:off x="13213065" y="4256010"/>
              <a:ext cx="450376" cy="1018842"/>
              <a:chOff x="12512998" y="5189999"/>
              <a:chExt cx="450376" cy="1018842"/>
            </a:xfrm>
          </p:grpSpPr>
          <p:cxnSp>
            <p:nvCxnSpPr>
              <p:cNvPr id="594" name="Conector recto 593">
                <a:extLst>
                  <a:ext uri="{FF2B5EF4-FFF2-40B4-BE49-F238E27FC236}">
                    <a16:creationId xmlns:a16="http://schemas.microsoft.com/office/drawing/2014/main" id="{69F3E595-367E-9263-EC07-789FBC2F0495}"/>
                  </a:ext>
                </a:extLst>
              </p:cNvPr>
              <p:cNvCxnSpPr>
                <a:cxnSpLocks/>
                <a:stCxn id="541" idx="2"/>
                <a:endCxn id="601" idx="6"/>
              </p:cNvCxnSpPr>
              <p:nvPr/>
            </p:nvCxnSpPr>
            <p:spPr>
              <a:xfrm flipV="1">
                <a:off x="12738372" y="6081621"/>
                <a:ext cx="679" cy="1272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5" name="Rectángulo 594">
                <a:extLst>
                  <a:ext uri="{FF2B5EF4-FFF2-40B4-BE49-F238E27FC236}">
                    <a16:creationId xmlns:a16="http://schemas.microsoft.com/office/drawing/2014/main" id="{FE7AEBAD-7E84-5300-E700-687C84760B17}"/>
                  </a:ext>
                </a:extLst>
              </p:cNvPr>
              <p:cNvSpPr/>
              <p:nvPr/>
            </p:nvSpPr>
            <p:spPr>
              <a:xfrm rot="16200000">
                <a:off x="12683595" y="5019402"/>
                <a:ext cx="109182" cy="4503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596" name="Conector recto 595">
                <a:extLst>
                  <a:ext uri="{FF2B5EF4-FFF2-40B4-BE49-F238E27FC236}">
                    <a16:creationId xmlns:a16="http://schemas.microsoft.com/office/drawing/2014/main" id="{37BBF1C5-17F1-0242-1400-D501CD197A60}"/>
                  </a:ext>
                </a:extLst>
              </p:cNvPr>
              <p:cNvCxnSpPr>
                <a:stCxn id="600" idx="2"/>
                <a:endCxn id="595" idx="1"/>
              </p:cNvCxnSpPr>
              <p:nvPr/>
            </p:nvCxnSpPr>
            <p:spPr>
              <a:xfrm rot="16200000" flipV="1">
                <a:off x="12577705" y="5459662"/>
                <a:ext cx="321828" cy="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7" name="Grupo 596">
                <a:extLst>
                  <a:ext uri="{FF2B5EF4-FFF2-40B4-BE49-F238E27FC236}">
                    <a16:creationId xmlns:a16="http://schemas.microsoft.com/office/drawing/2014/main" id="{6612A07E-36A6-9F7E-F049-0522E408695C}"/>
                  </a:ext>
                </a:extLst>
              </p:cNvPr>
              <p:cNvGrpSpPr/>
              <p:nvPr/>
            </p:nvGrpSpPr>
            <p:grpSpPr>
              <a:xfrm rot="16200000" flipH="1">
                <a:off x="12517742" y="5745550"/>
                <a:ext cx="460612" cy="211529"/>
                <a:chOff x="4140259" y="2904531"/>
                <a:chExt cx="2911092" cy="1521744"/>
              </a:xfrm>
            </p:grpSpPr>
            <p:sp>
              <p:nvSpPr>
                <p:cNvPr id="598" name="Forma libre 285">
                  <a:extLst>
                    <a:ext uri="{FF2B5EF4-FFF2-40B4-BE49-F238E27FC236}">
                      <a16:creationId xmlns:a16="http://schemas.microsoft.com/office/drawing/2014/main" id="{72042054-4E59-D351-958C-E92598FEF89E}"/>
                    </a:ext>
                  </a:extLst>
                </p:cNvPr>
                <p:cNvSpPr/>
                <p:nvPr/>
              </p:nvSpPr>
              <p:spPr>
                <a:xfrm>
                  <a:off x="4436957" y="2904531"/>
                  <a:ext cx="1163320" cy="787403"/>
                </a:xfrm>
                <a:custGeom>
                  <a:avLst/>
                  <a:gdLst>
                    <a:gd name="connsiteX0" fmla="*/ 0 w 1163320"/>
                    <a:gd name="connsiteY0" fmla="*/ 787403 h 787403"/>
                    <a:gd name="connsiteX1" fmla="*/ 589280 w 1163320"/>
                    <a:gd name="connsiteY1" fmla="*/ 3 h 787403"/>
                    <a:gd name="connsiteX2" fmla="*/ 1163320 w 1163320"/>
                    <a:gd name="connsiteY2" fmla="*/ 777243 h 7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3320" h="787403">
                      <a:moveTo>
                        <a:pt x="0" y="787403"/>
                      </a:moveTo>
                      <a:cubicBezTo>
                        <a:pt x="197696" y="394549"/>
                        <a:pt x="395393" y="1696"/>
                        <a:pt x="589280" y="3"/>
                      </a:cubicBezTo>
                      <a:cubicBezTo>
                        <a:pt x="783167" y="-1690"/>
                        <a:pt x="1101513" y="621456"/>
                        <a:pt x="1163320" y="7772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99" name="Forma libre 286">
                  <a:extLst>
                    <a:ext uri="{FF2B5EF4-FFF2-40B4-BE49-F238E27FC236}">
                      <a16:creationId xmlns:a16="http://schemas.microsoft.com/office/drawing/2014/main" id="{B837C232-498E-6501-6710-912D37B260DA}"/>
                    </a:ext>
                  </a:extLst>
                </p:cNvPr>
                <p:cNvSpPr/>
                <p:nvPr/>
              </p:nvSpPr>
              <p:spPr>
                <a:xfrm flipV="1">
                  <a:off x="5575713" y="3638872"/>
                  <a:ext cx="1163320" cy="787403"/>
                </a:xfrm>
                <a:custGeom>
                  <a:avLst/>
                  <a:gdLst>
                    <a:gd name="connsiteX0" fmla="*/ 0 w 1163320"/>
                    <a:gd name="connsiteY0" fmla="*/ 787403 h 787403"/>
                    <a:gd name="connsiteX1" fmla="*/ 589280 w 1163320"/>
                    <a:gd name="connsiteY1" fmla="*/ 3 h 787403"/>
                    <a:gd name="connsiteX2" fmla="*/ 1163320 w 1163320"/>
                    <a:gd name="connsiteY2" fmla="*/ 777243 h 7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3320" h="787403">
                      <a:moveTo>
                        <a:pt x="0" y="787403"/>
                      </a:moveTo>
                      <a:cubicBezTo>
                        <a:pt x="197696" y="394549"/>
                        <a:pt x="395393" y="1696"/>
                        <a:pt x="589280" y="3"/>
                      </a:cubicBezTo>
                      <a:cubicBezTo>
                        <a:pt x="783167" y="-1690"/>
                        <a:pt x="1101513" y="621456"/>
                        <a:pt x="1163320" y="7772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00" name="Elipse 599">
                  <a:extLst>
                    <a:ext uri="{FF2B5EF4-FFF2-40B4-BE49-F238E27FC236}">
                      <a16:creationId xmlns:a16="http://schemas.microsoft.com/office/drawing/2014/main" id="{73BBC163-6FED-7C69-C241-A04AF028DCD4}"/>
                    </a:ext>
                  </a:extLst>
                </p:cNvPr>
                <p:cNvSpPr/>
                <p:nvPr/>
              </p:nvSpPr>
              <p:spPr>
                <a:xfrm>
                  <a:off x="4140259" y="3446626"/>
                  <a:ext cx="321863" cy="308101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01" name="Elipse 600">
                  <a:extLst>
                    <a:ext uri="{FF2B5EF4-FFF2-40B4-BE49-F238E27FC236}">
                      <a16:creationId xmlns:a16="http://schemas.microsoft.com/office/drawing/2014/main" id="{A38157F7-3DC2-EE38-62D2-CE386B37EA6B}"/>
                    </a:ext>
                  </a:extLst>
                </p:cNvPr>
                <p:cNvSpPr/>
                <p:nvPr/>
              </p:nvSpPr>
              <p:spPr>
                <a:xfrm>
                  <a:off x="6729488" y="3446625"/>
                  <a:ext cx="321863" cy="308101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603" name="CuadroTexto 602">
              <a:extLst>
                <a:ext uri="{FF2B5EF4-FFF2-40B4-BE49-F238E27FC236}">
                  <a16:creationId xmlns:a16="http://schemas.microsoft.com/office/drawing/2014/main" id="{7285A47D-0881-50D0-1EC9-BCDB206A5D10}"/>
                </a:ext>
              </a:extLst>
            </p:cNvPr>
            <p:cNvSpPr txBox="1"/>
            <p:nvPr/>
          </p:nvSpPr>
          <p:spPr>
            <a:xfrm>
              <a:off x="13503653" y="4423107"/>
              <a:ext cx="454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>
                  <a:solidFill>
                    <a:srgbClr val="FF0000"/>
                  </a:solidFill>
                </a:rPr>
                <a:t>F6</a:t>
              </a:r>
            </a:p>
          </p:txBody>
        </p:sp>
        <p:sp>
          <p:nvSpPr>
            <p:cNvPr id="604" name="CuadroTexto 603">
              <a:extLst>
                <a:ext uri="{FF2B5EF4-FFF2-40B4-BE49-F238E27FC236}">
                  <a16:creationId xmlns:a16="http://schemas.microsoft.com/office/drawing/2014/main" id="{C9B796B8-6A9F-ECBF-8FEB-FFABD7E3E5FA}"/>
                </a:ext>
              </a:extLst>
            </p:cNvPr>
            <p:cNvSpPr txBox="1"/>
            <p:nvPr/>
          </p:nvSpPr>
          <p:spPr>
            <a:xfrm>
              <a:off x="13663446" y="5991843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838</a:t>
              </a:r>
            </a:p>
          </p:txBody>
        </p:sp>
        <p:cxnSp>
          <p:nvCxnSpPr>
            <p:cNvPr id="274" name="Conector recto 273">
              <a:extLst>
                <a:ext uri="{FF2B5EF4-FFF2-40B4-BE49-F238E27FC236}">
                  <a16:creationId xmlns:a16="http://schemas.microsoft.com/office/drawing/2014/main" id="{CD126641-7B03-7018-C12F-17C93D21A37D}"/>
                </a:ext>
              </a:extLst>
            </p:cNvPr>
            <p:cNvCxnSpPr>
              <a:cxnSpLocks/>
              <a:stCxn id="595" idx="3"/>
              <a:endCxn id="573" idx="1"/>
            </p:cNvCxnSpPr>
            <p:nvPr/>
          </p:nvCxnSpPr>
          <p:spPr>
            <a:xfrm>
              <a:off x="13438253" y="5274852"/>
              <a:ext cx="0" cy="811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AB62E29A-7874-2FB9-CF8D-159FA9353758}"/>
              </a:ext>
            </a:extLst>
          </p:cNvPr>
          <p:cNvGrpSpPr/>
          <p:nvPr/>
        </p:nvGrpSpPr>
        <p:grpSpPr>
          <a:xfrm>
            <a:off x="7564992" y="5596488"/>
            <a:ext cx="266760" cy="572760"/>
            <a:chOff x="7564992" y="5596488"/>
            <a:chExt cx="266760" cy="5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C2A41FAA-69BC-9F5C-AE32-6F455EA54EFD}"/>
                    </a:ext>
                  </a:extLst>
                </p14:cNvPr>
                <p14:cNvContentPartPr/>
                <p14:nvPr/>
              </p14:nvContentPartPr>
              <p14:xfrm>
                <a:off x="7589472" y="5596488"/>
                <a:ext cx="242280" cy="46944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C2A41FAA-69BC-9F5C-AE32-6F455EA54EF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80472" y="5587848"/>
                  <a:ext cx="25992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68B9F849-DF2D-9613-7096-5A1356979F6C}"/>
                    </a:ext>
                  </a:extLst>
                </p14:cNvPr>
                <p14:cNvContentPartPr/>
                <p14:nvPr/>
              </p14:nvContentPartPr>
              <p14:xfrm>
                <a:off x="7564992" y="5996448"/>
                <a:ext cx="171360" cy="17280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68B9F849-DF2D-9613-7096-5A1356979F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55992" y="5987808"/>
                  <a:ext cx="18900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02D1059C-39FA-5135-9298-B18C92A18ACB}"/>
                  </a:ext>
                </a:extLst>
              </p14:cNvPr>
              <p14:cNvContentPartPr/>
              <p14:nvPr/>
            </p14:nvContentPartPr>
            <p14:xfrm>
              <a:off x="4735392" y="5454288"/>
              <a:ext cx="459360" cy="5644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02D1059C-39FA-5135-9298-B18C92A18A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6752" y="5445288"/>
                <a:ext cx="47700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204BEAF9-C782-129F-6F9C-15E0AE0FA669}"/>
                  </a:ext>
                </a:extLst>
              </p14:cNvPr>
              <p14:cNvContentPartPr/>
              <p14:nvPr/>
            </p14:nvContentPartPr>
            <p14:xfrm>
              <a:off x="5144352" y="4674888"/>
              <a:ext cx="604440" cy="48924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204BEAF9-C782-129F-6F9C-15E0AE0FA6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5352" y="4665888"/>
                <a:ext cx="62208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0813229D-BD22-08B8-1CB3-CD20A8E3C5E8}"/>
                  </a:ext>
                </a:extLst>
              </p14:cNvPr>
              <p14:cNvContentPartPr/>
              <p14:nvPr/>
            </p14:nvContentPartPr>
            <p14:xfrm>
              <a:off x="6302832" y="6735888"/>
              <a:ext cx="360" cy="36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0813229D-BD22-08B8-1CB3-CD20A8E3C5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94192" y="672688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03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Conector recto 497">
            <a:extLst>
              <a:ext uri="{FF2B5EF4-FFF2-40B4-BE49-F238E27FC236}">
                <a16:creationId xmlns:a16="http://schemas.microsoft.com/office/drawing/2014/main" id="{06BE46C9-AF0D-5C96-C5BC-BFF77F067F45}"/>
              </a:ext>
            </a:extLst>
          </p:cNvPr>
          <p:cNvCxnSpPr>
            <a:cxnSpLocks/>
            <a:stCxn id="481" idx="2"/>
            <a:endCxn id="497" idx="1"/>
          </p:cNvCxnSpPr>
          <p:nvPr/>
        </p:nvCxnSpPr>
        <p:spPr>
          <a:xfrm>
            <a:off x="10224272" y="4030823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3549731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ángulo 4"/>
          <p:cNvSpPr/>
          <p:nvPr/>
        </p:nvSpPr>
        <p:spPr>
          <a:xfrm>
            <a:off x="4024736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ector recto 6"/>
          <p:cNvCxnSpPr>
            <a:stCxn id="4" idx="3"/>
            <a:endCxn id="5" idx="1"/>
          </p:cNvCxnSpPr>
          <p:nvPr/>
        </p:nvCxnSpPr>
        <p:spPr>
          <a:xfrm>
            <a:off x="3658913" y="5672838"/>
            <a:ext cx="36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15532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Conector recto 11"/>
          <p:cNvCxnSpPr>
            <a:cxnSpLocks/>
            <a:stCxn id="5" idx="3"/>
            <a:endCxn id="11" idx="1"/>
          </p:cNvCxnSpPr>
          <p:nvPr/>
        </p:nvCxnSpPr>
        <p:spPr>
          <a:xfrm flipV="1">
            <a:off x="4133918" y="5669043"/>
            <a:ext cx="481614" cy="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5544210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Conector recto 13"/>
          <p:cNvCxnSpPr>
            <a:cxnSpLocks/>
            <a:stCxn id="11" idx="3"/>
            <a:endCxn id="13" idx="1"/>
          </p:cNvCxnSpPr>
          <p:nvPr/>
        </p:nvCxnSpPr>
        <p:spPr>
          <a:xfrm>
            <a:off x="4724714" y="5669043"/>
            <a:ext cx="819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144264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Conector recto 15"/>
          <p:cNvCxnSpPr>
            <a:cxnSpLocks/>
            <a:stCxn id="13" idx="3"/>
            <a:endCxn id="15" idx="1"/>
          </p:cNvCxnSpPr>
          <p:nvPr/>
        </p:nvCxnSpPr>
        <p:spPr>
          <a:xfrm flipV="1">
            <a:off x="5653392" y="5668788"/>
            <a:ext cx="490872" cy="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6643653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Conector recto 17"/>
          <p:cNvCxnSpPr>
            <a:cxnSpLocks/>
            <a:stCxn id="15" idx="3"/>
            <a:endCxn id="17" idx="1"/>
          </p:cNvCxnSpPr>
          <p:nvPr/>
        </p:nvCxnSpPr>
        <p:spPr>
          <a:xfrm>
            <a:off x="6253446" y="5668788"/>
            <a:ext cx="3902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7227836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Conector recto 19"/>
          <p:cNvCxnSpPr>
            <a:cxnSpLocks/>
            <a:stCxn id="17" idx="3"/>
            <a:endCxn id="19" idx="1"/>
          </p:cNvCxnSpPr>
          <p:nvPr/>
        </p:nvCxnSpPr>
        <p:spPr>
          <a:xfrm>
            <a:off x="6752835" y="5668788"/>
            <a:ext cx="475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  <a:stCxn id="400" idx="3"/>
            <a:endCxn id="289" idx="6"/>
          </p:cNvCxnSpPr>
          <p:nvPr/>
        </p:nvCxnSpPr>
        <p:spPr>
          <a:xfrm>
            <a:off x="8261460" y="5669043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9182694" y="5447538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Conector recto 23"/>
          <p:cNvCxnSpPr>
            <a:stCxn id="288" idx="2"/>
            <a:endCxn id="23" idx="1"/>
          </p:cNvCxnSpPr>
          <p:nvPr/>
        </p:nvCxnSpPr>
        <p:spPr>
          <a:xfrm flipV="1">
            <a:off x="8860866" y="5672726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 rot="5400000">
            <a:off x="7222018" y="4306097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Conector recto 27"/>
          <p:cNvCxnSpPr>
            <a:stCxn id="25" idx="3"/>
            <a:endCxn id="284" idx="6"/>
          </p:cNvCxnSpPr>
          <p:nvPr/>
        </p:nvCxnSpPr>
        <p:spPr>
          <a:xfrm>
            <a:off x="7276609" y="4585876"/>
            <a:ext cx="2914" cy="21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 rot="5400000">
            <a:off x="7222018" y="381336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Conector recto 29"/>
          <p:cNvCxnSpPr>
            <a:cxnSpLocks/>
            <a:stCxn id="29" idx="3"/>
            <a:endCxn id="25" idx="1"/>
          </p:cNvCxnSpPr>
          <p:nvPr/>
        </p:nvCxnSpPr>
        <p:spPr>
          <a:xfrm>
            <a:off x="7276609" y="4093145"/>
            <a:ext cx="0" cy="383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 rot="5400000">
            <a:off x="7222018" y="3323059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Conector recto 31"/>
          <p:cNvCxnSpPr>
            <a:cxnSpLocks/>
            <a:stCxn id="31" idx="3"/>
            <a:endCxn id="29" idx="1"/>
          </p:cNvCxnSpPr>
          <p:nvPr/>
        </p:nvCxnSpPr>
        <p:spPr>
          <a:xfrm>
            <a:off x="7276609" y="3602838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 rot="5400000">
            <a:off x="7936234" y="6588836"/>
            <a:ext cx="535065" cy="133350"/>
            <a:chOff x="9172575" y="6610350"/>
            <a:chExt cx="535065" cy="133350"/>
          </a:xfrm>
        </p:grpSpPr>
        <p:sp>
          <p:nvSpPr>
            <p:cNvPr id="37" name="Elipse 36"/>
            <p:cNvSpPr/>
            <p:nvPr/>
          </p:nvSpPr>
          <p:spPr>
            <a:xfrm>
              <a:off x="917257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Elipse 37"/>
            <p:cNvSpPr/>
            <p:nvPr/>
          </p:nvSpPr>
          <p:spPr>
            <a:xfrm>
              <a:off x="956476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0" name="Conector recto 39"/>
            <p:cNvCxnSpPr>
              <a:stCxn id="37" idx="6"/>
              <a:endCxn id="38" idx="2"/>
            </p:cNvCxnSpPr>
            <p:nvPr/>
          </p:nvCxnSpPr>
          <p:spPr>
            <a:xfrm>
              <a:off x="9315450" y="6677025"/>
              <a:ext cx="249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ector recto 42"/>
          <p:cNvCxnSpPr>
            <a:cxnSpLocks/>
            <a:stCxn id="37" idx="2"/>
            <a:endCxn id="400" idx="2"/>
          </p:cNvCxnSpPr>
          <p:nvPr/>
        </p:nvCxnSpPr>
        <p:spPr>
          <a:xfrm flipV="1">
            <a:off x="8203767" y="5894231"/>
            <a:ext cx="3102" cy="493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cxnSpLocks/>
            <a:stCxn id="38" idx="6"/>
            <a:endCxn id="429" idx="0"/>
          </p:cNvCxnSpPr>
          <p:nvPr/>
        </p:nvCxnSpPr>
        <p:spPr>
          <a:xfrm>
            <a:off x="8203767" y="6923044"/>
            <a:ext cx="2003" cy="818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>
            <a:cxnSpLocks/>
            <a:stCxn id="400" idx="0"/>
          </p:cNvCxnSpPr>
          <p:nvPr/>
        </p:nvCxnSpPr>
        <p:spPr>
          <a:xfrm flipH="1" flipV="1">
            <a:off x="8205000" y="4941950"/>
            <a:ext cx="1869" cy="50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uadroTexto 1039"/>
          <p:cNvSpPr txBox="1"/>
          <p:nvPr/>
        </p:nvSpPr>
        <p:spPr>
          <a:xfrm>
            <a:off x="3408509" y="515361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802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3865428" y="515361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806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4452148" y="515977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808</a:t>
            </a:r>
          </a:p>
        </p:txBody>
      </p:sp>
      <p:sp>
        <p:nvSpPr>
          <p:cNvPr id="152" name="CuadroTexto 151"/>
          <p:cNvSpPr txBox="1"/>
          <p:nvPr/>
        </p:nvSpPr>
        <p:spPr>
          <a:xfrm>
            <a:off x="5391358" y="5894231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812</a:t>
            </a:r>
          </a:p>
        </p:txBody>
      </p:sp>
      <p:sp>
        <p:nvSpPr>
          <p:cNvPr id="153" name="Rectángulo 152"/>
          <p:cNvSpPr/>
          <p:nvPr/>
        </p:nvSpPr>
        <p:spPr>
          <a:xfrm rot="5400000">
            <a:off x="4615532" y="665133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4" name="Conector recto 153"/>
          <p:cNvCxnSpPr>
            <a:cxnSpLocks/>
            <a:stCxn id="139" idx="2"/>
            <a:endCxn id="153" idx="1"/>
          </p:cNvCxnSpPr>
          <p:nvPr/>
        </p:nvCxnSpPr>
        <p:spPr>
          <a:xfrm flipH="1">
            <a:off x="4670123" y="6497060"/>
            <a:ext cx="3116" cy="3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/>
          <p:cNvSpPr txBox="1"/>
          <p:nvPr/>
        </p:nvSpPr>
        <p:spPr>
          <a:xfrm>
            <a:off x="4465211" y="695634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810</a:t>
            </a:r>
          </a:p>
        </p:txBody>
      </p:sp>
      <p:sp>
        <p:nvSpPr>
          <p:cNvPr id="156" name="CuadroTexto 155"/>
          <p:cNvSpPr txBox="1"/>
          <p:nvPr/>
        </p:nvSpPr>
        <p:spPr>
          <a:xfrm>
            <a:off x="5991772" y="519383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814</a:t>
            </a:r>
          </a:p>
        </p:txBody>
      </p:sp>
      <p:sp>
        <p:nvSpPr>
          <p:cNvPr id="157" name="CuadroTexto 156"/>
          <p:cNvSpPr txBox="1"/>
          <p:nvPr/>
        </p:nvSpPr>
        <p:spPr>
          <a:xfrm>
            <a:off x="6489340" y="5195735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850</a:t>
            </a:r>
          </a:p>
        </p:txBody>
      </p:sp>
      <p:sp>
        <p:nvSpPr>
          <p:cNvPr id="197" name="CuadroTexto 196"/>
          <p:cNvSpPr txBox="1"/>
          <p:nvPr/>
        </p:nvSpPr>
        <p:spPr>
          <a:xfrm>
            <a:off x="6658791" y="437728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818</a:t>
            </a:r>
          </a:p>
        </p:txBody>
      </p:sp>
      <p:sp>
        <p:nvSpPr>
          <p:cNvPr id="198" name="CuadroTexto 197"/>
          <p:cNvSpPr txBox="1"/>
          <p:nvPr/>
        </p:nvSpPr>
        <p:spPr>
          <a:xfrm>
            <a:off x="6658791" y="3886945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820</a:t>
            </a:r>
          </a:p>
        </p:txBody>
      </p:sp>
      <p:sp>
        <p:nvSpPr>
          <p:cNvPr id="199" name="CuadroTexto 198"/>
          <p:cNvSpPr txBox="1"/>
          <p:nvPr/>
        </p:nvSpPr>
        <p:spPr>
          <a:xfrm>
            <a:off x="6661027" y="3390424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822</a:t>
            </a:r>
          </a:p>
        </p:txBody>
      </p:sp>
      <p:sp>
        <p:nvSpPr>
          <p:cNvPr id="200" name="CuadroTexto 199"/>
          <p:cNvSpPr txBox="1"/>
          <p:nvPr/>
        </p:nvSpPr>
        <p:spPr>
          <a:xfrm>
            <a:off x="7084264" y="589256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816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7779432" y="530710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824</a:t>
            </a:r>
          </a:p>
        </p:txBody>
      </p:sp>
      <p:sp>
        <p:nvSpPr>
          <p:cNvPr id="202" name="CuadroTexto 201"/>
          <p:cNvSpPr txBox="1"/>
          <p:nvPr/>
        </p:nvSpPr>
        <p:spPr>
          <a:xfrm>
            <a:off x="9026230" y="587157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826</a:t>
            </a:r>
          </a:p>
        </p:txBody>
      </p:sp>
      <p:sp>
        <p:nvSpPr>
          <p:cNvPr id="203" name="CuadroTexto 202"/>
          <p:cNvSpPr txBox="1"/>
          <p:nvPr/>
        </p:nvSpPr>
        <p:spPr>
          <a:xfrm>
            <a:off x="7987113" y="816396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828</a:t>
            </a:r>
          </a:p>
        </p:txBody>
      </p:sp>
      <p:sp>
        <p:nvSpPr>
          <p:cNvPr id="204" name="CuadroTexto 203"/>
          <p:cNvSpPr txBox="1"/>
          <p:nvPr/>
        </p:nvSpPr>
        <p:spPr>
          <a:xfrm>
            <a:off x="8851123" y="8137179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830</a:t>
            </a:r>
          </a:p>
        </p:txBody>
      </p:sp>
      <p:sp>
        <p:nvSpPr>
          <p:cNvPr id="228" name="Rectángulo 227"/>
          <p:cNvSpPr/>
          <p:nvPr/>
        </p:nvSpPr>
        <p:spPr>
          <a:xfrm>
            <a:off x="2956666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9" name="Conector recto 228"/>
          <p:cNvCxnSpPr>
            <a:cxnSpLocks/>
            <a:stCxn id="228" idx="3"/>
            <a:endCxn id="4" idx="1"/>
          </p:cNvCxnSpPr>
          <p:nvPr/>
        </p:nvCxnSpPr>
        <p:spPr>
          <a:xfrm>
            <a:off x="3065848" y="5672838"/>
            <a:ext cx="483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2809319" y="514474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800</a:t>
            </a:r>
          </a:p>
        </p:txBody>
      </p:sp>
      <p:pic>
        <p:nvPicPr>
          <p:cNvPr id="231" name="Picture 4" descr="Fail:Transformer Iron Core.svg – Vikipe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15" y="5375529"/>
            <a:ext cx="612360" cy="61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2" name="Conector recto 231"/>
          <p:cNvCxnSpPr/>
          <p:nvPr/>
        </p:nvCxnSpPr>
        <p:spPr>
          <a:xfrm>
            <a:off x="2108783" y="5681709"/>
            <a:ext cx="337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/>
          <p:cNvCxnSpPr/>
          <p:nvPr/>
        </p:nvCxnSpPr>
        <p:spPr>
          <a:xfrm>
            <a:off x="2609751" y="5681709"/>
            <a:ext cx="337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ángulo 233"/>
          <p:cNvSpPr/>
          <p:nvPr/>
        </p:nvSpPr>
        <p:spPr>
          <a:xfrm>
            <a:off x="1972882" y="5315253"/>
            <a:ext cx="122928" cy="7214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5" name="CuadroTexto 234"/>
          <p:cNvSpPr txBox="1"/>
          <p:nvPr/>
        </p:nvSpPr>
        <p:spPr>
          <a:xfrm>
            <a:off x="1817505" y="500773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S/E</a:t>
            </a:r>
          </a:p>
        </p:txBody>
      </p:sp>
      <p:grpSp>
        <p:nvGrpSpPr>
          <p:cNvPr id="140" name="Grupo 139"/>
          <p:cNvGrpSpPr/>
          <p:nvPr/>
        </p:nvGrpSpPr>
        <p:grpSpPr>
          <a:xfrm rot="16200000">
            <a:off x="4451930" y="6160990"/>
            <a:ext cx="460612" cy="211529"/>
            <a:chOff x="4140259" y="2904531"/>
            <a:chExt cx="2911092" cy="1521744"/>
          </a:xfrm>
        </p:grpSpPr>
        <p:sp>
          <p:nvSpPr>
            <p:cNvPr id="273" name="Forma libre 272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6" name="Forma libre 275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8" name="Elipse 277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0" name="Grupo 279"/>
          <p:cNvGrpSpPr/>
          <p:nvPr/>
        </p:nvGrpSpPr>
        <p:grpSpPr>
          <a:xfrm rot="16200000">
            <a:off x="7058214" y="4927039"/>
            <a:ext cx="460612" cy="211529"/>
            <a:chOff x="4140259" y="2904531"/>
            <a:chExt cx="2911092" cy="1521744"/>
          </a:xfrm>
        </p:grpSpPr>
        <p:sp>
          <p:nvSpPr>
            <p:cNvPr id="281" name="Forma libre 280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2" name="Forma libre 281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3" name="Elipse 282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4" name="Elipse 283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5" name="Grupo 284"/>
          <p:cNvGrpSpPr/>
          <p:nvPr/>
        </p:nvGrpSpPr>
        <p:grpSpPr>
          <a:xfrm flipH="1">
            <a:off x="8400254" y="5576824"/>
            <a:ext cx="460612" cy="211529"/>
            <a:chOff x="4140259" y="2904531"/>
            <a:chExt cx="2911092" cy="1521744"/>
          </a:xfrm>
        </p:grpSpPr>
        <p:sp>
          <p:nvSpPr>
            <p:cNvPr id="286" name="Forma libre 285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7" name="Forma libre 286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8" name="Elipse 287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9" name="Elipse 288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43" name="Conector recto 142"/>
          <p:cNvCxnSpPr>
            <a:cxnSpLocks/>
            <a:stCxn id="283" idx="2"/>
            <a:endCxn id="19" idx="0"/>
          </p:cNvCxnSpPr>
          <p:nvPr/>
        </p:nvCxnSpPr>
        <p:spPr>
          <a:xfrm>
            <a:off x="7279523" y="5263109"/>
            <a:ext cx="2904" cy="18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Conector recto 318"/>
          <p:cNvCxnSpPr>
            <a:cxnSpLocks/>
            <a:stCxn id="11" idx="2"/>
            <a:endCxn id="278" idx="6"/>
          </p:cNvCxnSpPr>
          <p:nvPr/>
        </p:nvCxnSpPr>
        <p:spPr>
          <a:xfrm>
            <a:off x="4670123" y="5894231"/>
            <a:ext cx="3116" cy="142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Rectángulo redondeado 339"/>
          <p:cNvSpPr/>
          <p:nvPr/>
        </p:nvSpPr>
        <p:spPr>
          <a:xfrm>
            <a:off x="3108553" y="561338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1" name="Rectángulo redondeado 340"/>
          <p:cNvSpPr/>
          <p:nvPr/>
        </p:nvSpPr>
        <p:spPr>
          <a:xfrm>
            <a:off x="4380612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2" name="Rectángulo redondeado 341"/>
          <p:cNvSpPr/>
          <p:nvPr/>
        </p:nvSpPr>
        <p:spPr>
          <a:xfrm>
            <a:off x="4789505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3" name="Rectángulo redondeado 342"/>
          <p:cNvSpPr/>
          <p:nvPr/>
        </p:nvSpPr>
        <p:spPr>
          <a:xfrm>
            <a:off x="7011067" y="560948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0" name="CuadroTexto 359"/>
          <p:cNvSpPr txBox="1"/>
          <p:nvPr/>
        </p:nvSpPr>
        <p:spPr>
          <a:xfrm>
            <a:off x="3034211" y="568163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</a:t>
            </a:r>
          </a:p>
        </p:txBody>
      </p:sp>
      <p:sp>
        <p:nvSpPr>
          <p:cNvPr id="361" name="CuadroTexto 360"/>
          <p:cNvSpPr txBox="1"/>
          <p:nvPr/>
        </p:nvSpPr>
        <p:spPr>
          <a:xfrm>
            <a:off x="4296215" y="5675958"/>
            <a:ext cx="35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</a:t>
            </a:r>
          </a:p>
        </p:txBody>
      </p:sp>
      <p:sp>
        <p:nvSpPr>
          <p:cNvPr id="362" name="CuadroTexto 361"/>
          <p:cNvSpPr txBox="1"/>
          <p:nvPr/>
        </p:nvSpPr>
        <p:spPr>
          <a:xfrm>
            <a:off x="4713082" y="5675957"/>
            <a:ext cx="356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R3</a:t>
            </a:r>
          </a:p>
        </p:txBody>
      </p:sp>
      <p:sp>
        <p:nvSpPr>
          <p:cNvPr id="183" name="CuadroTexto 182"/>
          <p:cNvSpPr txBox="1"/>
          <p:nvPr/>
        </p:nvSpPr>
        <p:spPr>
          <a:xfrm>
            <a:off x="1450832" y="939475"/>
            <a:ext cx="5954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err="1">
                <a:solidFill>
                  <a:srgbClr val="FF0000"/>
                </a:solidFill>
              </a:rPr>
              <a:t>Topología</a:t>
            </a:r>
            <a:r>
              <a:rPr lang="en-CA" sz="4000" dirty="0">
                <a:solidFill>
                  <a:srgbClr val="FF0000"/>
                </a:solidFill>
              </a:rPr>
              <a:t> # 2:</a:t>
            </a:r>
          </a:p>
        </p:txBody>
      </p:sp>
      <p:sp>
        <p:nvSpPr>
          <p:cNvPr id="385" name="Rectángulo redondeado 384"/>
          <p:cNvSpPr/>
          <p:nvPr/>
        </p:nvSpPr>
        <p:spPr>
          <a:xfrm>
            <a:off x="2166876" y="5627034"/>
            <a:ext cx="95354" cy="112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6" name="Rectángulo redondeado 385"/>
          <p:cNvSpPr/>
          <p:nvPr/>
        </p:nvSpPr>
        <p:spPr>
          <a:xfrm>
            <a:off x="2790941" y="5621112"/>
            <a:ext cx="95354" cy="112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8" name="CuadroTexto 317">
            <a:extLst>
              <a:ext uri="{FF2B5EF4-FFF2-40B4-BE49-F238E27FC236}">
                <a16:creationId xmlns:a16="http://schemas.microsoft.com/office/drawing/2014/main" id="{F9A86EAB-3347-476B-B51B-7DFEE750E662}"/>
              </a:ext>
            </a:extLst>
          </p:cNvPr>
          <p:cNvSpPr txBox="1"/>
          <p:nvPr/>
        </p:nvSpPr>
        <p:spPr>
          <a:xfrm>
            <a:off x="7542751" y="6459440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SW1</a:t>
            </a:r>
          </a:p>
        </p:txBody>
      </p:sp>
      <p:sp>
        <p:nvSpPr>
          <p:cNvPr id="346" name="Rectángulo redondeado 341">
            <a:extLst>
              <a:ext uri="{FF2B5EF4-FFF2-40B4-BE49-F238E27FC236}">
                <a16:creationId xmlns:a16="http://schemas.microsoft.com/office/drawing/2014/main" id="{2D327D28-FAC7-59AD-5F3D-A19634B8C806}"/>
              </a:ext>
            </a:extLst>
          </p:cNvPr>
          <p:cNvSpPr/>
          <p:nvPr/>
        </p:nvSpPr>
        <p:spPr>
          <a:xfrm>
            <a:off x="5315813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5" name="CuadroTexto 354">
            <a:extLst>
              <a:ext uri="{FF2B5EF4-FFF2-40B4-BE49-F238E27FC236}">
                <a16:creationId xmlns:a16="http://schemas.microsoft.com/office/drawing/2014/main" id="{E4310703-B4EA-7E9C-84A4-E4EC89817E73}"/>
              </a:ext>
            </a:extLst>
          </p:cNvPr>
          <p:cNvSpPr txBox="1"/>
          <p:nvPr/>
        </p:nvSpPr>
        <p:spPr>
          <a:xfrm>
            <a:off x="5218477" y="5684761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R4</a:t>
            </a:r>
          </a:p>
        </p:txBody>
      </p: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ECF61BDB-B83D-137E-5BB6-D73F08971750}"/>
              </a:ext>
            </a:extLst>
          </p:cNvPr>
          <p:cNvGrpSpPr/>
          <p:nvPr/>
        </p:nvGrpSpPr>
        <p:grpSpPr>
          <a:xfrm flipV="1">
            <a:off x="5390109" y="3868817"/>
            <a:ext cx="418612" cy="420957"/>
            <a:chOff x="2349982" y="2520452"/>
            <a:chExt cx="418612" cy="420957"/>
          </a:xfrm>
        </p:grpSpPr>
        <p:sp>
          <p:nvSpPr>
            <p:cNvPr id="366" name="Triángulo isósceles 365">
              <a:extLst>
                <a:ext uri="{FF2B5EF4-FFF2-40B4-BE49-F238E27FC236}">
                  <a16:creationId xmlns:a16="http://schemas.microsoft.com/office/drawing/2014/main" id="{19CBC432-C2CB-A892-6CA3-F805876FFD6A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9" name="Rectángulo 368">
              <a:extLst>
                <a:ext uri="{FF2B5EF4-FFF2-40B4-BE49-F238E27FC236}">
                  <a16:creationId xmlns:a16="http://schemas.microsoft.com/office/drawing/2014/main" id="{37AEB573-5BA2-63F6-5BF4-454C04390D66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2502E016-C68A-8A2A-2633-A01FCB1C8FE2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72" name="Rectángulo 371">
            <a:extLst>
              <a:ext uri="{FF2B5EF4-FFF2-40B4-BE49-F238E27FC236}">
                <a16:creationId xmlns:a16="http://schemas.microsoft.com/office/drawing/2014/main" id="{D0209CB3-2BD6-1AE8-F3C3-D3854C3D9A0F}"/>
              </a:ext>
            </a:extLst>
          </p:cNvPr>
          <p:cNvSpPr/>
          <p:nvPr/>
        </p:nvSpPr>
        <p:spPr>
          <a:xfrm rot="5400000">
            <a:off x="5544210" y="450569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73" name="Conector recto 372">
            <a:extLst>
              <a:ext uri="{FF2B5EF4-FFF2-40B4-BE49-F238E27FC236}">
                <a16:creationId xmlns:a16="http://schemas.microsoft.com/office/drawing/2014/main" id="{0108DAF3-1D1F-DDCF-5192-41376DD6B087}"/>
              </a:ext>
            </a:extLst>
          </p:cNvPr>
          <p:cNvCxnSpPr>
            <a:cxnSpLocks/>
            <a:stCxn id="372" idx="3"/>
            <a:endCxn id="13" idx="0"/>
          </p:cNvCxnSpPr>
          <p:nvPr/>
        </p:nvCxnSpPr>
        <p:spPr>
          <a:xfrm>
            <a:off x="5598801" y="4785475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recto 377">
            <a:extLst>
              <a:ext uri="{FF2B5EF4-FFF2-40B4-BE49-F238E27FC236}">
                <a16:creationId xmlns:a16="http://schemas.microsoft.com/office/drawing/2014/main" id="{28C5D23F-B49F-4D71-8C71-596EF6AB2AEE}"/>
              </a:ext>
            </a:extLst>
          </p:cNvPr>
          <p:cNvCxnSpPr>
            <a:cxnSpLocks/>
            <a:stCxn id="371" idx="0"/>
            <a:endCxn id="372" idx="1"/>
          </p:cNvCxnSpPr>
          <p:nvPr/>
        </p:nvCxnSpPr>
        <p:spPr>
          <a:xfrm flipH="1">
            <a:off x="5598801" y="4289774"/>
            <a:ext cx="614" cy="38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ángulo redondeado 341">
            <a:extLst>
              <a:ext uri="{FF2B5EF4-FFF2-40B4-BE49-F238E27FC236}">
                <a16:creationId xmlns:a16="http://schemas.microsoft.com/office/drawing/2014/main" id="{1CC218D7-20DF-6714-09D8-D224147A8C4B}"/>
              </a:ext>
            </a:extLst>
          </p:cNvPr>
          <p:cNvSpPr/>
          <p:nvPr/>
        </p:nvSpPr>
        <p:spPr>
          <a:xfrm rot="5400000">
            <a:off x="5520129" y="4853348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A6FF6A1B-82CA-4741-BDF0-372C8FE024C1}"/>
              </a:ext>
            </a:extLst>
          </p:cNvPr>
          <p:cNvSpPr txBox="1"/>
          <p:nvPr/>
        </p:nvSpPr>
        <p:spPr>
          <a:xfrm>
            <a:off x="5171694" y="4777114"/>
            <a:ext cx="47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R19</a:t>
            </a:r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FD33A20D-5BF3-2159-DB18-C079750B84E9}"/>
              </a:ext>
            </a:extLst>
          </p:cNvPr>
          <p:cNvSpPr txBox="1"/>
          <p:nvPr/>
        </p:nvSpPr>
        <p:spPr>
          <a:xfrm>
            <a:off x="5079080" y="337630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1</a:t>
            </a:r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8626FB17-CCC8-52BF-116D-F3D5E0691A92}"/>
              </a:ext>
            </a:extLst>
          </p:cNvPr>
          <p:cNvSpPr txBox="1"/>
          <p:nvPr/>
        </p:nvSpPr>
        <p:spPr>
          <a:xfrm>
            <a:off x="4273045" y="6100270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F1</a:t>
            </a:r>
          </a:p>
        </p:txBody>
      </p:sp>
      <p:sp>
        <p:nvSpPr>
          <p:cNvPr id="392" name="Rectángulo redondeado 341">
            <a:extLst>
              <a:ext uri="{FF2B5EF4-FFF2-40B4-BE49-F238E27FC236}">
                <a16:creationId xmlns:a16="http://schemas.microsoft.com/office/drawing/2014/main" id="{DB34A82E-1FF1-F127-8420-B5CC1BD2FD12}"/>
              </a:ext>
            </a:extLst>
          </p:cNvPr>
          <p:cNvSpPr/>
          <p:nvPr/>
        </p:nvSpPr>
        <p:spPr>
          <a:xfrm>
            <a:off x="5715859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3" name="CuadroTexto 392">
            <a:extLst>
              <a:ext uri="{FF2B5EF4-FFF2-40B4-BE49-F238E27FC236}">
                <a16:creationId xmlns:a16="http://schemas.microsoft.com/office/drawing/2014/main" id="{A180FCDC-145E-883D-7B42-72F8710B9513}"/>
              </a:ext>
            </a:extLst>
          </p:cNvPr>
          <p:cNvSpPr txBox="1"/>
          <p:nvPr/>
        </p:nvSpPr>
        <p:spPr>
          <a:xfrm>
            <a:off x="5618523" y="5684761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R5</a:t>
            </a:r>
          </a:p>
        </p:txBody>
      </p:sp>
      <p:sp>
        <p:nvSpPr>
          <p:cNvPr id="394" name="CuadroTexto 393">
            <a:extLst>
              <a:ext uri="{FF2B5EF4-FFF2-40B4-BE49-F238E27FC236}">
                <a16:creationId xmlns:a16="http://schemas.microsoft.com/office/drawing/2014/main" id="{0EC9C208-60E6-628D-6735-DF850A756B84}"/>
              </a:ext>
            </a:extLst>
          </p:cNvPr>
          <p:cNvSpPr txBox="1"/>
          <p:nvPr/>
        </p:nvSpPr>
        <p:spPr>
          <a:xfrm>
            <a:off x="6926740" y="5682589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R6</a:t>
            </a:r>
          </a:p>
        </p:txBody>
      </p:sp>
      <p:sp>
        <p:nvSpPr>
          <p:cNvPr id="395" name="CuadroTexto 394">
            <a:extLst>
              <a:ext uri="{FF2B5EF4-FFF2-40B4-BE49-F238E27FC236}">
                <a16:creationId xmlns:a16="http://schemas.microsoft.com/office/drawing/2014/main" id="{3673058C-9206-0B34-7D7C-113C5430AE7F}"/>
              </a:ext>
            </a:extLst>
          </p:cNvPr>
          <p:cNvSpPr txBox="1"/>
          <p:nvPr/>
        </p:nvSpPr>
        <p:spPr>
          <a:xfrm>
            <a:off x="6892764" y="4877917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F2</a:t>
            </a:r>
          </a:p>
        </p:txBody>
      </p:sp>
      <p:sp>
        <p:nvSpPr>
          <p:cNvPr id="400" name="Rectángulo 399">
            <a:extLst>
              <a:ext uri="{FF2B5EF4-FFF2-40B4-BE49-F238E27FC236}">
                <a16:creationId xmlns:a16="http://schemas.microsoft.com/office/drawing/2014/main" id="{FE0C1EB6-3219-2070-ECC8-835066E38C9A}"/>
              </a:ext>
            </a:extLst>
          </p:cNvPr>
          <p:cNvSpPr/>
          <p:nvPr/>
        </p:nvSpPr>
        <p:spPr>
          <a:xfrm>
            <a:off x="8152278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1" name="Conector recto 400">
            <a:extLst>
              <a:ext uri="{FF2B5EF4-FFF2-40B4-BE49-F238E27FC236}">
                <a16:creationId xmlns:a16="http://schemas.microsoft.com/office/drawing/2014/main" id="{0D57373C-304E-D7B5-1947-60DE6B0049EB}"/>
              </a:ext>
            </a:extLst>
          </p:cNvPr>
          <p:cNvCxnSpPr>
            <a:cxnSpLocks/>
            <a:endCxn id="400" idx="1"/>
          </p:cNvCxnSpPr>
          <p:nvPr/>
        </p:nvCxnSpPr>
        <p:spPr>
          <a:xfrm>
            <a:off x="7332782" y="5669043"/>
            <a:ext cx="819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ángulo redondeado 341">
            <a:extLst>
              <a:ext uri="{FF2B5EF4-FFF2-40B4-BE49-F238E27FC236}">
                <a16:creationId xmlns:a16="http://schemas.microsoft.com/office/drawing/2014/main" id="{473BFD17-0BDF-02B5-CF69-5D5519A80F31}"/>
              </a:ext>
            </a:extLst>
          </p:cNvPr>
          <p:cNvSpPr/>
          <p:nvPr/>
        </p:nvSpPr>
        <p:spPr>
          <a:xfrm>
            <a:off x="7397573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3" name="Rectángulo redondeado 341">
            <a:extLst>
              <a:ext uri="{FF2B5EF4-FFF2-40B4-BE49-F238E27FC236}">
                <a16:creationId xmlns:a16="http://schemas.microsoft.com/office/drawing/2014/main" id="{39C77B9D-98AD-9011-D764-6AB5A0787B3B}"/>
              </a:ext>
            </a:extLst>
          </p:cNvPr>
          <p:cNvSpPr/>
          <p:nvPr/>
        </p:nvSpPr>
        <p:spPr>
          <a:xfrm>
            <a:off x="7923881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1" name="CuadroTexto 410">
            <a:extLst>
              <a:ext uri="{FF2B5EF4-FFF2-40B4-BE49-F238E27FC236}">
                <a16:creationId xmlns:a16="http://schemas.microsoft.com/office/drawing/2014/main" id="{1620E2D1-97E8-02A6-CF92-73D46D475405}"/>
              </a:ext>
            </a:extLst>
          </p:cNvPr>
          <p:cNvSpPr txBox="1"/>
          <p:nvPr/>
        </p:nvSpPr>
        <p:spPr>
          <a:xfrm>
            <a:off x="7303956" y="5679279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R7</a:t>
            </a:r>
          </a:p>
        </p:txBody>
      </p:sp>
      <p:sp>
        <p:nvSpPr>
          <p:cNvPr id="412" name="CuadroTexto 411">
            <a:extLst>
              <a:ext uri="{FF2B5EF4-FFF2-40B4-BE49-F238E27FC236}">
                <a16:creationId xmlns:a16="http://schemas.microsoft.com/office/drawing/2014/main" id="{42735C11-59BF-CE6F-9CFC-6FA5D60F1B9F}"/>
              </a:ext>
            </a:extLst>
          </p:cNvPr>
          <p:cNvSpPr txBox="1"/>
          <p:nvPr/>
        </p:nvSpPr>
        <p:spPr>
          <a:xfrm>
            <a:off x="7832220" y="5672710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R8</a:t>
            </a:r>
          </a:p>
        </p:txBody>
      </p:sp>
      <p:sp>
        <p:nvSpPr>
          <p:cNvPr id="413" name="CuadroTexto 412">
            <a:extLst>
              <a:ext uri="{FF2B5EF4-FFF2-40B4-BE49-F238E27FC236}">
                <a16:creationId xmlns:a16="http://schemas.microsoft.com/office/drawing/2014/main" id="{FDBB9533-878A-7E50-6A5A-29E23772D6B9}"/>
              </a:ext>
            </a:extLst>
          </p:cNvPr>
          <p:cNvSpPr txBox="1"/>
          <p:nvPr/>
        </p:nvSpPr>
        <p:spPr>
          <a:xfrm>
            <a:off x="8451745" y="5739128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F3</a:t>
            </a:r>
          </a:p>
        </p:txBody>
      </p:sp>
      <p:sp>
        <p:nvSpPr>
          <p:cNvPr id="414" name="Rectángulo redondeado 265">
            <a:extLst>
              <a:ext uri="{FF2B5EF4-FFF2-40B4-BE49-F238E27FC236}">
                <a16:creationId xmlns:a16="http://schemas.microsoft.com/office/drawing/2014/main" id="{765F7CF8-E75D-51A1-ED21-458C7E7904EF}"/>
              </a:ext>
            </a:extLst>
          </p:cNvPr>
          <p:cNvSpPr/>
          <p:nvPr/>
        </p:nvSpPr>
        <p:spPr>
          <a:xfrm rot="16200000">
            <a:off x="8123089" y="5217913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5" name="Rectángulo redondeado 265">
            <a:extLst>
              <a:ext uri="{FF2B5EF4-FFF2-40B4-BE49-F238E27FC236}">
                <a16:creationId xmlns:a16="http://schemas.microsoft.com/office/drawing/2014/main" id="{F370D8FA-BC96-1F1A-1750-2319FBF2FD86}"/>
              </a:ext>
            </a:extLst>
          </p:cNvPr>
          <p:cNvSpPr/>
          <p:nvPr/>
        </p:nvSpPr>
        <p:spPr>
          <a:xfrm rot="16200000">
            <a:off x="8127623" y="6002509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6" name="CuadroTexto 415">
            <a:extLst>
              <a:ext uri="{FF2B5EF4-FFF2-40B4-BE49-F238E27FC236}">
                <a16:creationId xmlns:a16="http://schemas.microsoft.com/office/drawing/2014/main" id="{01D6BD4B-6498-42C6-4513-4C251727625F}"/>
              </a:ext>
            </a:extLst>
          </p:cNvPr>
          <p:cNvSpPr txBox="1"/>
          <p:nvPr/>
        </p:nvSpPr>
        <p:spPr>
          <a:xfrm>
            <a:off x="9364031" y="40516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R24</a:t>
            </a:r>
          </a:p>
        </p:txBody>
      </p:sp>
      <p:sp>
        <p:nvSpPr>
          <p:cNvPr id="417" name="CuadroTexto 416">
            <a:extLst>
              <a:ext uri="{FF2B5EF4-FFF2-40B4-BE49-F238E27FC236}">
                <a16:creationId xmlns:a16="http://schemas.microsoft.com/office/drawing/2014/main" id="{9FE3CD09-D9CD-DE23-140E-4FFF95275BA7}"/>
              </a:ext>
            </a:extLst>
          </p:cNvPr>
          <p:cNvSpPr txBox="1"/>
          <p:nvPr/>
        </p:nvSpPr>
        <p:spPr>
          <a:xfrm>
            <a:off x="8220313" y="5910728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R9</a:t>
            </a:r>
          </a:p>
        </p:txBody>
      </p:sp>
      <p:sp>
        <p:nvSpPr>
          <p:cNvPr id="423" name="CuadroTexto 422">
            <a:extLst>
              <a:ext uri="{FF2B5EF4-FFF2-40B4-BE49-F238E27FC236}">
                <a16:creationId xmlns:a16="http://schemas.microsoft.com/office/drawing/2014/main" id="{9614B6C4-3574-E1D0-603A-80DD61991AE6}"/>
              </a:ext>
            </a:extLst>
          </p:cNvPr>
          <p:cNvSpPr txBox="1"/>
          <p:nvPr/>
        </p:nvSpPr>
        <p:spPr>
          <a:xfrm>
            <a:off x="7540395" y="4473969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SW2</a:t>
            </a:r>
          </a:p>
        </p:txBody>
      </p:sp>
      <p:sp>
        <p:nvSpPr>
          <p:cNvPr id="429" name="Rectángulo 428">
            <a:extLst>
              <a:ext uri="{FF2B5EF4-FFF2-40B4-BE49-F238E27FC236}">
                <a16:creationId xmlns:a16="http://schemas.microsoft.com/office/drawing/2014/main" id="{212D6FCA-5A9A-1B91-6838-4DD144B18878}"/>
              </a:ext>
            </a:extLst>
          </p:cNvPr>
          <p:cNvSpPr/>
          <p:nvPr/>
        </p:nvSpPr>
        <p:spPr>
          <a:xfrm>
            <a:off x="8151179" y="7742007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0" name="Rectángulo 429">
            <a:extLst>
              <a:ext uri="{FF2B5EF4-FFF2-40B4-BE49-F238E27FC236}">
                <a16:creationId xmlns:a16="http://schemas.microsoft.com/office/drawing/2014/main" id="{91B554B0-D6C3-BA99-FC25-83397A1481FC}"/>
              </a:ext>
            </a:extLst>
          </p:cNvPr>
          <p:cNvSpPr/>
          <p:nvPr/>
        </p:nvSpPr>
        <p:spPr>
          <a:xfrm>
            <a:off x="9017209" y="774174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1" name="Conector recto 430">
            <a:extLst>
              <a:ext uri="{FF2B5EF4-FFF2-40B4-BE49-F238E27FC236}">
                <a16:creationId xmlns:a16="http://schemas.microsoft.com/office/drawing/2014/main" id="{E8CAE6A2-5D77-F47A-11E3-49C3AE98AA7E}"/>
              </a:ext>
            </a:extLst>
          </p:cNvPr>
          <p:cNvCxnSpPr>
            <a:cxnSpLocks/>
            <a:stCxn id="429" idx="3"/>
            <a:endCxn id="430" idx="1"/>
          </p:cNvCxnSpPr>
          <p:nvPr/>
        </p:nvCxnSpPr>
        <p:spPr>
          <a:xfrm flipV="1">
            <a:off x="8260361" y="7966931"/>
            <a:ext cx="756848" cy="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cto 443">
            <a:extLst>
              <a:ext uri="{FF2B5EF4-FFF2-40B4-BE49-F238E27FC236}">
                <a16:creationId xmlns:a16="http://schemas.microsoft.com/office/drawing/2014/main" id="{052225C5-D52F-1618-BBFF-76E7EF077CA8}"/>
              </a:ext>
            </a:extLst>
          </p:cNvPr>
          <p:cNvCxnSpPr>
            <a:cxnSpLocks/>
          </p:cNvCxnSpPr>
          <p:nvPr/>
        </p:nvCxnSpPr>
        <p:spPr>
          <a:xfrm flipH="1" flipV="1">
            <a:off x="9997521" y="7253025"/>
            <a:ext cx="1869" cy="50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ector recto 432">
            <a:extLst>
              <a:ext uri="{FF2B5EF4-FFF2-40B4-BE49-F238E27FC236}">
                <a16:creationId xmlns:a16="http://schemas.microsoft.com/office/drawing/2014/main" id="{A398989A-8736-4042-C3DE-7F1CEF9645A0}"/>
              </a:ext>
            </a:extLst>
          </p:cNvPr>
          <p:cNvCxnSpPr>
            <a:cxnSpLocks/>
            <a:stCxn id="430" idx="3"/>
            <a:endCxn id="432" idx="1"/>
          </p:cNvCxnSpPr>
          <p:nvPr/>
        </p:nvCxnSpPr>
        <p:spPr>
          <a:xfrm>
            <a:off x="9126391" y="7966931"/>
            <a:ext cx="822427" cy="3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ángulo redondeado 342">
            <a:extLst>
              <a:ext uri="{FF2B5EF4-FFF2-40B4-BE49-F238E27FC236}">
                <a16:creationId xmlns:a16="http://schemas.microsoft.com/office/drawing/2014/main" id="{DF2874C3-7F4D-8B86-A8DF-A1FCD5C31461}"/>
              </a:ext>
            </a:extLst>
          </p:cNvPr>
          <p:cNvSpPr/>
          <p:nvPr/>
        </p:nvSpPr>
        <p:spPr>
          <a:xfrm>
            <a:off x="9709519" y="7917186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6" name="CuadroTexto 445">
            <a:extLst>
              <a:ext uri="{FF2B5EF4-FFF2-40B4-BE49-F238E27FC236}">
                <a16:creationId xmlns:a16="http://schemas.microsoft.com/office/drawing/2014/main" id="{8089CF45-AEA0-6C68-9FD8-39275DF56C5D}"/>
              </a:ext>
            </a:extLst>
          </p:cNvPr>
          <p:cNvSpPr txBox="1"/>
          <p:nvPr/>
        </p:nvSpPr>
        <p:spPr>
          <a:xfrm>
            <a:off x="9574091" y="7485304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R11</a:t>
            </a:r>
          </a:p>
        </p:txBody>
      </p:sp>
      <p:cxnSp>
        <p:nvCxnSpPr>
          <p:cNvPr id="452" name="Conector recto 451">
            <a:extLst>
              <a:ext uri="{FF2B5EF4-FFF2-40B4-BE49-F238E27FC236}">
                <a16:creationId xmlns:a16="http://schemas.microsoft.com/office/drawing/2014/main" id="{C7F2C8CA-FF4A-850C-B6A0-F5ECF82C0F1C}"/>
              </a:ext>
            </a:extLst>
          </p:cNvPr>
          <p:cNvCxnSpPr>
            <a:cxnSpLocks/>
            <a:endCxn id="459" idx="6"/>
          </p:cNvCxnSpPr>
          <p:nvPr/>
        </p:nvCxnSpPr>
        <p:spPr>
          <a:xfrm>
            <a:off x="10050650" y="7966931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ángulo redondeado 265">
            <a:extLst>
              <a:ext uri="{FF2B5EF4-FFF2-40B4-BE49-F238E27FC236}">
                <a16:creationId xmlns:a16="http://schemas.microsoft.com/office/drawing/2014/main" id="{BC0BCB46-7ADE-7088-90FE-564BDCA3705F}"/>
              </a:ext>
            </a:extLst>
          </p:cNvPr>
          <p:cNvSpPr/>
          <p:nvPr/>
        </p:nvSpPr>
        <p:spPr>
          <a:xfrm rot="16200000">
            <a:off x="9914499" y="7567569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5" name="CuadroTexto 204"/>
          <p:cNvSpPr txBox="1"/>
          <p:nvPr/>
        </p:nvSpPr>
        <p:spPr>
          <a:xfrm>
            <a:off x="9956027" y="8142284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854</a:t>
            </a:r>
          </a:p>
        </p:txBody>
      </p:sp>
      <p:sp>
        <p:nvSpPr>
          <p:cNvPr id="432" name="Rectángulo 431">
            <a:extLst>
              <a:ext uri="{FF2B5EF4-FFF2-40B4-BE49-F238E27FC236}">
                <a16:creationId xmlns:a16="http://schemas.microsoft.com/office/drawing/2014/main" id="{612F3879-037E-12D9-F212-FBFE04EB92D2}"/>
              </a:ext>
            </a:extLst>
          </p:cNvPr>
          <p:cNvSpPr/>
          <p:nvPr/>
        </p:nvSpPr>
        <p:spPr>
          <a:xfrm>
            <a:off x="9948818" y="774542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5" name="CuadroTexto 434">
            <a:extLst>
              <a:ext uri="{FF2B5EF4-FFF2-40B4-BE49-F238E27FC236}">
                <a16:creationId xmlns:a16="http://schemas.microsoft.com/office/drawing/2014/main" id="{3F6127EF-21A7-7DAA-A00F-51F71424C5B0}"/>
              </a:ext>
            </a:extLst>
          </p:cNvPr>
          <p:cNvSpPr txBox="1"/>
          <p:nvPr/>
        </p:nvSpPr>
        <p:spPr>
          <a:xfrm>
            <a:off x="9579855" y="7977705"/>
            <a:ext cx="472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R10</a:t>
            </a:r>
          </a:p>
        </p:txBody>
      </p:sp>
      <p:grpSp>
        <p:nvGrpSpPr>
          <p:cNvPr id="436" name="Grupo 435">
            <a:extLst>
              <a:ext uri="{FF2B5EF4-FFF2-40B4-BE49-F238E27FC236}">
                <a16:creationId xmlns:a16="http://schemas.microsoft.com/office/drawing/2014/main" id="{635FE391-AD80-EAD7-EB79-D51FD9B1116C}"/>
              </a:ext>
            </a:extLst>
          </p:cNvPr>
          <p:cNvGrpSpPr/>
          <p:nvPr/>
        </p:nvGrpSpPr>
        <p:grpSpPr>
          <a:xfrm>
            <a:off x="9785849" y="9269693"/>
            <a:ext cx="418612" cy="420957"/>
            <a:chOff x="2349982" y="2520452"/>
            <a:chExt cx="418612" cy="420957"/>
          </a:xfrm>
        </p:grpSpPr>
        <p:sp>
          <p:nvSpPr>
            <p:cNvPr id="437" name="Triángulo isósceles 436">
              <a:extLst>
                <a:ext uri="{FF2B5EF4-FFF2-40B4-BE49-F238E27FC236}">
                  <a16:creationId xmlns:a16="http://schemas.microsoft.com/office/drawing/2014/main" id="{16C47B6E-E85D-2542-0C57-8B29A7EFCC44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02163798-7EA2-62E9-108D-8E4065B63488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0DCED648-B5D1-660C-4B8C-A690CA91CDEC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40" name="Rectángulo 439">
            <a:extLst>
              <a:ext uri="{FF2B5EF4-FFF2-40B4-BE49-F238E27FC236}">
                <a16:creationId xmlns:a16="http://schemas.microsoft.com/office/drawing/2014/main" id="{D4AEFF62-6E7D-6010-AC04-68A3701BBD3D}"/>
              </a:ext>
            </a:extLst>
          </p:cNvPr>
          <p:cNvSpPr/>
          <p:nvPr/>
        </p:nvSpPr>
        <p:spPr>
          <a:xfrm rot="16200000" flipV="1">
            <a:off x="9940564" y="868202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1" name="Conector recto 440">
            <a:extLst>
              <a:ext uri="{FF2B5EF4-FFF2-40B4-BE49-F238E27FC236}">
                <a16:creationId xmlns:a16="http://schemas.microsoft.com/office/drawing/2014/main" id="{E68FFA79-B0FE-AFDA-E5B1-F77923982FAB}"/>
              </a:ext>
            </a:extLst>
          </p:cNvPr>
          <p:cNvCxnSpPr>
            <a:cxnSpLocks/>
            <a:stCxn id="440" idx="3"/>
          </p:cNvCxnSpPr>
          <p:nvPr/>
        </p:nvCxnSpPr>
        <p:spPr>
          <a:xfrm flipV="1">
            <a:off x="9995155" y="8194242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recto 441">
            <a:extLst>
              <a:ext uri="{FF2B5EF4-FFF2-40B4-BE49-F238E27FC236}">
                <a16:creationId xmlns:a16="http://schemas.microsoft.com/office/drawing/2014/main" id="{E0F608A8-7FFC-1B0D-233D-95A96E33FBDB}"/>
              </a:ext>
            </a:extLst>
          </p:cNvPr>
          <p:cNvCxnSpPr>
            <a:cxnSpLocks/>
            <a:stCxn id="439" idx="0"/>
            <a:endCxn id="440" idx="1"/>
          </p:cNvCxnSpPr>
          <p:nvPr/>
        </p:nvCxnSpPr>
        <p:spPr>
          <a:xfrm flipV="1">
            <a:off x="9995155" y="8961804"/>
            <a:ext cx="0" cy="30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CuadroTexto 450">
            <a:extLst>
              <a:ext uri="{FF2B5EF4-FFF2-40B4-BE49-F238E27FC236}">
                <a16:creationId xmlns:a16="http://schemas.microsoft.com/office/drawing/2014/main" id="{69D4DC26-7997-EB71-A20D-F97A5760F0A6}"/>
              </a:ext>
            </a:extLst>
          </p:cNvPr>
          <p:cNvSpPr txBox="1"/>
          <p:nvPr/>
        </p:nvSpPr>
        <p:spPr>
          <a:xfrm>
            <a:off x="9381602" y="6787316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SW3</a:t>
            </a:r>
          </a:p>
        </p:txBody>
      </p:sp>
      <p:sp>
        <p:nvSpPr>
          <p:cNvPr id="453" name="Rectángulo 452">
            <a:extLst>
              <a:ext uri="{FF2B5EF4-FFF2-40B4-BE49-F238E27FC236}">
                <a16:creationId xmlns:a16="http://schemas.microsoft.com/office/drawing/2014/main" id="{33ACC43C-C380-3ED4-AA65-4C3C4640CB88}"/>
              </a:ext>
            </a:extLst>
          </p:cNvPr>
          <p:cNvSpPr/>
          <p:nvPr/>
        </p:nvSpPr>
        <p:spPr>
          <a:xfrm>
            <a:off x="10971884" y="774542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4" name="Conector recto 453">
            <a:extLst>
              <a:ext uri="{FF2B5EF4-FFF2-40B4-BE49-F238E27FC236}">
                <a16:creationId xmlns:a16="http://schemas.microsoft.com/office/drawing/2014/main" id="{8CED5563-616B-91CD-2E5A-299896327F5F}"/>
              </a:ext>
            </a:extLst>
          </p:cNvPr>
          <p:cNvCxnSpPr>
            <a:stCxn id="458" idx="2"/>
            <a:endCxn id="453" idx="1"/>
          </p:cNvCxnSpPr>
          <p:nvPr/>
        </p:nvCxnSpPr>
        <p:spPr>
          <a:xfrm flipV="1">
            <a:off x="10650056" y="7970614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665AE1CD-E66B-A641-9988-79B3C031B59B}"/>
              </a:ext>
            </a:extLst>
          </p:cNvPr>
          <p:cNvGrpSpPr/>
          <p:nvPr/>
        </p:nvGrpSpPr>
        <p:grpSpPr>
          <a:xfrm flipH="1">
            <a:off x="10189444" y="7874712"/>
            <a:ext cx="460612" cy="211529"/>
            <a:chOff x="4140259" y="2904531"/>
            <a:chExt cx="2911092" cy="1521744"/>
          </a:xfrm>
        </p:grpSpPr>
        <p:sp>
          <p:nvSpPr>
            <p:cNvPr id="456" name="Forma libre 285">
              <a:extLst>
                <a:ext uri="{FF2B5EF4-FFF2-40B4-BE49-F238E27FC236}">
                  <a16:creationId xmlns:a16="http://schemas.microsoft.com/office/drawing/2014/main" id="{D473699D-91B5-48CB-D241-2B50730D620C}"/>
                </a:ext>
              </a:extLst>
            </p:cNvPr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7" name="Forma libre 286">
              <a:extLst>
                <a:ext uri="{FF2B5EF4-FFF2-40B4-BE49-F238E27FC236}">
                  <a16:creationId xmlns:a16="http://schemas.microsoft.com/office/drawing/2014/main" id="{1A4C9A11-5E71-8D0F-60DD-E592534E2441}"/>
                </a:ext>
              </a:extLst>
            </p:cNvPr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8" name="Elipse 457">
              <a:extLst>
                <a:ext uri="{FF2B5EF4-FFF2-40B4-BE49-F238E27FC236}">
                  <a16:creationId xmlns:a16="http://schemas.microsoft.com/office/drawing/2014/main" id="{160A3910-9D22-D15E-AA4F-D99DB0E430B3}"/>
                </a:ext>
              </a:extLst>
            </p:cNvPr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9" name="Elipse 458">
              <a:extLst>
                <a:ext uri="{FF2B5EF4-FFF2-40B4-BE49-F238E27FC236}">
                  <a16:creationId xmlns:a16="http://schemas.microsoft.com/office/drawing/2014/main" id="{9C0C79B3-ADAE-C271-3FC2-CF0A32C483D7}"/>
                </a:ext>
              </a:extLst>
            </p:cNvPr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60" name="CuadroTexto 459">
            <a:extLst>
              <a:ext uri="{FF2B5EF4-FFF2-40B4-BE49-F238E27FC236}">
                <a16:creationId xmlns:a16="http://schemas.microsoft.com/office/drawing/2014/main" id="{38B628A9-D78A-B111-9186-BD6ADF3FD86A}"/>
              </a:ext>
            </a:extLst>
          </p:cNvPr>
          <p:cNvSpPr txBox="1"/>
          <p:nvPr/>
        </p:nvSpPr>
        <p:spPr>
          <a:xfrm>
            <a:off x="10250643" y="7634590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F4</a:t>
            </a:r>
          </a:p>
        </p:txBody>
      </p:sp>
      <p:sp>
        <p:nvSpPr>
          <p:cNvPr id="461" name="CuadroTexto 460">
            <a:extLst>
              <a:ext uri="{FF2B5EF4-FFF2-40B4-BE49-F238E27FC236}">
                <a16:creationId xmlns:a16="http://schemas.microsoft.com/office/drawing/2014/main" id="{4D283B51-3C7D-E377-9632-BE92B8F920BE}"/>
              </a:ext>
            </a:extLst>
          </p:cNvPr>
          <p:cNvSpPr txBox="1"/>
          <p:nvPr/>
        </p:nvSpPr>
        <p:spPr>
          <a:xfrm>
            <a:off x="10821708" y="813718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856</a:t>
            </a:r>
          </a:p>
        </p:txBody>
      </p:sp>
      <p:sp>
        <p:nvSpPr>
          <p:cNvPr id="462" name="Rectángulo redondeado 265">
            <a:extLst>
              <a:ext uri="{FF2B5EF4-FFF2-40B4-BE49-F238E27FC236}">
                <a16:creationId xmlns:a16="http://schemas.microsoft.com/office/drawing/2014/main" id="{CD3F7B24-CFCA-08E8-10EB-DFBDD972A1FF}"/>
              </a:ext>
            </a:extLst>
          </p:cNvPr>
          <p:cNvSpPr/>
          <p:nvPr/>
        </p:nvSpPr>
        <p:spPr>
          <a:xfrm rot="16200000">
            <a:off x="9909202" y="8636648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3" name="CuadroTexto 462">
            <a:extLst>
              <a:ext uri="{FF2B5EF4-FFF2-40B4-BE49-F238E27FC236}">
                <a16:creationId xmlns:a16="http://schemas.microsoft.com/office/drawing/2014/main" id="{838C5E43-FD60-1FAE-CFEF-E74565817F28}"/>
              </a:ext>
            </a:extLst>
          </p:cNvPr>
          <p:cNvSpPr txBox="1"/>
          <p:nvPr/>
        </p:nvSpPr>
        <p:spPr>
          <a:xfrm>
            <a:off x="9571258" y="854042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R22</a:t>
            </a:r>
          </a:p>
        </p:txBody>
      </p:sp>
      <p:sp>
        <p:nvSpPr>
          <p:cNvPr id="465" name="Rectángulo 464">
            <a:extLst>
              <a:ext uri="{FF2B5EF4-FFF2-40B4-BE49-F238E27FC236}">
                <a16:creationId xmlns:a16="http://schemas.microsoft.com/office/drawing/2014/main" id="{E62C1A09-15E9-013C-2D18-9CE9E0B84F97}"/>
              </a:ext>
            </a:extLst>
          </p:cNvPr>
          <p:cNvSpPr/>
          <p:nvPr/>
        </p:nvSpPr>
        <p:spPr>
          <a:xfrm rot="5400000">
            <a:off x="9937087" y="610678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6" name="Conector recto 465">
            <a:extLst>
              <a:ext uri="{FF2B5EF4-FFF2-40B4-BE49-F238E27FC236}">
                <a16:creationId xmlns:a16="http://schemas.microsoft.com/office/drawing/2014/main" id="{A7DAD786-4267-C054-3E4E-9BBC64C418F8}"/>
              </a:ext>
            </a:extLst>
          </p:cNvPr>
          <p:cNvCxnSpPr>
            <a:cxnSpLocks/>
            <a:stCxn id="467" idx="3"/>
            <a:endCxn id="465" idx="1"/>
          </p:cNvCxnSpPr>
          <p:nvPr/>
        </p:nvCxnSpPr>
        <p:spPr>
          <a:xfrm flipH="1">
            <a:off x="9991678" y="5161322"/>
            <a:ext cx="5723" cy="1116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ángulo 466">
            <a:extLst>
              <a:ext uri="{FF2B5EF4-FFF2-40B4-BE49-F238E27FC236}">
                <a16:creationId xmlns:a16="http://schemas.microsoft.com/office/drawing/2014/main" id="{BC4FC692-1952-80DC-4AE3-D9AC4A4C8FBD}"/>
              </a:ext>
            </a:extLst>
          </p:cNvPr>
          <p:cNvSpPr/>
          <p:nvPr/>
        </p:nvSpPr>
        <p:spPr>
          <a:xfrm rot="5400000">
            <a:off x="9942810" y="488154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8" name="Conector recto 467">
            <a:extLst>
              <a:ext uri="{FF2B5EF4-FFF2-40B4-BE49-F238E27FC236}">
                <a16:creationId xmlns:a16="http://schemas.microsoft.com/office/drawing/2014/main" id="{1D96A2D2-60C5-5ACD-0D08-76112E4E25A1}"/>
              </a:ext>
            </a:extLst>
          </p:cNvPr>
          <p:cNvCxnSpPr>
            <a:cxnSpLocks/>
          </p:cNvCxnSpPr>
          <p:nvPr/>
        </p:nvCxnSpPr>
        <p:spPr>
          <a:xfrm>
            <a:off x="9994814" y="6386564"/>
            <a:ext cx="0" cy="342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CuadroTexto 468">
            <a:extLst>
              <a:ext uri="{FF2B5EF4-FFF2-40B4-BE49-F238E27FC236}">
                <a16:creationId xmlns:a16="http://schemas.microsoft.com/office/drawing/2014/main" id="{A074F21C-15E5-8E78-B9C5-940928D835F9}"/>
              </a:ext>
            </a:extLst>
          </p:cNvPr>
          <p:cNvSpPr txBox="1"/>
          <p:nvPr/>
        </p:nvSpPr>
        <p:spPr>
          <a:xfrm>
            <a:off x="10169170" y="6189117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852</a:t>
            </a:r>
          </a:p>
        </p:txBody>
      </p:sp>
      <p:sp>
        <p:nvSpPr>
          <p:cNvPr id="470" name="CuadroTexto 469">
            <a:extLst>
              <a:ext uri="{FF2B5EF4-FFF2-40B4-BE49-F238E27FC236}">
                <a16:creationId xmlns:a16="http://schemas.microsoft.com/office/drawing/2014/main" id="{823A53C4-39BD-2DC3-4C2C-3216D20A14D2}"/>
              </a:ext>
            </a:extLst>
          </p:cNvPr>
          <p:cNvSpPr txBox="1"/>
          <p:nvPr/>
        </p:nvSpPr>
        <p:spPr>
          <a:xfrm>
            <a:off x="10188575" y="4948733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832</a:t>
            </a:r>
          </a:p>
        </p:txBody>
      </p:sp>
      <p:cxnSp>
        <p:nvCxnSpPr>
          <p:cNvPr id="471" name="Conector recto 470">
            <a:extLst>
              <a:ext uri="{FF2B5EF4-FFF2-40B4-BE49-F238E27FC236}">
                <a16:creationId xmlns:a16="http://schemas.microsoft.com/office/drawing/2014/main" id="{787296F7-1EC1-2281-B1A9-A42CA1ED74DD}"/>
              </a:ext>
            </a:extLst>
          </p:cNvPr>
          <p:cNvCxnSpPr>
            <a:cxnSpLocks/>
            <a:stCxn id="481" idx="3"/>
            <a:endCxn id="480" idx="6"/>
          </p:cNvCxnSpPr>
          <p:nvPr/>
        </p:nvCxnSpPr>
        <p:spPr>
          <a:xfrm rot="16200000">
            <a:off x="9931961" y="3904561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Rectángulo 471">
            <a:extLst>
              <a:ext uri="{FF2B5EF4-FFF2-40B4-BE49-F238E27FC236}">
                <a16:creationId xmlns:a16="http://schemas.microsoft.com/office/drawing/2014/main" id="{5DD9367D-980F-CF6B-0E11-F4D06E2331B0}"/>
              </a:ext>
            </a:extLst>
          </p:cNvPr>
          <p:cNvSpPr/>
          <p:nvPr/>
        </p:nvSpPr>
        <p:spPr>
          <a:xfrm rot="16200000">
            <a:off x="9948176" y="277522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73" name="Conector recto 472">
            <a:extLst>
              <a:ext uri="{FF2B5EF4-FFF2-40B4-BE49-F238E27FC236}">
                <a16:creationId xmlns:a16="http://schemas.microsoft.com/office/drawing/2014/main" id="{2C0F5687-2128-DC3B-FDA2-1A3B424737B7}"/>
              </a:ext>
            </a:extLst>
          </p:cNvPr>
          <p:cNvCxnSpPr>
            <a:stCxn id="479" idx="2"/>
            <a:endCxn id="472" idx="1"/>
          </p:cNvCxnSpPr>
          <p:nvPr/>
        </p:nvCxnSpPr>
        <p:spPr>
          <a:xfrm rot="16200000" flipV="1">
            <a:off x="9842286" y="3215480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ector recto 474">
            <a:extLst>
              <a:ext uri="{FF2B5EF4-FFF2-40B4-BE49-F238E27FC236}">
                <a16:creationId xmlns:a16="http://schemas.microsoft.com/office/drawing/2014/main" id="{E77D8F34-2569-0BCE-82C9-9A70B57CD431}"/>
              </a:ext>
            </a:extLst>
          </p:cNvPr>
          <p:cNvCxnSpPr>
            <a:cxnSpLocks/>
            <a:stCxn id="481" idx="0"/>
          </p:cNvCxnSpPr>
          <p:nvPr/>
        </p:nvCxnSpPr>
        <p:spPr>
          <a:xfrm flipH="1">
            <a:off x="8212222" y="4030823"/>
            <a:ext cx="1561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upo 475">
            <a:extLst>
              <a:ext uri="{FF2B5EF4-FFF2-40B4-BE49-F238E27FC236}">
                <a16:creationId xmlns:a16="http://schemas.microsoft.com/office/drawing/2014/main" id="{616E0CDA-FBA8-70D3-99FC-446A611DC46A}"/>
              </a:ext>
            </a:extLst>
          </p:cNvPr>
          <p:cNvGrpSpPr/>
          <p:nvPr/>
        </p:nvGrpSpPr>
        <p:grpSpPr>
          <a:xfrm rot="16200000" flipH="1">
            <a:off x="9782323" y="3501368"/>
            <a:ext cx="460612" cy="211529"/>
            <a:chOff x="4140259" y="2904531"/>
            <a:chExt cx="2911092" cy="1521744"/>
          </a:xfrm>
        </p:grpSpPr>
        <p:sp>
          <p:nvSpPr>
            <p:cNvPr id="477" name="Forma libre 285">
              <a:extLst>
                <a:ext uri="{FF2B5EF4-FFF2-40B4-BE49-F238E27FC236}">
                  <a16:creationId xmlns:a16="http://schemas.microsoft.com/office/drawing/2014/main" id="{34588F1F-64FE-9577-5BDE-58756AE8D8DB}"/>
                </a:ext>
              </a:extLst>
            </p:cNvPr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8" name="Forma libre 286">
              <a:extLst>
                <a:ext uri="{FF2B5EF4-FFF2-40B4-BE49-F238E27FC236}">
                  <a16:creationId xmlns:a16="http://schemas.microsoft.com/office/drawing/2014/main" id="{734C50F9-511F-5D38-E9ED-9C343966555B}"/>
                </a:ext>
              </a:extLst>
            </p:cNvPr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9" name="Elipse 478">
              <a:extLst>
                <a:ext uri="{FF2B5EF4-FFF2-40B4-BE49-F238E27FC236}">
                  <a16:creationId xmlns:a16="http://schemas.microsoft.com/office/drawing/2014/main" id="{3902F48E-2088-3DBE-944A-F34650C79492}"/>
                </a:ext>
              </a:extLst>
            </p:cNvPr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0" name="Elipse 479">
              <a:extLst>
                <a:ext uri="{FF2B5EF4-FFF2-40B4-BE49-F238E27FC236}">
                  <a16:creationId xmlns:a16="http://schemas.microsoft.com/office/drawing/2014/main" id="{DE0DC4B5-595F-4569-FE63-AFEFD3B94AD6}"/>
                </a:ext>
              </a:extLst>
            </p:cNvPr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81" name="Rectángulo 480">
            <a:extLst>
              <a:ext uri="{FF2B5EF4-FFF2-40B4-BE49-F238E27FC236}">
                <a16:creationId xmlns:a16="http://schemas.microsoft.com/office/drawing/2014/main" id="{A037EB90-419B-A392-7290-82EA23FD2854}"/>
              </a:ext>
            </a:extLst>
          </p:cNvPr>
          <p:cNvSpPr/>
          <p:nvPr/>
        </p:nvSpPr>
        <p:spPr>
          <a:xfrm rot="16200000">
            <a:off x="9944493" y="380563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2" name="Conector recto 481">
            <a:extLst>
              <a:ext uri="{FF2B5EF4-FFF2-40B4-BE49-F238E27FC236}">
                <a16:creationId xmlns:a16="http://schemas.microsoft.com/office/drawing/2014/main" id="{A8EC0CA0-394C-DC6B-E13D-10ECCAECE93E}"/>
              </a:ext>
            </a:extLst>
          </p:cNvPr>
          <p:cNvCxnSpPr>
            <a:cxnSpLocks/>
            <a:stCxn id="467" idx="1"/>
            <a:endCxn id="481" idx="1"/>
          </p:cNvCxnSpPr>
          <p:nvPr/>
        </p:nvCxnSpPr>
        <p:spPr>
          <a:xfrm flipV="1">
            <a:off x="9997401" y="4085414"/>
            <a:ext cx="1683" cy="966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ángulo redondeado 341">
            <a:extLst>
              <a:ext uri="{FF2B5EF4-FFF2-40B4-BE49-F238E27FC236}">
                <a16:creationId xmlns:a16="http://schemas.microsoft.com/office/drawing/2014/main" id="{047B40C3-3BEF-F06E-5C71-48DF52171905}"/>
              </a:ext>
            </a:extLst>
          </p:cNvPr>
          <p:cNvSpPr/>
          <p:nvPr/>
        </p:nvSpPr>
        <p:spPr>
          <a:xfrm rot="16200000">
            <a:off x="9907530" y="4168694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4" name="Rectángulo redondeado 265">
            <a:extLst>
              <a:ext uri="{FF2B5EF4-FFF2-40B4-BE49-F238E27FC236}">
                <a16:creationId xmlns:a16="http://schemas.microsoft.com/office/drawing/2014/main" id="{62471AD1-9539-667F-27CA-8A5FDBBF8DA4}"/>
              </a:ext>
            </a:extLst>
          </p:cNvPr>
          <p:cNvSpPr/>
          <p:nvPr/>
        </p:nvSpPr>
        <p:spPr>
          <a:xfrm rot="10800000">
            <a:off x="9523873" y="3969486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5" name="Rectángulo redondeado 265">
            <a:extLst>
              <a:ext uri="{FF2B5EF4-FFF2-40B4-BE49-F238E27FC236}">
                <a16:creationId xmlns:a16="http://schemas.microsoft.com/office/drawing/2014/main" id="{D83E65D9-470F-9BF8-DC6D-4475234E889A}"/>
              </a:ext>
            </a:extLst>
          </p:cNvPr>
          <p:cNvSpPr/>
          <p:nvPr/>
        </p:nvSpPr>
        <p:spPr>
          <a:xfrm rot="10800000">
            <a:off x="10308469" y="3964952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6" name="CuadroTexto 485">
            <a:extLst>
              <a:ext uri="{FF2B5EF4-FFF2-40B4-BE49-F238E27FC236}">
                <a16:creationId xmlns:a16="http://schemas.microsoft.com/office/drawing/2014/main" id="{AEDE0F8F-8A6D-D875-5E26-A72A027F8F21}"/>
              </a:ext>
            </a:extLst>
          </p:cNvPr>
          <p:cNvSpPr txBox="1"/>
          <p:nvPr/>
        </p:nvSpPr>
        <p:spPr>
          <a:xfrm>
            <a:off x="8209619" y="5130920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R23</a:t>
            </a:r>
          </a:p>
        </p:txBody>
      </p:sp>
      <p:sp>
        <p:nvSpPr>
          <p:cNvPr id="487" name="CuadroTexto 486">
            <a:extLst>
              <a:ext uri="{FF2B5EF4-FFF2-40B4-BE49-F238E27FC236}">
                <a16:creationId xmlns:a16="http://schemas.microsoft.com/office/drawing/2014/main" id="{180BE051-0808-BAB4-4268-41BC590B6435}"/>
              </a:ext>
            </a:extLst>
          </p:cNvPr>
          <p:cNvSpPr txBox="1"/>
          <p:nvPr/>
        </p:nvSpPr>
        <p:spPr>
          <a:xfrm>
            <a:off x="9998342" y="411062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R12</a:t>
            </a:r>
          </a:p>
        </p:txBody>
      </p:sp>
      <p:sp>
        <p:nvSpPr>
          <p:cNvPr id="488" name="CuadroTexto 487">
            <a:extLst>
              <a:ext uri="{FF2B5EF4-FFF2-40B4-BE49-F238E27FC236}">
                <a16:creationId xmlns:a16="http://schemas.microsoft.com/office/drawing/2014/main" id="{2976162A-8E88-2951-CF88-3973D5AD116A}"/>
              </a:ext>
            </a:extLst>
          </p:cNvPr>
          <p:cNvSpPr txBox="1"/>
          <p:nvPr/>
        </p:nvSpPr>
        <p:spPr>
          <a:xfrm>
            <a:off x="10178430" y="370834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R13</a:t>
            </a:r>
          </a:p>
        </p:txBody>
      </p:sp>
      <p:sp>
        <p:nvSpPr>
          <p:cNvPr id="489" name="CuadroTexto 488">
            <a:extLst>
              <a:ext uri="{FF2B5EF4-FFF2-40B4-BE49-F238E27FC236}">
                <a16:creationId xmlns:a16="http://schemas.microsoft.com/office/drawing/2014/main" id="{FEEAAAD1-614D-C9AD-A450-3141B99717F2}"/>
              </a:ext>
            </a:extLst>
          </p:cNvPr>
          <p:cNvSpPr txBox="1"/>
          <p:nvPr/>
        </p:nvSpPr>
        <p:spPr>
          <a:xfrm>
            <a:off x="10054330" y="3435345"/>
            <a:ext cx="45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F5</a:t>
            </a:r>
          </a:p>
        </p:txBody>
      </p: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44DEC192-9709-530D-3D1D-2484D59C609D}"/>
              </a:ext>
            </a:extLst>
          </p:cNvPr>
          <p:cNvSpPr txBox="1"/>
          <p:nvPr/>
        </p:nvSpPr>
        <p:spPr>
          <a:xfrm>
            <a:off x="9555411" y="364752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858</a:t>
            </a:r>
          </a:p>
        </p:txBody>
      </p:sp>
      <p:sp>
        <p:nvSpPr>
          <p:cNvPr id="491" name="CuadroTexto 490">
            <a:extLst>
              <a:ext uri="{FF2B5EF4-FFF2-40B4-BE49-F238E27FC236}">
                <a16:creationId xmlns:a16="http://schemas.microsoft.com/office/drawing/2014/main" id="{051843D0-B898-1E38-7F66-B285748F4383}"/>
              </a:ext>
            </a:extLst>
          </p:cNvPr>
          <p:cNvSpPr txBox="1"/>
          <p:nvPr/>
        </p:nvSpPr>
        <p:spPr>
          <a:xfrm>
            <a:off x="9788824" y="268914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864</a:t>
            </a:r>
          </a:p>
        </p:txBody>
      </p:sp>
      <p:cxnSp>
        <p:nvCxnSpPr>
          <p:cNvPr id="492" name="Conector recto 491">
            <a:extLst>
              <a:ext uri="{FF2B5EF4-FFF2-40B4-BE49-F238E27FC236}">
                <a16:creationId xmlns:a16="http://schemas.microsoft.com/office/drawing/2014/main" id="{E76A54FD-19D2-965C-3725-E234EE1FE086}"/>
              </a:ext>
            </a:extLst>
          </p:cNvPr>
          <p:cNvCxnSpPr>
            <a:cxnSpLocks/>
          </p:cNvCxnSpPr>
          <p:nvPr/>
        </p:nvCxnSpPr>
        <p:spPr>
          <a:xfrm>
            <a:off x="8205000" y="4032374"/>
            <a:ext cx="0" cy="374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upo 492">
            <a:extLst>
              <a:ext uri="{FF2B5EF4-FFF2-40B4-BE49-F238E27FC236}">
                <a16:creationId xmlns:a16="http://schemas.microsoft.com/office/drawing/2014/main" id="{7EEBDB30-B76D-8FEC-6CF8-1D97B9BA654F}"/>
              </a:ext>
            </a:extLst>
          </p:cNvPr>
          <p:cNvGrpSpPr/>
          <p:nvPr/>
        </p:nvGrpSpPr>
        <p:grpSpPr>
          <a:xfrm rot="5400000">
            <a:off x="9802112" y="6842855"/>
            <a:ext cx="535065" cy="281154"/>
            <a:chOff x="5332920" y="6770370"/>
            <a:chExt cx="535065" cy="281154"/>
          </a:xfrm>
        </p:grpSpPr>
        <p:sp>
          <p:nvSpPr>
            <p:cNvPr id="494" name="Elipse 493">
              <a:extLst>
                <a:ext uri="{FF2B5EF4-FFF2-40B4-BE49-F238E27FC236}">
                  <a16:creationId xmlns:a16="http://schemas.microsoft.com/office/drawing/2014/main" id="{3ABC68DE-6334-DE90-8CED-EBEEC18F44D9}"/>
                </a:ext>
              </a:extLst>
            </p:cNvPr>
            <p:cNvSpPr/>
            <p:nvPr/>
          </p:nvSpPr>
          <p:spPr>
            <a:xfrm rot="10800000">
              <a:off x="5725110" y="6918174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5" name="Elipse 494">
              <a:extLst>
                <a:ext uri="{FF2B5EF4-FFF2-40B4-BE49-F238E27FC236}">
                  <a16:creationId xmlns:a16="http://schemas.microsoft.com/office/drawing/2014/main" id="{87E7C9B2-83C6-B9C9-0A8D-967298E82787}"/>
                </a:ext>
              </a:extLst>
            </p:cNvPr>
            <p:cNvSpPr/>
            <p:nvPr/>
          </p:nvSpPr>
          <p:spPr>
            <a:xfrm rot="10800000">
              <a:off x="5332920" y="6918174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6" name="Conector recto 495">
              <a:extLst>
                <a:ext uri="{FF2B5EF4-FFF2-40B4-BE49-F238E27FC236}">
                  <a16:creationId xmlns:a16="http://schemas.microsoft.com/office/drawing/2014/main" id="{88ABBE20-6FBF-9938-626E-3E1D86C5E487}"/>
                </a:ext>
              </a:extLst>
            </p:cNvPr>
            <p:cNvCxnSpPr>
              <a:endCxn id="495" idx="2"/>
            </p:cNvCxnSpPr>
            <p:nvPr/>
          </p:nvCxnSpPr>
          <p:spPr>
            <a:xfrm flipH="1">
              <a:off x="5475795" y="6770370"/>
              <a:ext cx="194723" cy="214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7" name="Rectángulo 496">
            <a:extLst>
              <a:ext uri="{FF2B5EF4-FFF2-40B4-BE49-F238E27FC236}">
                <a16:creationId xmlns:a16="http://schemas.microsoft.com/office/drawing/2014/main" id="{4CAE767F-7D8A-9A01-6EB9-95BF6070AF1E}"/>
              </a:ext>
            </a:extLst>
          </p:cNvPr>
          <p:cNvSpPr/>
          <p:nvPr/>
        </p:nvSpPr>
        <p:spPr>
          <a:xfrm>
            <a:off x="11036518" y="380563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9" name="Rectángulo redondeado 341">
            <a:extLst>
              <a:ext uri="{FF2B5EF4-FFF2-40B4-BE49-F238E27FC236}">
                <a16:creationId xmlns:a16="http://schemas.microsoft.com/office/drawing/2014/main" id="{A5026BE8-9FAE-5D38-F72E-BDB28522120C}"/>
              </a:ext>
            </a:extLst>
          </p:cNvPr>
          <p:cNvSpPr/>
          <p:nvPr/>
        </p:nvSpPr>
        <p:spPr>
          <a:xfrm>
            <a:off x="10808121" y="396335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0" name="CuadroTexto 499">
            <a:extLst>
              <a:ext uri="{FF2B5EF4-FFF2-40B4-BE49-F238E27FC236}">
                <a16:creationId xmlns:a16="http://schemas.microsoft.com/office/drawing/2014/main" id="{862A9C7E-F4A4-CA33-A490-B0219B05E614}"/>
              </a:ext>
            </a:extLst>
          </p:cNvPr>
          <p:cNvSpPr txBox="1"/>
          <p:nvPr/>
        </p:nvSpPr>
        <p:spPr>
          <a:xfrm>
            <a:off x="10677125" y="370527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R14</a:t>
            </a:r>
          </a:p>
        </p:txBody>
      </p:sp>
      <p:sp>
        <p:nvSpPr>
          <p:cNvPr id="501" name="Rectángulo 500">
            <a:extLst>
              <a:ext uri="{FF2B5EF4-FFF2-40B4-BE49-F238E27FC236}">
                <a16:creationId xmlns:a16="http://schemas.microsoft.com/office/drawing/2014/main" id="{BF4816D1-090C-574B-B493-03E1224C8F24}"/>
              </a:ext>
            </a:extLst>
          </p:cNvPr>
          <p:cNvSpPr/>
          <p:nvPr/>
        </p:nvSpPr>
        <p:spPr>
          <a:xfrm rot="16200000">
            <a:off x="11036518" y="277531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3" name="Rectángulo 502">
            <a:extLst>
              <a:ext uri="{FF2B5EF4-FFF2-40B4-BE49-F238E27FC236}">
                <a16:creationId xmlns:a16="http://schemas.microsoft.com/office/drawing/2014/main" id="{DE7749D2-C8A9-15AC-AA24-1E7844D7EED0}"/>
              </a:ext>
            </a:extLst>
          </p:cNvPr>
          <p:cNvSpPr/>
          <p:nvPr/>
        </p:nvSpPr>
        <p:spPr>
          <a:xfrm rot="5400000">
            <a:off x="11033247" y="2285491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4" name="Conector recto 503">
            <a:extLst>
              <a:ext uri="{FF2B5EF4-FFF2-40B4-BE49-F238E27FC236}">
                <a16:creationId xmlns:a16="http://schemas.microsoft.com/office/drawing/2014/main" id="{19318DA7-2C84-B656-475B-1B7641939FFF}"/>
              </a:ext>
            </a:extLst>
          </p:cNvPr>
          <p:cNvCxnSpPr>
            <a:cxnSpLocks/>
            <a:stCxn id="503" idx="3"/>
          </p:cNvCxnSpPr>
          <p:nvPr/>
        </p:nvCxnSpPr>
        <p:spPr>
          <a:xfrm>
            <a:off x="11087838" y="2565270"/>
            <a:ext cx="0" cy="383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ángulo 504">
            <a:extLst>
              <a:ext uri="{FF2B5EF4-FFF2-40B4-BE49-F238E27FC236}">
                <a16:creationId xmlns:a16="http://schemas.microsoft.com/office/drawing/2014/main" id="{E8B78A49-AA6B-99CC-6265-FB52E1792855}"/>
              </a:ext>
            </a:extLst>
          </p:cNvPr>
          <p:cNvSpPr/>
          <p:nvPr/>
        </p:nvSpPr>
        <p:spPr>
          <a:xfrm rot="5400000">
            <a:off x="11033247" y="179518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6" name="Conector recto 505">
            <a:extLst>
              <a:ext uri="{FF2B5EF4-FFF2-40B4-BE49-F238E27FC236}">
                <a16:creationId xmlns:a16="http://schemas.microsoft.com/office/drawing/2014/main" id="{F49871E7-82E0-C25F-C3BE-16A6BAF06081}"/>
              </a:ext>
            </a:extLst>
          </p:cNvPr>
          <p:cNvCxnSpPr>
            <a:cxnSpLocks/>
            <a:stCxn id="505" idx="3"/>
            <a:endCxn id="503" idx="1"/>
          </p:cNvCxnSpPr>
          <p:nvPr/>
        </p:nvCxnSpPr>
        <p:spPr>
          <a:xfrm>
            <a:off x="11087838" y="2074963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CuadroTexto 506">
            <a:extLst>
              <a:ext uri="{FF2B5EF4-FFF2-40B4-BE49-F238E27FC236}">
                <a16:creationId xmlns:a16="http://schemas.microsoft.com/office/drawing/2014/main" id="{D95C6384-A57E-1E8F-55C4-B54E7D28430D}"/>
              </a:ext>
            </a:extLst>
          </p:cNvPr>
          <p:cNvSpPr txBox="1"/>
          <p:nvPr/>
        </p:nvSpPr>
        <p:spPr>
          <a:xfrm>
            <a:off x="10470020" y="235907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844</a:t>
            </a:r>
          </a:p>
        </p:txBody>
      </p:sp>
      <p:sp>
        <p:nvSpPr>
          <p:cNvPr id="508" name="CuadroTexto 507">
            <a:extLst>
              <a:ext uri="{FF2B5EF4-FFF2-40B4-BE49-F238E27FC236}">
                <a16:creationId xmlns:a16="http://schemas.microsoft.com/office/drawing/2014/main" id="{41C42A7F-EDF9-8045-DFD2-0DF4777CB2E5}"/>
              </a:ext>
            </a:extLst>
          </p:cNvPr>
          <p:cNvSpPr txBox="1"/>
          <p:nvPr/>
        </p:nvSpPr>
        <p:spPr>
          <a:xfrm>
            <a:off x="10472256" y="1862549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846</a:t>
            </a:r>
          </a:p>
        </p:txBody>
      </p:sp>
      <p:cxnSp>
        <p:nvCxnSpPr>
          <p:cNvPr id="509" name="Conector recto 508">
            <a:extLst>
              <a:ext uri="{FF2B5EF4-FFF2-40B4-BE49-F238E27FC236}">
                <a16:creationId xmlns:a16="http://schemas.microsoft.com/office/drawing/2014/main" id="{9E3D7942-02E6-C72D-BD2B-BCA6ED0E9C60}"/>
              </a:ext>
            </a:extLst>
          </p:cNvPr>
          <p:cNvCxnSpPr>
            <a:cxnSpLocks/>
            <a:stCxn id="497" idx="2"/>
            <a:endCxn id="501" idx="1"/>
          </p:cNvCxnSpPr>
          <p:nvPr/>
        </p:nvCxnSpPr>
        <p:spPr>
          <a:xfrm flipV="1">
            <a:off x="11091109" y="3055093"/>
            <a:ext cx="0" cy="1200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tángulo redondeado 265">
            <a:extLst>
              <a:ext uri="{FF2B5EF4-FFF2-40B4-BE49-F238E27FC236}">
                <a16:creationId xmlns:a16="http://schemas.microsoft.com/office/drawing/2014/main" id="{0EEF915B-63B5-21FF-B0D2-E59DCFC2BC57}"/>
              </a:ext>
            </a:extLst>
          </p:cNvPr>
          <p:cNvSpPr/>
          <p:nvPr/>
        </p:nvSpPr>
        <p:spPr>
          <a:xfrm rot="16200000">
            <a:off x="11013290" y="360522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1" name="CuadroTexto 510">
            <a:extLst>
              <a:ext uri="{FF2B5EF4-FFF2-40B4-BE49-F238E27FC236}">
                <a16:creationId xmlns:a16="http://schemas.microsoft.com/office/drawing/2014/main" id="{A1BDE40C-37DC-568D-A46B-6286A952A2E4}"/>
              </a:ext>
            </a:extLst>
          </p:cNvPr>
          <p:cNvSpPr txBox="1"/>
          <p:nvPr/>
        </p:nvSpPr>
        <p:spPr>
          <a:xfrm>
            <a:off x="11099820" y="351822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R21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32FDA6DB-DE80-32B6-0773-8519BB3B7512}"/>
              </a:ext>
            </a:extLst>
          </p:cNvPr>
          <p:cNvSpPr txBox="1"/>
          <p:nvPr/>
        </p:nvSpPr>
        <p:spPr>
          <a:xfrm>
            <a:off x="10472256" y="2855591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842</a:t>
            </a:r>
          </a:p>
        </p:txBody>
      </p:sp>
      <p:grpSp>
        <p:nvGrpSpPr>
          <p:cNvPr id="513" name="Grupo 512">
            <a:extLst>
              <a:ext uri="{FF2B5EF4-FFF2-40B4-BE49-F238E27FC236}">
                <a16:creationId xmlns:a16="http://schemas.microsoft.com/office/drawing/2014/main" id="{35D144CB-DC90-D5C6-8A65-150A1A55AEF8}"/>
              </a:ext>
            </a:extLst>
          </p:cNvPr>
          <p:cNvGrpSpPr/>
          <p:nvPr/>
        </p:nvGrpSpPr>
        <p:grpSpPr>
          <a:xfrm rot="16200000" flipV="1">
            <a:off x="9218312" y="1368643"/>
            <a:ext cx="418612" cy="420957"/>
            <a:chOff x="2349982" y="2520452"/>
            <a:chExt cx="418612" cy="420957"/>
          </a:xfrm>
        </p:grpSpPr>
        <p:sp>
          <p:nvSpPr>
            <p:cNvPr id="514" name="Triángulo isósceles 513">
              <a:extLst>
                <a:ext uri="{FF2B5EF4-FFF2-40B4-BE49-F238E27FC236}">
                  <a16:creationId xmlns:a16="http://schemas.microsoft.com/office/drawing/2014/main" id="{03DEDA71-1A30-9765-39ED-2D332104F402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5" name="Rectángulo 514">
              <a:extLst>
                <a:ext uri="{FF2B5EF4-FFF2-40B4-BE49-F238E27FC236}">
                  <a16:creationId xmlns:a16="http://schemas.microsoft.com/office/drawing/2014/main" id="{4A440C1F-64E2-38B5-4F9D-0FC3A31F74D6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6" name="Rectángulo 515">
              <a:extLst>
                <a:ext uri="{FF2B5EF4-FFF2-40B4-BE49-F238E27FC236}">
                  <a16:creationId xmlns:a16="http://schemas.microsoft.com/office/drawing/2014/main" id="{C032803E-6F97-35BC-F868-0DFCB8E25117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17" name="Rectángulo 516">
            <a:extLst>
              <a:ext uri="{FF2B5EF4-FFF2-40B4-BE49-F238E27FC236}">
                <a16:creationId xmlns:a16="http://schemas.microsoft.com/office/drawing/2014/main" id="{D4FA8A3C-302A-C3CB-C4BC-9B426E09E7AD}"/>
              </a:ext>
            </a:extLst>
          </p:cNvPr>
          <p:cNvSpPr/>
          <p:nvPr/>
        </p:nvSpPr>
        <p:spPr>
          <a:xfrm>
            <a:off x="10089028" y="1359861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8" name="Conector recto 517">
            <a:extLst>
              <a:ext uri="{FF2B5EF4-FFF2-40B4-BE49-F238E27FC236}">
                <a16:creationId xmlns:a16="http://schemas.microsoft.com/office/drawing/2014/main" id="{83929BD1-BBFD-83F6-1357-AC50CC58DD6E}"/>
              </a:ext>
            </a:extLst>
          </p:cNvPr>
          <p:cNvCxnSpPr>
            <a:cxnSpLocks/>
            <a:stCxn id="517" idx="3"/>
          </p:cNvCxnSpPr>
          <p:nvPr/>
        </p:nvCxnSpPr>
        <p:spPr>
          <a:xfrm rot="16200000">
            <a:off x="10527400" y="1255859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ector recto 518">
            <a:extLst>
              <a:ext uri="{FF2B5EF4-FFF2-40B4-BE49-F238E27FC236}">
                <a16:creationId xmlns:a16="http://schemas.microsoft.com/office/drawing/2014/main" id="{72B9324D-6C91-60CA-225F-7D0DC4C62E56}"/>
              </a:ext>
            </a:extLst>
          </p:cNvPr>
          <p:cNvCxnSpPr>
            <a:cxnSpLocks/>
            <a:stCxn id="516" idx="0"/>
            <a:endCxn id="517" idx="1"/>
          </p:cNvCxnSpPr>
          <p:nvPr/>
        </p:nvCxnSpPr>
        <p:spPr>
          <a:xfrm>
            <a:off x="9638097" y="1579122"/>
            <a:ext cx="450931" cy="5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Rectángulo redondeado 341">
            <a:extLst>
              <a:ext uri="{FF2B5EF4-FFF2-40B4-BE49-F238E27FC236}">
                <a16:creationId xmlns:a16="http://schemas.microsoft.com/office/drawing/2014/main" id="{3EC66961-E76F-8FE0-B659-3E62C89455CF}"/>
              </a:ext>
            </a:extLst>
          </p:cNvPr>
          <p:cNvSpPr/>
          <p:nvPr/>
        </p:nvSpPr>
        <p:spPr>
          <a:xfrm>
            <a:off x="10242002" y="1518604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1" name="Rectángulo 520">
            <a:extLst>
              <a:ext uri="{FF2B5EF4-FFF2-40B4-BE49-F238E27FC236}">
                <a16:creationId xmlns:a16="http://schemas.microsoft.com/office/drawing/2014/main" id="{1742754C-BF9B-632E-F7D1-7E41F815F48A}"/>
              </a:ext>
            </a:extLst>
          </p:cNvPr>
          <p:cNvSpPr/>
          <p:nvPr/>
        </p:nvSpPr>
        <p:spPr>
          <a:xfrm rot="5400000">
            <a:off x="11030216" y="1367582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2" name="Conector recto 521">
            <a:extLst>
              <a:ext uri="{FF2B5EF4-FFF2-40B4-BE49-F238E27FC236}">
                <a16:creationId xmlns:a16="http://schemas.microsoft.com/office/drawing/2014/main" id="{62921C8E-CFAD-6C67-4985-197B31BA7003}"/>
              </a:ext>
            </a:extLst>
          </p:cNvPr>
          <p:cNvCxnSpPr>
            <a:cxnSpLocks/>
            <a:stCxn id="521" idx="3"/>
          </p:cNvCxnSpPr>
          <p:nvPr/>
        </p:nvCxnSpPr>
        <p:spPr>
          <a:xfrm>
            <a:off x="11084807" y="1647361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CuadroTexto 522">
            <a:extLst>
              <a:ext uri="{FF2B5EF4-FFF2-40B4-BE49-F238E27FC236}">
                <a16:creationId xmlns:a16="http://schemas.microsoft.com/office/drawing/2014/main" id="{6417D58E-6E9B-B1CB-956F-1AE86C465BC0}"/>
              </a:ext>
            </a:extLst>
          </p:cNvPr>
          <p:cNvSpPr txBox="1"/>
          <p:nvPr/>
        </p:nvSpPr>
        <p:spPr>
          <a:xfrm>
            <a:off x="10854148" y="1278537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848</a:t>
            </a:r>
          </a:p>
        </p:txBody>
      </p:sp>
      <p:sp>
        <p:nvSpPr>
          <p:cNvPr id="524" name="CuadroTexto 523">
            <a:extLst>
              <a:ext uri="{FF2B5EF4-FFF2-40B4-BE49-F238E27FC236}">
                <a16:creationId xmlns:a16="http://schemas.microsoft.com/office/drawing/2014/main" id="{5985AA6D-0E3C-3A72-A047-1715141F3CAF}"/>
              </a:ext>
            </a:extLst>
          </p:cNvPr>
          <p:cNvSpPr txBox="1"/>
          <p:nvPr/>
        </p:nvSpPr>
        <p:spPr>
          <a:xfrm>
            <a:off x="10147298" y="127323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R20</a:t>
            </a:r>
          </a:p>
        </p:txBody>
      </p:sp>
      <p:sp>
        <p:nvSpPr>
          <p:cNvPr id="525" name="CuadroTexto 524">
            <a:extLst>
              <a:ext uri="{FF2B5EF4-FFF2-40B4-BE49-F238E27FC236}">
                <a16:creationId xmlns:a16="http://schemas.microsoft.com/office/drawing/2014/main" id="{C503EC25-8069-CAE0-95A2-4E14FEF1CB9E}"/>
              </a:ext>
            </a:extLst>
          </p:cNvPr>
          <p:cNvSpPr txBox="1"/>
          <p:nvPr/>
        </p:nvSpPr>
        <p:spPr>
          <a:xfrm>
            <a:off x="8915357" y="173142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2</a:t>
            </a:r>
          </a:p>
        </p:txBody>
      </p:sp>
      <p:grpSp>
        <p:nvGrpSpPr>
          <p:cNvPr id="526" name="Grupo 525">
            <a:extLst>
              <a:ext uri="{FF2B5EF4-FFF2-40B4-BE49-F238E27FC236}">
                <a16:creationId xmlns:a16="http://schemas.microsoft.com/office/drawing/2014/main" id="{CB76A458-8D76-FE5B-FCB4-ED5F82B39055}"/>
              </a:ext>
            </a:extLst>
          </p:cNvPr>
          <p:cNvGrpSpPr/>
          <p:nvPr/>
        </p:nvGrpSpPr>
        <p:grpSpPr>
          <a:xfrm rot="10800000">
            <a:off x="11389472" y="3964148"/>
            <a:ext cx="535065" cy="133350"/>
            <a:chOff x="9172575" y="6610350"/>
            <a:chExt cx="535065" cy="133350"/>
          </a:xfrm>
        </p:grpSpPr>
        <p:sp>
          <p:nvSpPr>
            <p:cNvPr id="527" name="Elipse 526">
              <a:extLst>
                <a:ext uri="{FF2B5EF4-FFF2-40B4-BE49-F238E27FC236}">
                  <a16:creationId xmlns:a16="http://schemas.microsoft.com/office/drawing/2014/main" id="{64D00988-24C7-8E99-FF30-3FCCCC8FCEBC}"/>
                </a:ext>
              </a:extLst>
            </p:cNvPr>
            <p:cNvSpPr/>
            <p:nvPr/>
          </p:nvSpPr>
          <p:spPr>
            <a:xfrm>
              <a:off x="917257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8" name="Elipse 527">
              <a:extLst>
                <a:ext uri="{FF2B5EF4-FFF2-40B4-BE49-F238E27FC236}">
                  <a16:creationId xmlns:a16="http://schemas.microsoft.com/office/drawing/2014/main" id="{C3700262-ABDC-3CDE-F90E-4E4A53AF72F2}"/>
                </a:ext>
              </a:extLst>
            </p:cNvPr>
            <p:cNvSpPr/>
            <p:nvPr/>
          </p:nvSpPr>
          <p:spPr>
            <a:xfrm>
              <a:off x="956476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29" name="Conector recto 528">
              <a:extLst>
                <a:ext uri="{FF2B5EF4-FFF2-40B4-BE49-F238E27FC236}">
                  <a16:creationId xmlns:a16="http://schemas.microsoft.com/office/drawing/2014/main" id="{3E900739-2FB9-C875-B573-3CFDA3878FA6}"/>
                </a:ext>
              </a:extLst>
            </p:cNvPr>
            <p:cNvCxnSpPr>
              <a:stCxn id="527" idx="6"/>
              <a:endCxn id="528" idx="2"/>
            </p:cNvCxnSpPr>
            <p:nvPr/>
          </p:nvCxnSpPr>
          <p:spPr>
            <a:xfrm>
              <a:off x="9315450" y="6677025"/>
              <a:ext cx="249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0" name="Conector recto 529">
            <a:extLst>
              <a:ext uri="{FF2B5EF4-FFF2-40B4-BE49-F238E27FC236}">
                <a16:creationId xmlns:a16="http://schemas.microsoft.com/office/drawing/2014/main" id="{8EE1750A-3088-C91D-BF0F-48CEE7B86377}"/>
              </a:ext>
            </a:extLst>
          </p:cNvPr>
          <p:cNvCxnSpPr>
            <a:cxnSpLocks/>
            <a:stCxn id="497" idx="3"/>
            <a:endCxn id="528" idx="6"/>
          </p:cNvCxnSpPr>
          <p:nvPr/>
        </p:nvCxnSpPr>
        <p:spPr>
          <a:xfrm>
            <a:off x="11145700" y="4030823"/>
            <a:ext cx="24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ángulo 530">
            <a:extLst>
              <a:ext uri="{FF2B5EF4-FFF2-40B4-BE49-F238E27FC236}">
                <a16:creationId xmlns:a16="http://schemas.microsoft.com/office/drawing/2014/main" id="{FD619FF9-58F1-2A6A-DA19-0C61ADFD303A}"/>
              </a:ext>
            </a:extLst>
          </p:cNvPr>
          <p:cNvSpPr/>
          <p:nvPr/>
        </p:nvSpPr>
        <p:spPr>
          <a:xfrm>
            <a:off x="12165902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2" name="Conector recto 531">
            <a:extLst>
              <a:ext uri="{FF2B5EF4-FFF2-40B4-BE49-F238E27FC236}">
                <a16:creationId xmlns:a16="http://schemas.microsoft.com/office/drawing/2014/main" id="{31CC910B-F10F-EE4A-9251-343592204543}"/>
              </a:ext>
            </a:extLst>
          </p:cNvPr>
          <p:cNvCxnSpPr>
            <a:cxnSpLocks/>
          </p:cNvCxnSpPr>
          <p:nvPr/>
        </p:nvCxnSpPr>
        <p:spPr>
          <a:xfrm>
            <a:off x="11924537" y="4030822"/>
            <a:ext cx="24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upo 532">
            <a:extLst>
              <a:ext uri="{FF2B5EF4-FFF2-40B4-BE49-F238E27FC236}">
                <a16:creationId xmlns:a16="http://schemas.microsoft.com/office/drawing/2014/main" id="{A83F1586-F912-3DE0-7FD0-05BC4312D899}"/>
              </a:ext>
            </a:extLst>
          </p:cNvPr>
          <p:cNvGrpSpPr/>
          <p:nvPr/>
        </p:nvGrpSpPr>
        <p:grpSpPr>
          <a:xfrm>
            <a:off x="11933960" y="4685689"/>
            <a:ext cx="573438" cy="562145"/>
            <a:chOff x="1183395" y="3273760"/>
            <a:chExt cx="608170" cy="642919"/>
          </a:xfrm>
        </p:grpSpPr>
        <p:sp>
          <p:nvSpPr>
            <p:cNvPr id="534" name="Forma libre 368">
              <a:extLst>
                <a:ext uri="{FF2B5EF4-FFF2-40B4-BE49-F238E27FC236}">
                  <a16:creationId xmlns:a16="http://schemas.microsoft.com/office/drawing/2014/main" id="{EBFCAD2D-AECB-0DB0-3854-5B614A50A911}"/>
                </a:ext>
              </a:extLst>
            </p:cNvPr>
            <p:cNvSpPr/>
            <p:nvPr/>
          </p:nvSpPr>
          <p:spPr>
            <a:xfrm>
              <a:off x="1274112" y="3424473"/>
              <a:ext cx="426736" cy="390164"/>
            </a:xfrm>
            <a:custGeom>
              <a:avLst/>
              <a:gdLst>
                <a:gd name="connsiteX0" fmla="*/ 0 w 472440"/>
                <a:gd name="connsiteY0" fmla="*/ 342904 h 550188"/>
                <a:gd name="connsiteX1" fmla="*/ 144780 w 472440"/>
                <a:gd name="connsiteY1" fmla="*/ 4 h 550188"/>
                <a:gd name="connsiteX2" fmla="*/ 266700 w 472440"/>
                <a:gd name="connsiteY2" fmla="*/ 335284 h 550188"/>
                <a:gd name="connsiteX3" fmla="*/ 373380 w 472440"/>
                <a:gd name="connsiteY3" fmla="*/ 548644 h 550188"/>
                <a:gd name="connsiteX4" fmla="*/ 472440 w 472440"/>
                <a:gd name="connsiteY4" fmla="*/ 228604 h 55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440" h="550188">
                  <a:moveTo>
                    <a:pt x="0" y="342904"/>
                  </a:moveTo>
                  <a:cubicBezTo>
                    <a:pt x="50165" y="172089"/>
                    <a:pt x="100330" y="1274"/>
                    <a:pt x="144780" y="4"/>
                  </a:cubicBezTo>
                  <a:cubicBezTo>
                    <a:pt x="189230" y="-1266"/>
                    <a:pt x="228600" y="243844"/>
                    <a:pt x="266700" y="335284"/>
                  </a:cubicBezTo>
                  <a:cubicBezTo>
                    <a:pt x="304800" y="426724"/>
                    <a:pt x="339090" y="566424"/>
                    <a:pt x="373380" y="548644"/>
                  </a:cubicBezTo>
                  <a:cubicBezTo>
                    <a:pt x="407670" y="530864"/>
                    <a:pt x="455930" y="278134"/>
                    <a:pt x="472440" y="2286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5" name="Elipse 534">
              <a:extLst>
                <a:ext uri="{FF2B5EF4-FFF2-40B4-BE49-F238E27FC236}">
                  <a16:creationId xmlns:a16="http://schemas.microsoft.com/office/drawing/2014/main" id="{52A2F6F5-B1DD-21FE-385D-047C2F4F153C}"/>
                </a:ext>
              </a:extLst>
            </p:cNvPr>
            <p:cNvSpPr/>
            <p:nvPr/>
          </p:nvSpPr>
          <p:spPr>
            <a:xfrm>
              <a:off x="1183395" y="3273760"/>
              <a:ext cx="608170" cy="6429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36" name="Conector recto 535">
            <a:extLst>
              <a:ext uri="{FF2B5EF4-FFF2-40B4-BE49-F238E27FC236}">
                <a16:creationId xmlns:a16="http://schemas.microsoft.com/office/drawing/2014/main" id="{DD99F15E-C6D0-B112-425A-22DAB595A988}"/>
              </a:ext>
            </a:extLst>
          </p:cNvPr>
          <p:cNvCxnSpPr>
            <a:cxnSpLocks/>
            <a:stCxn id="535" idx="0"/>
            <a:endCxn id="531" idx="2"/>
          </p:cNvCxnSpPr>
          <p:nvPr/>
        </p:nvCxnSpPr>
        <p:spPr>
          <a:xfrm flipH="1" flipV="1">
            <a:off x="12220493" y="4252250"/>
            <a:ext cx="186" cy="433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CuadroTexto 536">
            <a:extLst>
              <a:ext uri="{FF2B5EF4-FFF2-40B4-BE49-F238E27FC236}">
                <a16:creationId xmlns:a16="http://schemas.microsoft.com/office/drawing/2014/main" id="{C9EED0A0-1365-3125-E908-86DC7EC1BD27}"/>
              </a:ext>
            </a:extLst>
          </p:cNvPr>
          <p:cNvSpPr txBox="1"/>
          <p:nvPr/>
        </p:nvSpPr>
        <p:spPr>
          <a:xfrm>
            <a:off x="11272590" y="4070400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SMR1</a:t>
            </a:r>
          </a:p>
        </p:txBody>
      </p:sp>
      <p:cxnSp>
        <p:nvCxnSpPr>
          <p:cNvPr id="538" name="Conector recto 537">
            <a:extLst>
              <a:ext uri="{FF2B5EF4-FFF2-40B4-BE49-F238E27FC236}">
                <a16:creationId xmlns:a16="http://schemas.microsoft.com/office/drawing/2014/main" id="{0F33F13D-70C7-DF4B-1EB3-15A8D6ED9A9D}"/>
              </a:ext>
            </a:extLst>
          </p:cNvPr>
          <p:cNvCxnSpPr>
            <a:cxnSpLocks/>
          </p:cNvCxnSpPr>
          <p:nvPr/>
        </p:nvCxnSpPr>
        <p:spPr>
          <a:xfrm>
            <a:off x="12238058" y="4030822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tángulo redondeado 265">
            <a:extLst>
              <a:ext uri="{FF2B5EF4-FFF2-40B4-BE49-F238E27FC236}">
                <a16:creationId xmlns:a16="http://schemas.microsoft.com/office/drawing/2014/main" id="{5BC556D2-4E70-4E1F-D554-966C0A340685}"/>
              </a:ext>
            </a:extLst>
          </p:cNvPr>
          <p:cNvSpPr/>
          <p:nvPr/>
        </p:nvSpPr>
        <p:spPr>
          <a:xfrm rot="10800000">
            <a:off x="12322255" y="396495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0" name="Rectángulo 539">
            <a:extLst>
              <a:ext uri="{FF2B5EF4-FFF2-40B4-BE49-F238E27FC236}">
                <a16:creationId xmlns:a16="http://schemas.microsoft.com/office/drawing/2014/main" id="{328FAB3D-52FA-FAC5-A705-49DDB302EE23}"/>
              </a:ext>
            </a:extLst>
          </p:cNvPr>
          <p:cNvSpPr/>
          <p:nvPr/>
        </p:nvSpPr>
        <p:spPr>
          <a:xfrm>
            <a:off x="12774875" y="380563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1" name="Rectángulo 540">
            <a:extLst>
              <a:ext uri="{FF2B5EF4-FFF2-40B4-BE49-F238E27FC236}">
                <a16:creationId xmlns:a16="http://schemas.microsoft.com/office/drawing/2014/main" id="{A20F9BAA-64ED-6EE8-C54B-267BD4BA3004}"/>
              </a:ext>
            </a:extLst>
          </p:cNvPr>
          <p:cNvSpPr/>
          <p:nvPr/>
        </p:nvSpPr>
        <p:spPr>
          <a:xfrm>
            <a:off x="13383848" y="380563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2" name="Conector recto 541">
            <a:extLst>
              <a:ext uri="{FF2B5EF4-FFF2-40B4-BE49-F238E27FC236}">
                <a16:creationId xmlns:a16="http://schemas.microsoft.com/office/drawing/2014/main" id="{16E67E09-0BC4-D502-4F2A-DE54AE36804E}"/>
              </a:ext>
            </a:extLst>
          </p:cNvPr>
          <p:cNvCxnSpPr>
            <a:cxnSpLocks/>
            <a:stCxn id="540" idx="3"/>
            <a:endCxn id="541" idx="1"/>
          </p:cNvCxnSpPr>
          <p:nvPr/>
        </p:nvCxnSpPr>
        <p:spPr>
          <a:xfrm>
            <a:off x="12884057" y="4030822"/>
            <a:ext cx="49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ángulo redondeado 342">
            <a:extLst>
              <a:ext uri="{FF2B5EF4-FFF2-40B4-BE49-F238E27FC236}">
                <a16:creationId xmlns:a16="http://schemas.microsoft.com/office/drawing/2014/main" id="{91285C3E-D4AA-3A33-0293-D1185A1167E8}"/>
              </a:ext>
            </a:extLst>
          </p:cNvPr>
          <p:cNvSpPr/>
          <p:nvPr/>
        </p:nvSpPr>
        <p:spPr>
          <a:xfrm>
            <a:off x="13164528" y="396202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9" name="CuadroTexto 548">
            <a:extLst>
              <a:ext uri="{FF2B5EF4-FFF2-40B4-BE49-F238E27FC236}">
                <a16:creationId xmlns:a16="http://schemas.microsoft.com/office/drawing/2014/main" id="{4DDC078C-DE4B-0001-C254-4A8A8702F4B5}"/>
              </a:ext>
            </a:extLst>
          </p:cNvPr>
          <p:cNvSpPr txBox="1"/>
          <p:nvPr/>
        </p:nvSpPr>
        <p:spPr>
          <a:xfrm>
            <a:off x="12206903" y="3733643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R15</a:t>
            </a:r>
          </a:p>
        </p:txBody>
      </p:sp>
      <p:sp>
        <p:nvSpPr>
          <p:cNvPr id="550" name="CuadroTexto 549">
            <a:extLst>
              <a:ext uri="{FF2B5EF4-FFF2-40B4-BE49-F238E27FC236}">
                <a16:creationId xmlns:a16="http://schemas.microsoft.com/office/drawing/2014/main" id="{CA5E3C46-43B7-02A1-8001-8CA0AF207CE4}"/>
              </a:ext>
            </a:extLst>
          </p:cNvPr>
          <p:cNvSpPr txBox="1"/>
          <p:nvPr/>
        </p:nvSpPr>
        <p:spPr>
          <a:xfrm>
            <a:off x="13021634" y="372603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R16</a:t>
            </a:r>
          </a:p>
        </p:txBody>
      </p:sp>
      <p:sp>
        <p:nvSpPr>
          <p:cNvPr id="551" name="CuadroTexto 550">
            <a:extLst>
              <a:ext uri="{FF2B5EF4-FFF2-40B4-BE49-F238E27FC236}">
                <a16:creationId xmlns:a16="http://schemas.microsoft.com/office/drawing/2014/main" id="{71E6E545-F4E7-381C-9781-6600DAEDEB2A}"/>
              </a:ext>
            </a:extLst>
          </p:cNvPr>
          <p:cNvSpPr txBox="1"/>
          <p:nvPr/>
        </p:nvSpPr>
        <p:spPr>
          <a:xfrm>
            <a:off x="10872691" y="4204200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834</a:t>
            </a:r>
          </a:p>
        </p:txBody>
      </p:sp>
      <p:cxnSp>
        <p:nvCxnSpPr>
          <p:cNvPr id="552" name="Conector recto 551">
            <a:extLst>
              <a:ext uri="{FF2B5EF4-FFF2-40B4-BE49-F238E27FC236}">
                <a16:creationId xmlns:a16="http://schemas.microsoft.com/office/drawing/2014/main" id="{C26E7E43-B7D5-E092-9586-F7E04B60D332}"/>
              </a:ext>
            </a:extLst>
          </p:cNvPr>
          <p:cNvCxnSpPr>
            <a:cxnSpLocks/>
          </p:cNvCxnSpPr>
          <p:nvPr/>
        </p:nvCxnSpPr>
        <p:spPr>
          <a:xfrm>
            <a:off x="13479105" y="4027062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tángulo redondeado 265">
            <a:extLst>
              <a:ext uri="{FF2B5EF4-FFF2-40B4-BE49-F238E27FC236}">
                <a16:creationId xmlns:a16="http://schemas.microsoft.com/office/drawing/2014/main" id="{2CEC5A58-4CE3-42F2-85E9-4130D5D1ED17}"/>
              </a:ext>
            </a:extLst>
          </p:cNvPr>
          <p:cNvSpPr/>
          <p:nvPr/>
        </p:nvSpPr>
        <p:spPr>
          <a:xfrm rot="10800000">
            <a:off x="13563302" y="396119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4" name="Rectángulo 553">
            <a:extLst>
              <a:ext uri="{FF2B5EF4-FFF2-40B4-BE49-F238E27FC236}">
                <a16:creationId xmlns:a16="http://schemas.microsoft.com/office/drawing/2014/main" id="{B22A4863-8401-BE72-C3CC-DC41DF900788}"/>
              </a:ext>
            </a:extLst>
          </p:cNvPr>
          <p:cNvSpPr/>
          <p:nvPr/>
        </p:nvSpPr>
        <p:spPr>
          <a:xfrm>
            <a:off x="14015922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5" name="Rectángulo 554">
            <a:extLst>
              <a:ext uri="{FF2B5EF4-FFF2-40B4-BE49-F238E27FC236}">
                <a16:creationId xmlns:a16="http://schemas.microsoft.com/office/drawing/2014/main" id="{5DA42ECF-FBC8-128F-2859-FC04330935C5}"/>
              </a:ext>
            </a:extLst>
          </p:cNvPr>
          <p:cNvSpPr/>
          <p:nvPr/>
        </p:nvSpPr>
        <p:spPr>
          <a:xfrm>
            <a:off x="14624895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6" name="Conector recto 555">
            <a:extLst>
              <a:ext uri="{FF2B5EF4-FFF2-40B4-BE49-F238E27FC236}">
                <a16:creationId xmlns:a16="http://schemas.microsoft.com/office/drawing/2014/main" id="{9AE4C906-0E16-A072-5DDF-B86965551D76}"/>
              </a:ext>
            </a:extLst>
          </p:cNvPr>
          <p:cNvCxnSpPr>
            <a:cxnSpLocks/>
            <a:stCxn id="554" idx="3"/>
            <a:endCxn id="555" idx="1"/>
          </p:cNvCxnSpPr>
          <p:nvPr/>
        </p:nvCxnSpPr>
        <p:spPr>
          <a:xfrm>
            <a:off x="14125104" y="4027062"/>
            <a:ext cx="49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Rectángulo redondeado 342">
            <a:extLst>
              <a:ext uri="{FF2B5EF4-FFF2-40B4-BE49-F238E27FC236}">
                <a16:creationId xmlns:a16="http://schemas.microsoft.com/office/drawing/2014/main" id="{31B90830-E126-0575-D4EB-707E82254A85}"/>
              </a:ext>
            </a:extLst>
          </p:cNvPr>
          <p:cNvSpPr/>
          <p:nvPr/>
        </p:nvSpPr>
        <p:spPr>
          <a:xfrm>
            <a:off x="14405575" y="395826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8" name="CuadroTexto 557">
            <a:extLst>
              <a:ext uri="{FF2B5EF4-FFF2-40B4-BE49-F238E27FC236}">
                <a16:creationId xmlns:a16="http://schemas.microsoft.com/office/drawing/2014/main" id="{6DAE912C-0302-FB8F-71CE-E1FE053BE99D}"/>
              </a:ext>
            </a:extLst>
          </p:cNvPr>
          <p:cNvSpPr txBox="1"/>
          <p:nvPr/>
        </p:nvSpPr>
        <p:spPr>
          <a:xfrm>
            <a:off x="13447950" y="3729883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R17</a:t>
            </a:r>
          </a:p>
        </p:txBody>
      </p: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6F47BF01-34B8-2D2F-5ECC-FBF74E387481}"/>
              </a:ext>
            </a:extLst>
          </p:cNvPr>
          <p:cNvSpPr txBox="1"/>
          <p:nvPr/>
        </p:nvSpPr>
        <p:spPr>
          <a:xfrm>
            <a:off x="14262681" y="372227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R18</a:t>
            </a:r>
          </a:p>
        </p:txBody>
      </p:sp>
      <p:sp>
        <p:nvSpPr>
          <p:cNvPr id="561" name="CuadroTexto 560">
            <a:extLst>
              <a:ext uri="{FF2B5EF4-FFF2-40B4-BE49-F238E27FC236}">
                <a16:creationId xmlns:a16="http://schemas.microsoft.com/office/drawing/2014/main" id="{DB5A49A2-991D-00FF-58B8-8DE669A38C11}"/>
              </a:ext>
            </a:extLst>
          </p:cNvPr>
          <p:cNvSpPr txBox="1"/>
          <p:nvPr/>
        </p:nvSpPr>
        <p:spPr>
          <a:xfrm>
            <a:off x="12617484" y="35714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860</a:t>
            </a:r>
          </a:p>
        </p:txBody>
      </p:sp>
      <p:sp>
        <p:nvSpPr>
          <p:cNvPr id="562" name="CuadroTexto 561">
            <a:extLst>
              <a:ext uri="{FF2B5EF4-FFF2-40B4-BE49-F238E27FC236}">
                <a16:creationId xmlns:a16="http://schemas.microsoft.com/office/drawing/2014/main" id="{06DF0D99-C5A9-61DF-C4C0-1C2C9295310F}"/>
              </a:ext>
            </a:extLst>
          </p:cNvPr>
          <p:cNvSpPr txBox="1"/>
          <p:nvPr/>
        </p:nvSpPr>
        <p:spPr>
          <a:xfrm>
            <a:off x="13234792" y="35714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836</a:t>
            </a:r>
          </a:p>
        </p:txBody>
      </p:sp>
      <p:sp>
        <p:nvSpPr>
          <p:cNvPr id="563" name="CuadroTexto 562">
            <a:extLst>
              <a:ext uri="{FF2B5EF4-FFF2-40B4-BE49-F238E27FC236}">
                <a16:creationId xmlns:a16="http://schemas.microsoft.com/office/drawing/2014/main" id="{DB8C77EA-C196-64A3-2C8A-584A89F24D69}"/>
              </a:ext>
            </a:extLst>
          </p:cNvPr>
          <p:cNvSpPr txBox="1"/>
          <p:nvPr/>
        </p:nvSpPr>
        <p:spPr>
          <a:xfrm>
            <a:off x="13852100" y="356984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840</a:t>
            </a:r>
          </a:p>
        </p:txBody>
      </p:sp>
      <p:grpSp>
        <p:nvGrpSpPr>
          <p:cNvPr id="570" name="Grupo 569">
            <a:extLst>
              <a:ext uri="{FF2B5EF4-FFF2-40B4-BE49-F238E27FC236}">
                <a16:creationId xmlns:a16="http://schemas.microsoft.com/office/drawing/2014/main" id="{49EA87D2-6F5B-EDBA-9C8F-24A123C58AEA}"/>
              </a:ext>
            </a:extLst>
          </p:cNvPr>
          <p:cNvGrpSpPr/>
          <p:nvPr/>
        </p:nvGrpSpPr>
        <p:grpSpPr>
          <a:xfrm rot="5400000">
            <a:off x="14876276" y="3673940"/>
            <a:ext cx="418612" cy="703010"/>
            <a:chOff x="13704853" y="4356418"/>
            <a:chExt cx="418612" cy="703010"/>
          </a:xfrm>
        </p:grpSpPr>
        <p:grpSp>
          <p:nvGrpSpPr>
            <p:cNvPr id="565" name="Grupo 564">
              <a:extLst>
                <a:ext uri="{FF2B5EF4-FFF2-40B4-BE49-F238E27FC236}">
                  <a16:creationId xmlns:a16="http://schemas.microsoft.com/office/drawing/2014/main" id="{2EFB5423-F00D-264F-54C2-A60C9B60E6FB}"/>
                </a:ext>
              </a:extLst>
            </p:cNvPr>
            <p:cNvGrpSpPr/>
            <p:nvPr/>
          </p:nvGrpSpPr>
          <p:grpSpPr>
            <a:xfrm flipV="1">
              <a:off x="13704853" y="4356418"/>
              <a:ext cx="418612" cy="420957"/>
              <a:chOff x="2349982" y="2520452"/>
              <a:chExt cx="418612" cy="420957"/>
            </a:xfrm>
          </p:grpSpPr>
          <p:sp>
            <p:nvSpPr>
              <p:cNvPr id="566" name="Triángulo isósceles 565">
                <a:extLst>
                  <a:ext uri="{FF2B5EF4-FFF2-40B4-BE49-F238E27FC236}">
                    <a16:creationId xmlns:a16="http://schemas.microsoft.com/office/drawing/2014/main" id="{492D3E18-57CB-C96A-2F34-9C80FDA31613}"/>
                  </a:ext>
                </a:extLst>
              </p:cNvPr>
              <p:cNvSpPr/>
              <p:nvPr/>
            </p:nvSpPr>
            <p:spPr>
              <a:xfrm>
                <a:off x="2349982" y="2520453"/>
                <a:ext cx="418612" cy="3370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7" name="Rectángulo 566">
                <a:extLst>
                  <a:ext uri="{FF2B5EF4-FFF2-40B4-BE49-F238E27FC236}">
                    <a16:creationId xmlns:a16="http://schemas.microsoft.com/office/drawing/2014/main" id="{44A7D462-9C8C-393A-8F80-938486CC69E3}"/>
                  </a:ext>
                </a:extLst>
              </p:cNvPr>
              <p:cNvSpPr/>
              <p:nvPr/>
            </p:nvSpPr>
            <p:spPr>
              <a:xfrm>
                <a:off x="2349982" y="2857500"/>
                <a:ext cx="418612" cy="839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8" name="Rectángulo 567">
                <a:extLst>
                  <a:ext uri="{FF2B5EF4-FFF2-40B4-BE49-F238E27FC236}">
                    <a16:creationId xmlns:a16="http://schemas.microsoft.com/office/drawing/2014/main" id="{F9B6EFC8-8291-14A0-6AB8-D8B837B534F9}"/>
                  </a:ext>
                </a:extLst>
              </p:cNvPr>
              <p:cNvSpPr/>
              <p:nvPr/>
            </p:nvSpPr>
            <p:spPr>
              <a:xfrm>
                <a:off x="2349982" y="2520452"/>
                <a:ext cx="418612" cy="4209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569" name="Conector recto 568">
              <a:extLst>
                <a:ext uri="{FF2B5EF4-FFF2-40B4-BE49-F238E27FC236}">
                  <a16:creationId xmlns:a16="http://schemas.microsoft.com/office/drawing/2014/main" id="{8066ADA4-9528-9427-A95C-46F4D3A9320F}"/>
                </a:ext>
              </a:extLst>
            </p:cNvPr>
            <p:cNvCxnSpPr>
              <a:cxnSpLocks/>
              <a:stCxn id="568" idx="0"/>
              <a:endCxn id="555" idx="3"/>
            </p:cNvCxnSpPr>
            <p:nvPr/>
          </p:nvCxnSpPr>
          <p:spPr>
            <a:xfrm rot="16200000" flipH="1">
              <a:off x="13773941" y="4917593"/>
              <a:ext cx="282054" cy="1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1" name="CuadroTexto 570">
            <a:extLst>
              <a:ext uri="{FF2B5EF4-FFF2-40B4-BE49-F238E27FC236}">
                <a16:creationId xmlns:a16="http://schemas.microsoft.com/office/drawing/2014/main" id="{1167192E-4FFF-335B-7F63-571448AE9165}"/>
              </a:ext>
            </a:extLst>
          </p:cNvPr>
          <p:cNvSpPr txBox="1"/>
          <p:nvPr/>
        </p:nvSpPr>
        <p:spPr>
          <a:xfrm>
            <a:off x="14713533" y="3288754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4</a:t>
            </a:r>
          </a:p>
        </p:txBody>
      </p:sp>
      <p:sp>
        <p:nvSpPr>
          <p:cNvPr id="572" name="CuadroTexto 571">
            <a:extLst>
              <a:ext uri="{FF2B5EF4-FFF2-40B4-BE49-F238E27FC236}">
                <a16:creationId xmlns:a16="http://schemas.microsoft.com/office/drawing/2014/main" id="{59C0F26B-FD16-5371-EF22-F767BD3078F6}"/>
              </a:ext>
            </a:extLst>
          </p:cNvPr>
          <p:cNvSpPr txBox="1"/>
          <p:nvPr/>
        </p:nvSpPr>
        <p:spPr>
          <a:xfrm>
            <a:off x="11909468" y="5290223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SM</a:t>
            </a:r>
          </a:p>
        </p:txBody>
      </p:sp>
      <p:sp>
        <p:nvSpPr>
          <p:cNvPr id="607" name="CuadroTexto 606">
            <a:extLst>
              <a:ext uri="{FF2B5EF4-FFF2-40B4-BE49-F238E27FC236}">
                <a16:creationId xmlns:a16="http://schemas.microsoft.com/office/drawing/2014/main" id="{7090F7A8-132B-46BA-B5B7-36DF0991CE3C}"/>
              </a:ext>
            </a:extLst>
          </p:cNvPr>
          <p:cNvSpPr txBox="1"/>
          <p:nvPr/>
        </p:nvSpPr>
        <p:spPr>
          <a:xfrm>
            <a:off x="9471343" y="9625266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3</a:t>
            </a:r>
          </a:p>
        </p:txBody>
      </p:sp>
      <p:sp>
        <p:nvSpPr>
          <p:cNvPr id="268" name="Rectángulo redondeado 341">
            <a:extLst>
              <a:ext uri="{FF2B5EF4-FFF2-40B4-BE49-F238E27FC236}">
                <a16:creationId xmlns:a16="http://schemas.microsoft.com/office/drawing/2014/main" id="{BAF64CA3-92A0-F654-0C9A-131F3BABEE7D}"/>
              </a:ext>
            </a:extLst>
          </p:cNvPr>
          <p:cNvSpPr/>
          <p:nvPr/>
        </p:nvSpPr>
        <p:spPr>
          <a:xfrm rot="5400000">
            <a:off x="5527268" y="4382152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9" name="Rectángulo redondeado 341">
            <a:extLst>
              <a:ext uri="{FF2B5EF4-FFF2-40B4-BE49-F238E27FC236}">
                <a16:creationId xmlns:a16="http://schemas.microsoft.com/office/drawing/2014/main" id="{99BBEB72-198C-DD52-8B10-1C474D871558}"/>
              </a:ext>
            </a:extLst>
          </p:cNvPr>
          <p:cNvSpPr/>
          <p:nvPr/>
        </p:nvSpPr>
        <p:spPr>
          <a:xfrm rot="5400000">
            <a:off x="12148961" y="4389236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0" name="Rectángulo redondeado 341">
            <a:extLst>
              <a:ext uri="{FF2B5EF4-FFF2-40B4-BE49-F238E27FC236}">
                <a16:creationId xmlns:a16="http://schemas.microsoft.com/office/drawing/2014/main" id="{0FFD02C1-DBA2-5CF2-1DAD-ECBECC1B396A}"/>
              </a:ext>
            </a:extLst>
          </p:cNvPr>
          <p:cNvSpPr/>
          <p:nvPr/>
        </p:nvSpPr>
        <p:spPr>
          <a:xfrm rot="5400000">
            <a:off x="14803228" y="3963741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1" name="Rectángulo redondeado 341">
            <a:extLst>
              <a:ext uri="{FF2B5EF4-FFF2-40B4-BE49-F238E27FC236}">
                <a16:creationId xmlns:a16="http://schemas.microsoft.com/office/drawing/2014/main" id="{9694078F-7C80-3BBB-B646-B6671129B734}"/>
              </a:ext>
            </a:extLst>
          </p:cNvPr>
          <p:cNvSpPr/>
          <p:nvPr/>
        </p:nvSpPr>
        <p:spPr>
          <a:xfrm rot="5400000">
            <a:off x="9929634" y="9070770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2" name="Rectángulo redondeado 341">
            <a:extLst>
              <a:ext uri="{FF2B5EF4-FFF2-40B4-BE49-F238E27FC236}">
                <a16:creationId xmlns:a16="http://schemas.microsoft.com/office/drawing/2014/main" id="{A1D86370-9DD1-3363-B267-961094DA3F4D}"/>
              </a:ext>
            </a:extLst>
          </p:cNvPr>
          <p:cNvSpPr/>
          <p:nvPr/>
        </p:nvSpPr>
        <p:spPr>
          <a:xfrm rot="5400000">
            <a:off x="9826149" y="1514357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74" name="Grupo 273">
            <a:extLst>
              <a:ext uri="{FF2B5EF4-FFF2-40B4-BE49-F238E27FC236}">
                <a16:creationId xmlns:a16="http://schemas.microsoft.com/office/drawing/2014/main" id="{C8EC500C-6E18-7A2B-1404-8EF2E36CDD32}"/>
              </a:ext>
            </a:extLst>
          </p:cNvPr>
          <p:cNvGrpSpPr/>
          <p:nvPr/>
        </p:nvGrpSpPr>
        <p:grpSpPr>
          <a:xfrm rot="5400000">
            <a:off x="7933683" y="4592775"/>
            <a:ext cx="535065" cy="133350"/>
            <a:chOff x="9172575" y="6610350"/>
            <a:chExt cx="535065" cy="133350"/>
          </a:xfrm>
        </p:grpSpPr>
        <p:sp>
          <p:nvSpPr>
            <p:cNvPr id="275" name="Elipse 274">
              <a:extLst>
                <a:ext uri="{FF2B5EF4-FFF2-40B4-BE49-F238E27FC236}">
                  <a16:creationId xmlns:a16="http://schemas.microsoft.com/office/drawing/2014/main" id="{0971714B-6ABB-E696-9571-895C23D7B5D1}"/>
                </a:ext>
              </a:extLst>
            </p:cNvPr>
            <p:cNvSpPr/>
            <p:nvPr/>
          </p:nvSpPr>
          <p:spPr>
            <a:xfrm>
              <a:off x="917257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7" name="Elipse 276">
              <a:extLst>
                <a:ext uri="{FF2B5EF4-FFF2-40B4-BE49-F238E27FC236}">
                  <a16:creationId xmlns:a16="http://schemas.microsoft.com/office/drawing/2014/main" id="{A3BC16E0-7F8E-7470-380E-AAEF5E485AD8}"/>
                </a:ext>
              </a:extLst>
            </p:cNvPr>
            <p:cNvSpPr/>
            <p:nvPr/>
          </p:nvSpPr>
          <p:spPr>
            <a:xfrm>
              <a:off x="956476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79" name="Conector recto 278">
              <a:extLst>
                <a:ext uri="{FF2B5EF4-FFF2-40B4-BE49-F238E27FC236}">
                  <a16:creationId xmlns:a16="http://schemas.microsoft.com/office/drawing/2014/main" id="{7AC16D3D-860C-6132-3E9A-1789EF56EC7C}"/>
                </a:ext>
              </a:extLst>
            </p:cNvPr>
            <p:cNvCxnSpPr>
              <a:stCxn id="275" idx="6"/>
              <a:endCxn id="277" idx="2"/>
            </p:cNvCxnSpPr>
            <p:nvPr/>
          </p:nvCxnSpPr>
          <p:spPr>
            <a:xfrm>
              <a:off x="9315450" y="6677025"/>
              <a:ext cx="249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B58BE114-82BF-1918-6FA0-B53967AC0FFF}"/>
              </a:ext>
            </a:extLst>
          </p:cNvPr>
          <p:cNvGrpSpPr/>
          <p:nvPr/>
        </p:nvGrpSpPr>
        <p:grpSpPr>
          <a:xfrm>
            <a:off x="13213065" y="4256010"/>
            <a:ext cx="922431" cy="2012832"/>
            <a:chOff x="13213065" y="4256010"/>
            <a:chExt cx="922431" cy="2012832"/>
          </a:xfrm>
        </p:grpSpPr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13229C6A-427E-B903-0185-2E489CE9FDD5}"/>
                </a:ext>
              </a:extLst>
            </p:cNvPr>
            <p:cNvSpPr/>
            <p:nvPr/>
          </p:nvSpPr>
          <p:spPr>
            <a:xfrm rot="5400000">
              <a:off x="13383662" y="5915917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2" name="CuadroTexto 291">
              <a:extLst>
                <a:ext uri="{FF2B5EF4-FFF2-40B4-BE49-F238E27FC236}">
                  <a16:creationId xmlns:a16="http://schemas.microsoft.com/office/drawing/2014/main" id="{11066606-8048-1366-EECE-E944DC292101}"/>
                </a:ext>
              </a:extLst>
            </p:cNvPr>
            <p:cNvSpPr txBox="1"/>
            <p:nvPr/>
          </p:nvSpPr>
          <p:spPr>
            <a:xfrm>
              <a:off x="13627304" y="5063978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862</a:t>
              </a:r>
            </a:p>
          </p:txBody>
        </p:sp>
        <p:grpSp>
          <p:nvGrpSpPr>
            <p:cNvPr id="293" name="Grupo 292">
              <a:extLst>
                <a:ext uri="{FF2B5EF4-FFF2-40B4-BE49-F238E27FC236}">
                  <a16:creationId xmlns:a16="http://schemas.microsoft.com/office/drawing/2014/main" id="{A73E2E07-05EE-6600-3157-D86D4CDA03DC}"/>
                </a:ext>
              </a:extLst>
            </p:cNvPr>
            <p:cNvGrpSpPr/>
            <p:nvPr/>
          </p:nvGrpSpPr>
          <p:grpSpPr>
            <a:xfrm flipV="1">
              <a:off x="13213065" y="4256010"/>
              <a:ext cx="450376" cy="1018842"/>
              <a:chOff x="12512998" y="5189999"/>
              <a:chExt cx="450376" cy="1018842"/>
            </a:xfrm>
          </p:grpSpPr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6C36E017-F5D3-DF91-269C-167F320DAFE5}"/>
                  </a:ext>
                </a:extLst>
              </p:cNvPr>
              <p:cNvCxnSpPr>
                <a:cxnSpLocks/>
                <a:endCxn id="304" idx="6"/>
              </p:cNvCxnSpPr>
              <p:nvPr/>
            </p:nvCxnSpPr>
            <p:spPr>
              <a:xfrm flipV="1">
                <a:off x="12738372" y="6081621"/>
                <a:ext cx="679" cy="1272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Rectángulo 297">
                <a:extLst>
                  <a:ext uri="{FF2B5EF4-FFF2-40B4-BE49-F238E27FC236}">
                    <a16:creationId xmlns:a16="http://schemas.microsoft.com/office/drawing/2014/main" id="{21C356F1-377B-C67F-B6DD-EA33D779FE7B}"/>
                  </a:ext>
                </a:extLst>
              </p:cNvPr>
              <p:cNvSpPr/>
              <p:nvPr/>
            </p:nvSpPr>
            <p:spPr>
              <a:xfrm rot="16200000">
                <a:off x="12683595" y="5019402"/>
                <a:ext cx="109182" cy="4503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718544E3-6D39-ACA1-8AD2-AC5DD27FDA2E}"/>
                  </a:ext>
                </a:extLst>
              </p:cNvPr>
              <p:cNvCxnSpPr>
                <a:stCxn id="303" idx="2"/>
                <a:endCxn id="298" idx="1"/>
              </p:cNvCxnSpPr>
              <p:nvPr/>
            </p:nvCxnSpPr>
            <p:spPr>
              <a:xfrm rot="16200000" flipV="1">
                <a:off x="12577705" y="5459662"/>
                <a:ext cx="321828" cy="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Grupo 299">
                <a:extLst>
                  <a:ext uri="{FF2B5EF4-FFF2-40B4-BE49-F238E27FC236}">
                    <a16:creationId xmlns:a16="http://schemas.microsoft.com/office/drawing/2014/main" id="{36153C75-D851-78F2-E1C7-A990772D4933}"/>
                  </a:ext>
                </a:extLst>
              </p:cNvPr>
              <p:cNvGrpSpPr/>
              <p:nvPr/>
            </p:nvGrpSpPr>
            <p:grpSpPr>
              <a:xfrm rot="16200000" flipH="1">
                <a:off x="12517742" y="5745550"/>
                <a:ext cx="460612" cy="211529"/>
                <a:chOff x="4140259" y="2904531"/>
                <a:chExt cx="2911092" cy="1521744"/>
              </a:xfrm>
            </p:grpSpPr>
            <p:sp>
              <p:nvSpPr>
                <p:cNvPr id="301" name="Forma libre 285">
                  <a:extLst>
                    <a:ext uri="{FF2B5EF4-FFF2-40B4-BE49-F238E27FC236}">
                      <a16:creationId xmlns:a16="http://schemas.microsoft.com/office/drawing/2014/main" id="{816CD9C3-21D2-4A83-381F-2D70737C9B77}"/>
                    </a:ext>
                  </a:extLst>
                </p:cNvPr>
                <p:cNvSpPr/>
                <p:nvPr/>
              </p:nvSpPr>
              <p:spPr>
                <a:xfrm>
                  <a:off x="4436957" y="2904531"/>
                  <a:ext cx="1163320" cy="787403"/>
                </a:xfrm>
                <a:custGeom>
                  <a:avLst/>
                  <a:gdLst>
                    <a:gd name="connsiteX0" fmla="*/ 0 w 1163320"/>
                    <a:gd name="connsiteY0" fmla="*/ 787403 h 787403"/>
                    <a:gd name="connsiteX1" fmla="*/ 589280 w 1163320"/>
                    <a:gd name="connsiteY1" fmla="*/ 3 h 787403"/>
                    <a:gd name="connsiteX2" fmla="*/ 1163320 w 1163320"/>
                    <a:gd name="connsiteY2" fmla="*/ 777243 h 7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3320" h="787403">
                      <a:moveTo>
                        <a:pt x="0" y="787403"/>
                      </a:moveTo>
                      <a:cubicBezTo>
                        <a:pt x="197696" y="394549"/>
                        <a:pt x="395393" y="1696"/>
                        <a:pt x="589280" y="3"/>
                      </a:cubicBezTo>
                      <a:cubicBezTo>
                        <a:pt x="783167" y="-1690"/>
                        <a:pt x="1101513" y="621456"/>
                        <a:pt x="1163320" y="7772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2" name="Forma libre 286">
                  <a:extLst>
                    <a:ext uri="{FF2B5EF4-FFF2-40B4-BE49-F238E27FC236}">
                      <a16:creationId xmlns:a16="http://schemas.microsoft.com/office/drawing/2014/main" id="{F2B086DC-543A-7638-CD3D-3620C1F06BEB}"/>
                    </a:ext>
                  </a:extLst>
                </p:cNvPr>
                <p:cNvSpPr/>
                <p:nvPr/>
              </p:nvSpPr>
              <p:spPr>
                <a:xfrm flipV="1">
                  <a:off x="5575713" y="3638872"/>
                  <a:ext cx="1163320" cy="787403"/>
                </a:xfrm>
                <a:custGeom>
                  <a:avLst/>
                  <a:gdLst>
                    <a:gd name="connsiteX0" fmla="*/ 0 w 1163320"/>
                    <a:gd name="connsiteY0" fmla="*/ 787403 h 787403"/>
                    <a:gd name="connsiteX1" fmla="*/ 589280 w 1163320"/>
                    <a:gd name="connsiteY1" fmla="*/ 3 h 787403"/>
                    <a:gd name="connsiteX2" fmla="*/ 1163320 w 1163320"/>
                    <a:gd name="connsiteY2" fmla="*/ 777243 h 7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3320" h="787403">
                      <a:moveTo>
                        <a:pt x="0" y="787403"/>
                      </a:moveTo>
                      <a:cubicBezTo>
                        <a:pt x="197696" y="394549"/>
                        <a:pt x="395393" y="1696"/>
                        <a:pt x="589280" y="3"/>
                      </a:cubicBezTo>
                      <a:cubicBezTo>
                        <a:pt x="783167" y="-1690"/>
                        <a:pt x="1101513" y="621456"/>
                        <a:pt x="1163320" y="7772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3" name="Elipse 302">
                  <a:extLst>
                    <a:ext uri="{FF2B5EF4-FFF2-40B4-BE49-F238E27FC236}">
                      <a16:creationId xmlns:a16="http://schemas.microsoft.com/office/drawing/2014/main" id="{951767DA-2AFB-0BB9-CD33-5329798075DE}"/>
                    </a:ext>
                  </a:extLst>
                </p:cNvPr>
                <p:cNvSpPr/>
                <p:nvPr/>
              </p:nvSpPr>
              <p:spPr>
                <a:xfrm>
                  <a:off x="4140259" y="3446626"/>
                  <a:ext cx="321863" cy="308101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4" name="Elipse 303">
                  <a:extLst>
                    <a:ext uri="{FF2B5EF4-FFF2-40B4-BE49-F238E27FC236}">
                      <a16:creationId xmlns:a16="http://schemas.microsoft.com/office/drawing/2014/main" id="{9E1CEDBE-4591-4084-E2C4-A8A2545461A7}"/>
                    </a:ext>
                  </a:extLst>
                </p:cNvPr>
                <p:cNvSpPr/>
                <p:nvPr/>
              </p:nvSpPr>
              <p:spPr>
                <a:xfrm>
                  <a:off x="6729488" y="3446625"/>
                  <a:ext cx="321863" cy="308101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294" name="CuadroTexto 293">
              <a:extLst>
                <a:ext uri="{FF2B5EF4-FFF2-40B4-BE49-F238E27FC236}">
                  <a16:creationId xmlns:a16="http://schemas.microsoft.com/office/drawing/2014/main" id="{50AE28F8-B579-B4A0-F056-BD170306AC63}"/>
                </a:ext>
              </a:extLst>
            </p:cNvPr>
            <p:cNvSpPr txBox="1"/>
            <p:nvPr/>
          </p:nvSpPr>
          <p:spPr>
            <a:xfrm>
              <a:off x="13503653" y="4423107"/>
              <a:ext cx="454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>
                  <a:solidFill>
                    <a:srgbClr val="FF0000"/>
                  </a:solidFill>
                </a:rPr>
                <a:t>F6</a:t>
              </a:r>
            </a:p>
          </p:txBody>
        </p:sp>
        <p:sp>
          <p:nvSpPr>
            <p:cNvPr id="295" name="CuadroTexto 294">
              <a:extLst>
                <a:ext uri="{FF2B5EF4-FFF2-40B4-BE49-F238E27FC236}">
                  <a16:creationId xmlns:a16="http://schemas.microsoft.com/office/drawing/2014/main" id="{F6D58D55-CA4D-952C-C5D0-2DA52196B34F}"/>
                </a:ext>
              </a:extLst>
            </p:cNvPr>
            <p:cNvSpPr txBox="1"/>
            <p:nvPr/>
          </p:nvSpPr>
          <p:spPr>
            <a:xfrm>
              <a:off x="13663446" y="5991843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838</a:t>
              </a:r>
            </a:p>
          </p:txBody>
        </p:sp>
        <p:cxnSp>
          <p:nvCxnSpPr>
            <p:cNvPr id="296" name="Conector recto 295">
              <a:extLst>
                <a:ext uri="{FF2B5EF4-FFF2-40B4-BE49-F238E27FC236}">
                  <a16:creationId xmlns:a16="http://schemas.microsoft.com/office/drawing/2014/main" id="{55B666D6-036D-3A54-30C0-846DD84C650B}"/>
                </a:ext>
              </a:extLst>
            </p:cNvPr>
            <p:cNvCxnSpPr>
              <a:cxnSpLocks/>
              <a:stCxn id="298" idx="3"/>
              <a:endCxn id="291" idx="1"/>
            </p:cNvCxnSpPr>
            <p:nvPr/>
          </p:nvCxnSpPr>
          <p:spPr>
            <a:xfrm>
              <a:off x="13438253" y="5274852"/>
              <a:ext cx="0" cy="811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807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Conector recto 497">
            <a:extLst>
              <a:ext uri="{FF2B5EF4-FFF2-40B4-BE49-F238E27FC236}">
                <a16:creationId xmlns:a16="http://schemas.microsoft.com/office/drawing/2014/main" id="{06BE46C9-AF0D-5C96-C5BC-BFF77F067F45}"/>
              </a:ext>
            </a:extLst>
          </p:cNvPr>
          <p:cNvCxnSpPr>
            <a:cxnSpLocks/>
            <a:stCxn id="481" idx="2"/>
            <a:endCxn id="497" idx="1"/>
          </p:cNvCxnSpPr>
          <p:nvPr/>
        </p:nvCxnSpPr>
        <p:spPr>
          <a:xfrm>
            <a:off x="10224272" y="4030823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3549731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ángulo 4"/>
          <p:cNvSpPr/>
          <p:nvPr/>
        </p:nvSpPr>
        <p:spPr>
          <a:xfrm>
            <a:off x="4024736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ector recto 6"/>
          <p:cNvCxnSpPr>
            <a:stCxn id="4" idx="3"/>
            <a:endCxn id="5" idx="1"/>
          </p:cNvCxnSpPr>
          <p:nvPr/>
        </p:nvCxnSpPr>
        <p:spPr>
          <a:xfrm>
            <a:off x="3658913" y="5672838"/>
            <a:ext cx="36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15532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Conector recto 11"/>
          <p:cNvCxnSpPr>
            <a:cxnSpLocks/>
            <a:stCxn id="5" idx="3"/>
            <a:endCxn id="11" idx="1"/>
          </p:cNvCxnSpPr>
          <p:nvPr/>
        </p:nvCxnSpPr>
        <p:spPr>
          <a:xfrm flipV="1">
            <a:off x="4133918" y="5669043"/>
            <a:ext cx="481614" cy="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5544210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Conector recto 13"/>
          <p:cNvCxnSpPr>
            <a:cxnSpLocks/>
            <a:stCxn id="11" idx="3"/>
            <a:endCxn id="13" idx="1"/>
          </p:cNvCxnSpPr>
          <p:nvPr/>
        </p:nvCxnSpPr>
        <p:spPr>
          <a:xfrm>
            <a:off x="4724714" y="5669043"/>
            <a:ext cx="819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144264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Conector recto 15"/>
          <p:cNvCxnSpPr>
            <a:cxnSpLocks/>
            <a:stCxn id="13" idx="3"/>
            <a:endCxn id="15" idx="1"/>
          </p:cNvCxnSpPr>
          <p:nvPr/>
        </p:nvCxnSpPr>
        <p:spPr>
          <a:xfrm flipV="1">
            <a:off x="5653392" y="5668788"/>
            <a:ext cx="490872" cy="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6643653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Conector recto 17"/>
          <p:cNvCxnSpPr>
            <a:cxnSpLocks/>
            <a:stCxn id="15" idx="3"/>
            <a:endCxn id="17" idx="1"/>
          </p:cNvCxnSpPr>
          <p:nvPr/>
        </p:nvCxnSpPr>
        <p:spPr>
          <a:xfrm>
            <a:off x="6253446" y="5668788"/>
            <a:ext cx="3902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7227836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Conector recto 19"/>
          <p:cNvCxnSpPr>
            <a:cxnSpLocks/>
            <a:stCxn id="17" idx="3"/>
            <a:endCxn id="19" idx="1"/>
          </p:cNvCxnSpPr>
          <p:nvPr/>
        </p:nvCxnSpPr>
        <p:spPr>
          <a:xfrm>
            <a:off x="6752835" y="5668788"/>
            <a:ext cx="475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  <a:stCxn id="400" idx="3"/>
            <a:endCxn id="289" idx="6"/>
          </p:cNvCxnSpPr>
          <p:nvPr/>
        </p:nvCxnSpPr>
        <p:spPr>
          <a:xfrm>
            <a:off x="8261460" y="5669043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9182694" y="5447538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Conector recto 23"/>
          <p:cNvCxnSpPr>
            <a:stCxn id="288" idx="2"/>
            <a:endCxn id="23" idx="1"/>
          </p:cNvCxnSpPr>
          <p:nvPr/>
        </p:nvCxnSpPr>
        <p:spPr>
          <a:xfrm flipV="1">
            <a:off x="8860866" y="5672726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 rot="5400000">
            <a:off x="7222018" y="4306097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Conector recto 27"/>
          <p:cNvCxnSpPr>
            <a:stCxn id="25" idx="3"/>
            <a:endCxn id="284" idx="6"/>
          </p:cNvCxnSpPr>
          <p:nvPr/>
        </p:nvCxnSpPr>
        <p:spPr>
          <a:xfrm>
            <a:off x="7276609" y="4585876"/>
            <a:ext cx="2914" cy="21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 rot="5400000">
            <a:off x="7222018" y="381336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Conector recto 29"/>
          <p:cNvCxnSpPr>
            <a:cxnSpLocks/>
            <a:stCxn id="29" idx="3"/>
            <a:endCxn id="25" idx="1"/>
          </p:cNvCxnSpPr>
          <p:nvPr/>
        </p:nvCxnSpPr>
        <p:spPr>
          <a:xfrm>
            <a:off x="7276609" y="4093145"/>
            <a:ext cx="0" cy="383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 rot="5400000">
            <a:off x="7222018" y="3323059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Conector recto 31"/>
          <p:cNvCxnSpPr>
            <a:cxnSpLocks/>
            <a:stCxn id="31" idx="3"/>
            <a:endCxn id="29" idx="1"/>
          </p:cNvCxnSpPr>
          <p:nvPr/>
        </p:nvCxnSpPr>
        <p:spPr>
          <a:xfrm>
            <a:off x="7276609" y="3602838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cxnSpLocks/>
            <a:endCxn id="400" idx="2"/>
          </p:cNvCxnSpPr>
          <p:nvPr/>
        </p:nvCxnSpPr>
        <p:spPr>
          <a:xfrm flipV="1">
            <a:off x="8203767" y="5894231"/>
            <a:ext cx="3102" cy="493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cxnSpLocks/>
            <a:endCxn id="429" idx="0"/>
          </p:cNvCxnSpPr>
          <p:nvPr/>
        </p:nvCxnSpPr>
        <p:spPr>
          <a:xfrm>
            <a:off x="8203767" y="6923044"/>
            <a:ext cx="2003" cy="818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>
            <a:cxnSpLocks/>
            <a:stCxn id="400" idx="0"/>
          </p:cNvCxnSpPr>
          <p:nvPr/>
        </p:nvCxnSpPr>
        <p:spPr>
          <a:xfrm flipH="1" flipV="1">
            <a:off x="8205000" y="4941950"/>
            <a:ext cx="1869" cy="50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uadroTexto 1039"/>
          <p:cNvSpPr txBox="1"/>
          <p:nvPr/>
        </p:nvSpPr>
        <p:spPr>
          <a:xfrm>
            <a:off x="3408509" y="515361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802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3865428" y="515361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806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4452148" y="515977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808</a:t>
            </a:r>
          </a:p>
        </p:txBody>
      </p:sp>
      <p:sp>
        <p:nvSpPr>
          <p:cNvPr id="152" name="CuadroTexto 151"/>
          <p:cNvSpPr txBox="1"/>
          <p:nvPr/>
        </p:nvSpPr>
        <p:spPr>
          <a:xfrm>
            <a:off x="5391358" y="5894231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812</a:t>
            </a:r>
          </a:p>
        </p:txBody>
      </p:sp>
      <p:sp>
        <p:nvSpPr>
          <p:cNvPr id="153" name="Rectángulo 152"/>
          <p:cNvSpPr/>
          <p:nvPr/>
        </p:nvSpPr>
        <p:spPr>
          <a:xfrm rot="5400000">
            <a:off x="4615532" y="665133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4" name="Conector recto 153"/>
          <p:cNvCxnSpPr>
            <a:cxnSpLocks/>
            <a:stCxn id="139" idx="2"/>
            <a:endCxn id="153" idx="1"/>
          </p:cNvCxnSpPr>
          <p:nvPr/>
        </p:nvCxnSpPr>
        <p:spPr>
          <a:xfrm flipH="1">
            <a:off x="4670123" y="6497060"/>
            <a:ext cx="3116" cy="3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/>
          <p:cNvSpPr txBox="1"/>
          <p:nvPr/>
        </p:nvSpPr>
        <p:spPr>
          <a:xfrm>
            <a:off x="4465211" y="695634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810</a:t>
            </a:r>
          </a:p>
        </p:txBody>
      </p:sp>
      <p:sp>
        <p:nvSpPr>
          <p:cNvPr id="156" name="CuadroTexto 155"/>
          <p:cNvSpPr txBox="1"/>
          <p:nvPr/>
        </p:nvSpPr>
        <p:spPr>
          <a:xfrm>
            <a:off x="5991772" y="519383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814</a:t>
            </a:r>
          </a:p>
        </p:txBody>
      </p:sp>
      <p:sp>
        <p:nvSpPr>
          <p:cNvPr id="157" name="CuadroTexto 156"/>
          <p:cNvSpPr txBox="1"/>
          <p:nvPr/>
        </p:nvSpPr>
        <p:spPr>
          <a:xfrm>
            <a:off x="6489340" y="5195735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850</a:t>
            </a:r>
          </a:p>
        </p:txBody>
      </p:sp>
      <p:sp>
        <p:nvSpPr>
          <p:cNvPr id="197" name="CuadroTexto 196"/>
          <p:cNvSpPr txBox="1"/>
          <p:nvPr/>
        </p:nvSpPr>
        <p:spPr>
          <a:xfrm>
            <a:off x="6658791" y="437728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818</a:t>
            </a:r>
          </a:p>
        </p:txBody>
      </p:sp>
      <p:sp>
        <p:nvSpPr>
          <p:cNvPr id="198" name="CuadroTexto 197"/>
          <p:cNvSpPr txBox="1"/>
          <p:nvPr/>
        </p:nvSpPr>
        <p:spPr>
          <a:xfrm>
            <a:off x="6658791" y="3886945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820</a:t>
            </a:r>
          </a:p>
        </p:txBody>
      </p:sp>
      <p:sp>
        <p:nvSpPr>
          <p:cNvPr id="199" name="CuadroTexto 198"/>
          <p:cNvSpPr txBox="1"/>
          <p:nvPr/>
        </p:nvSpPr>
        <p:spPr>
          <a:xfrm>
            <a:off x="6661027" y="3390424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822</a:t>
            </a:r>
          </a:p>
        </p:txBody>
      </p:sp>
      <p:sp>
        <p:nvSpPr>
          <p:cNvPr id="200" name="CuadroTexto 199"/>
          <p:cNvSpPr txBox="1"/>
          <p:nvPr/>
        </p:nvSpPr>
        <p:spPr>
          <a:xfrm>
            <a:off x="7084264" y="589256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816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7779432" y="530710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824</a:t>
            </a:r>
          </a:p>
        </p:txBody>
      </p:sp>
      <p:sp>
        <p:nvSpPr>
          <p:cNvPr id="202" name="CuadroTexto 201"/>
          <p:cNvSpPr txBox="1"/>
          <p:nvPr/>
        </p:nvSpPr>
        <p:spPr>
          <a:xfrm>
            <a:off x="9026230" y="587157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826</a:t>
            </a:r>
          </a:p>
        </p:txBody>
      </p:sp>
      <p:sp>
        <p:nvSpPr>
          <p:cNvPr id="203" name="CuadroTexto 202"/>
          <p:cNvSpPr txBox="1"/>
          <p:nvPr/>
        </p:nvSpPr>
        <p:spPr>
          <a:xfrm>
            <a:off x="7987113" y="816396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828</a:t>
            </a:r>
          </a:p>
        </p:txBody>
      </p:sp>
      <p:sp>
        <p:nvSpPr>
          <p:cNvPr id="204" name="CuadroTexto 203"/>
          <p:cNvSpPr txBox="1"/>
          <p:nvPr/>
        </p:nvSpPr>
        <p:spPr>
          <a:xfrm>
            <a:off x="8851123" y="8137179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830</a:t>
            </a:r>
          </a:p>
        </p:txBody>
      </p:sp>
      <p:sp>
        <p:nvSpPr>
          <p:cNvPr id="228" name="Rectángulo 227"/>
          <p:cNvSpPr/>
          <p:nvPr/>
        </p:nvSpPr>
        <p:spPr>
          <a:xfrm>
            <a:off x="2956666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9" name="Conector recto 228"/>
          <p:cNvCxnSpPr>
            <a:cxnSpLocks/>
            <a:stCxn id="228" idx="3"/>
            <a:endCxn id="4" idx="1"/>
          </p:cNvCxnSpPr>
          <p:nvPr/>
        </p:nvCxnSpPr>
        <p:spPr>
          <a:xfrm>
            <a:off x="3065848" y="5672838"/>
            <a:ext cx="483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2809319" y="514474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800</a:t>
            </a:r>
          </a:p>
        </p:txBody>
      </p:sp>
      <p:pic>
        <p:nvPicPr>
          <p:cNvPr id="231" name="Picture 4" descr="Fail:Transformer Iron Core.svg – Vikipe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15" y="5375529"/>
            <a:ext cx="612360" cy="61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2" name="Conector recto 231"/>
          <p:cNvCxnSpPr/>
          <p:nvPr/>
        </p:nvCxnSpPr>
        <p:spPr>
          <a:xfrm>
            <a:off x="2108783" y="5681709"/>
            <a:ext cx="337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/>
          <p:cNvCxnSpPr/>
          <p:nvPr/>
        </p:nvCxnSpPr>
        <p:spPr>
          <a:xfrm>
            <a:off x="2609751" y="5681709"/>
            <a:ext cx="337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ángulo 233"/>
          <p:cNvSpPr/>
          <p:nvPr/>
        </p:nvSpPr>
        <p:spPr>
          <a:xfrm>
            <a:off x="1972882" y="5315253"/>
            <a:ext cx="122928" cy="7214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5" name="CuadroTexto 234"/>
          <p:cNvSpPr txBox="1"/>
          <p:nvPr/>
        </p:nvSpPr>
        <p:spPr>
          <a:xfrm>
            <a:off x="1817505" y="500773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S/E</a:t>
            </a:r>
          </a:p>
        </p:txBody>
      </p:sp>
      <p:grpSp>
        <p:nvGrpSpPr>
          <p:cNvPr id="140" name="Grupo 139"/>
          <p:cNvGrpSpPr/>
          <p:nvPr/>
        </p:nvGrpSpPr>
        <p:grpSpPr>
          <a:xfrm rot="16200000">
            <a:off x="4451930" y="6160990"/>
            <a:ext cx="460612" cy="211529"/>
            <a:chOff x="4140259" y="2904531"/>
            <a:chExt cx="2911092" cy="1521744"/>
          </a:xfrm>
        </p:grpSpPr>
        <p:sp>
          <p:nvSpPr>
            <p:cNvPr id="273" name="Forma libre 272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6" name="Forma libre 275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8" name="Elipse 277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0" name="Grupo 279"/>
          <p:cNvGrpSpPr/>
          <p:nvPr/>
        </p:nvGrpSpPr>
        <p:grpSpPr>
          <a:xfrm rot="16200000">
            <a:off x="7058214" y="4927039"/>
            <a:ext cx="460612" cy="211529"/>
            <a:chOff x="4140259" y="2904531"/>
            <a:chExt cx="2911092" cy="1521744"/>
          </a:xfrm>
        </p:grpSpPr>
        <p:sp>
          <p:nvSpPr>
            <p:cNvPr id="281" name="Forma libre 280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2" name="Forma libre 281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3" name="Elipse 282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4" name="Elipse 283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5" name="Grupo 284"/>
          <p:cNvGrpSpPr/>
          <p:nvPr/>
        </p:nvGrpSpPr>
        <p:grpSpPr>
          <a:xfrm flipH="1">
            <a:off x="8400254" y="5576824"/>
            <a:ext cx="460612" cy="211529"/>
            <a:chOff x="4140259" y="2904531"/>
            <a:chExt cx="2911092" cy="1521744"/>
          </a:xfrm>
        </p:grpSpPr>
        <p:sp>
          <p:nvSpPr>
            <p:cNvPr id="286" name="Forma libre 285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7" name="Forma libre 286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8" name="Elipse 287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9" name="Elipse 288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43" name="Conector recto 142"/>
          <p:cNvCxnSpPr>
            <a:cxnSpLocks/>
            <a:stCxn id="283" idx="2"/>
            <a:endCxn id="19" idx="0"/>
          </p:cNvCxnSpPr>
          <p:nvPr/>
        </p:nvCxnSpPr>
        <p:spPr>
          <a:xfrm>
            <a:off x="7279523" y="5263109"/>
            <a:ext cx="2904" cy="18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Conector recto 318"/>
          <p:cNvCxnSpPr>
            <a:cxnSpLocks/>
            <a:stCxn id="11" idx="2"/>
            <a:endCxn id="278" idx="6"/>
          </p:cNvCxnSpPr>
          <p:nvPr/>
        </p:nvCxnSpPr>
        <p:spPr>
          <a:xfrm>
            <a:off x="4670123" y="5894231"/>
            <a:ext cx="3116" cy="142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Rectángulo redondeado 339"/>
          <p:cNvSpPr/>
          <p:nvPr/>
        </p:nvSpPr>
        <p:spPr>
          <a:xfrm>
            <a:off x="3108553" y="561338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1" name="Rectángulo redondeado 340"/>
          <p:cNvSpPr/>
          <p:nvPr/>
        </p:nvSpPr>
        <p:spPr>
          <a:xfrm>
            <a:off x="4380612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2" name="Rectángulo redondeado 341"/>
          <p:cNvSpPr/>
          <p:nvPr/>
        </p:nvSpPr>
        <p:spPr>
          <a:xfrm>
            <a:off x="4789505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3" name="Rectángulo redondeado 342"/>
          <p:cNvSpPr/>
          <p:nvPr/>
        </p:nvSpPr>
        <p:spPr>
          <a:xfrm>
            <a:off x="7011067" y="560948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0" name="CuadroTexto 359"/>
          <p:cNvSpPr txBox="1"/>
          <p:nvPr/>
        </p:nvSpPr>
        <p:spPr>
          <a:xfrm>
            <a:off x="3034211" y="568163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</a:t>
            </a:r>
          </a:p>
        </p:txBody>
      </p:sp>
      <p:sp>
        <p:nvSpPr>
          <p:cNvPr id="361" name="CuadroTexto 360"/>
          <p:cNvSpPr txBox="1"/>
          <p:nvPr/>
        </p:nvSpPr>
        <p:spPr>
          <a:xfrm>
            <a:off x="4296215" y="5675958"/>
            <a:ext cx="35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</a:t>
            </a:r>
          </a:p>
        </p:txBody>
      </p:sp>
      <p:sp>
        <p:nvSpPr>
          <p:cNvPr id="362" name="CuadroTexto 361"/>
          <p:cNvSpPr txBox="1"/>
          <p:nvPr/>
        </p:nvSpPr>
        <p:spPr>
          <a:xfrm>
            <a:off x="4713082" y="5675957"/>
            <a:ext cx="356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R3</a:t>
            </a:r>
          </a:p>
        </p:txBody>
      </p:sp>
      <p:sp>
        <p:nvSpPr>
          <p:cNvPr id="183" name="CuadroTexto 182"/>
          <p:cNvSpPr txBox="1"/>
          <p:nvPr/>
        </p:nvSpPr>
        <p:spPr>
          <a:xfrm>
            <a:off x="1450832" y="939475"/>
            <a:ext cx="5954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err="1">
                <a:solidFill>
                  <a:srgbClr val="FF0000"/>
                </a:solidFill>
              </a:rPr>
              <a:t>Topología</a:t>
            </a:r>
            <a:r>
              <a:rPr lang="en-CA" sz="4000" dirty="0">
                <a:solidFill>
                  <a:srgbClr val="FF0000"/>
                </a:solidFill>
              </a:rPr>
              <a:t> # 3:</a:t>
            </a:r>
          </a:p>
        </p:txBody>
      </p:sp>
      <p:sp>
        <p:nvSpPr>
          <p:cNvPr id="385" name="Rectángulo redondeado 384"/>
          <p:cNvSpPr/>
          <p:nvPr/>
        </p:nvSpPr>
        <p:spPr>
          <a:xfrm>
            <a:off x="2166876" y="5627034"/>
            <a:ext cx="95354" cy="112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6" name="Rectángulo redondeado 385"/>
          <p:cNvSpPr/>
          <p:nvPr/>
        </p:nvSpPr>
        <p:spPr>
          <a:xfrm>
            <a:off x="2790941" y="5621112"/>
            <a:ext cx="95354" cy="112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8" name="CuadroTexto 317">
            <a:extLst>
              <a:ext uri="{FF2B5EF4-FFF2-40B4-BE49-F238E27FC236}">
                <a16:creationId xmlns:a16="http://schemas.microsoft.com/office/drawing/2014/main" id="{F9A86EAB-3347-476B-B51B-7DFEE750E662}"/>
              </a:ext>
            </a:extLst>
          </p:cNvPr>
          <p:cNvSpPr txBox="1"/>
          <p:nvPr/>
        </p:nvSpPr>
        <p:spPr>
          <a:xfrm>
            <a:off x="7542751" y="6459440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SW1</a:t>
            </a:r>
          </a:p>
        </p:txBody>
      </p:sp>
      <p:sp>
        <p:nvSpPr>
          <p:cNvPr id="346" name="Rectángulo redondeado 341">
            <a:extLst>
              <a:ext uri="{FF2B5EF4-FFF2-40B4-BE49-F238E27FC236}">
                <a16:creationId xmlns:a16="http://schemas.microsoft.com/office/drawing/2014/main" id="{2D327D28-FAC7-59AD-5F3D-A19634B8C806}"/>
              </a:ext>
            </a:extLst>
          </p:cNvPr>
          <p:cNvSpPr/>
          <p:nvPr/>
        </p:nvSpPr>
        <p:spPr>
          <a:xfrm>
            <a:off x="5315813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5" name="CuadroTexto 354">
            <a:extLst>
              <a:ext uri="{FF2B5EF4-FFF2-40B4-BE49-F238E27FC236}">
                <a16:creationId xmlns:a16="http://schemas.microsoft.com/office/drawing/2014/main" id="{E4310703-B4EA-7E9C-84A4-E4EC89817E73}"/>
              </a:ext>
            </a:extLst>
          </p:cNvPr>
          <p:cNvSpPr txBox="1"/>
          <p:nvPr/>
        </p:nvSpPr>
        <p:spPr>
          <a:xfrm>
            <a:off x="5218477" y="5684761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R4</a:t>
            </a:r>
          </a:p>
        </p:txBody>
      </p: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ECF61BDB-B83D-137E-5BB6-D73F08971750}"/>
              </a:ext>
            </a:extLst>
          </p:cNvPr>
          <p:cNvGrpSpPr/>
          <p:nvPr/>
        </p:nvGrpSpPr>
        <p:grpSpPr>
          <a:xfrm flipV="1">
            <a:off x="5390109" y="3868817"/>
            <a:ext cx="418612" cy="420957"/>
            <a:chOff x="2349982" y="2520452"/>
            <a:chExt cx="418612" cy="420957"/>
          </a:xfrm>
        </p:grpSpPr>
        <p:sp>
          <p:nvSpPr>
            <p:cNvPr id="366" name="Triángulo isósceles 365">
              <a:extLst>
                <a:ext uri="{FF2B5EF4-FFF2-40B4-BE49-F238E27FC236}">
                  <a16:creationId xmlns:a16="http://schemas.microsoft.com/office/drawing/2014/main" id="{19CBC432-C2CB-A892-6CA3-F805876FFD6A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9" name="Rectángulo 368">
              <a:extLst>
                <a:ext uri="{FF2B5EF4-FFF2-40B4-BE49-F238E27FC236}">
                  <a16:creationId xmlns:a16="http://schemas.microsoft.com/office/drawing/2014/main" id="{37AEB573-5BA2-63F6-5BF4-454C04390D66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2502E016-C68A-8A2A-2633-A01FCB1C8FE2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72" name="Rectángulo 371">
            <a:extLst>
              <a:ext uri="{FF2B5EF4-FFF2-40B4-BE49-F238E27FC236}">
                <a16:creationId xmlns:a16="http://schemas.microsoft.com/office/drawing/2014/main" id="{D0209CB3-2BD6-1AE8-F3C3-D3854C3D9A0F}"/>
              </a:ext>
            </a:extLst>
          </p:cNvPr>
          <p:cNvSpPr/>
          <p:nvPr/>
        </p:nvSpPr>
        <p:spPr>
          <a:xfrm rot="5400000">
            <a:off x="5544210" y="450569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73" name="Conector recto 372">
            <a:extLst>
              <a:ext uri="{FF2B5EF4-FFF2-40B4-BE49-F238E27FC236}">
                <a16:creationId xmlns:a16="http://schemas.microsoft.com/office/drawing/2014/main" id="{0108DAF3-1D1F-DDCF-5192-41376DD6B087}"/>
              </a:ext>
            </a:extLst>
          </p:cNvPr>
          <p:cNvCxnSpPr>
            <a:cxnSpLocks/>
            <a:stCxn id="372" idx="3"/>
            <a:endCxn id="13" idx="0"/>
          </p:cNvCxnSpPr>
          <p:nvPr/>
        </p:nvCxnSpPr>
        <p:spPr>
          <a:xfrm>
            <a:off x="5598801" y="4785475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recto 377">
            <a:extLst>
              <a:ext uri="{FF2B5EF4-FFF2-40B4-BE49-F238E27FC236}">
                <a16:creationId xmlns:a16="http://schemas.microsoft.com/office/drawing/2014/main" id="{28C5D23F-B49F-4D71-8C71-596EF6AB2AEE}"/>
              </a:ext>
            </a:extLst>
          </p:cNvPr>
          <p:cNvCxnSpPr>
            <a:cxnSpLocks/>
            <a:stCxn id="371" idx="0"/>
            <a:endCxn id="372" idx="1"/>
          </p:cNvCxnSpPr>
          <p:nvPr/>
        </p:nvCxnSpPr>
        <p:spPr>
          <a:xfrm flipH="1">
            <a:off x="5598801" y="4289774"/>
            <a:ext cx="614" cy="38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ángulo redondeado 341">
            <a:extLst>
              <a:ext uri="{FF2B5EF4-FFF2-40B4-BE49-F238E27FC236}">
                <a16:creationId xmlns:a16="http://schemas.microsoft.com/office/drawing/2014/main" id="{1CC218D7-20DF-6714-09D8-D224147A8C4B}"/>
              </a:ext>
            </a:extLst>
          </p:cNvPr>
          <p:cNvSpPr/>
          <p:nvPr/>
        </p:nvSpPr>
        <p:spPr>
          <a:xfrm rot="5400000">
            <a:off x="5520129" y="4853348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A6FF6A1B-82CA-4741-BDF0-372C8FE024C1}"/>
              </a:ext>
            </a:extLst>
          </p:cNvPr>
          <p:cNvSpPr txBox="1"/>
          <p:nvPr/>
        </p:nvSpPr>
        <p:spPr>
          <a:xfrm>
            <a:off x="5171694" y="4777114"/>
            <a:ext cx="47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R19</a:t>
            </a:r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FD33A20D-5BF3-2159-DB18-C079750B84E9}"/>
              </a:ext>
            </a:extLst>
          </p:cNvPr>
          <p:cNvSpPr txBox="1"/>
          <p:nvPr/>
        </p:nvSpPr>
        <p:spPr>
          <a:xfrm>
            <a:off x="5079080" y="337630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1</a:t>
            </a:r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8626FB17-CCC8-52BF-116D-F3D5E0691A92}"/>
              </a:ext>
            </a:extLst>
          </p:cNvPr>
          <p:cNvSpPr txBox="1"/>
          <p:nvPr/>
        </p:nvSpPr>
        <p:spPr>
          <a:xfrm>
            <a:off x="4273045" y="6100270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F1</a:t>
            </a:r>
          </a:p>
        </p:txBody>
      </p:sp>
      <p:sp>
        <p:nvSpPr>
          <p:cNvPr id="392" name="Rectángulo redondeado 341">
            <a:extLst>
              <a:ext uri="{FF2B5EF4-FFF2-40B4-BE49-F238E27FC236}">
                <a16:creationId xmlns:a16="http://schemas.microsoft.com/office/drawing/2014/main" id="{DB34A82E-1FF1-F127-8420-B5CC1BD2FD12}"/>
              </a:ext>
            </a:extLst>
          </p:cNvPr>
          <p:cNvSpPr/>
          <p:nvPr/>
        </p:nvSpPr>
        <p:spPr>
          <a:xfrm>
            <a:off x="5715859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3" name="CuadroTexto 392">
            <a:extLst>
              <a:ext uri="{FF2B5EF4-FFF2-40B4-BE49-F238E27FC236}">
                <a16:creationId xmlns:a16="http://schemas.microsoft.com/office/drawing/2014/main" id="{A180FCDC-145E-883D-7B42-72F8710B9513}"/>
              </a:ext>
            </a:extLst>
          </p:cNvPr>
          <p:cNvSpPr txBox="1"/>
          <p:nvPr/>
        </p:nvSpPr>
        <p:spPr>
          <a:xfrm>
            <a:off x="5618523" y="5684761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R5</a:t>
            </a:r>
          </a:p>
        </p:txBody>
      </p:sp>
      <p:sp>
        <p:nvSpPr>
          <p:cNvPr id="394" name="CuadroTexto 393">
            <a:extLst>
              <a:ext uri="{FF2B5EF4-FFF2-40B4-BE49-F238E27FC236}">
                <a16:creationId xmlns:a16="http://schemas.microsoft.com/office/drawing/2014/main" id="{0EC9C208-60E6-628D-6735-DF850A756B84}"/>
              </a:ext>
            </a:extLst>
          </p:cNvPr>
          <p:cNvSpPr txBox="1"/>
          <p:nvPr/>
        </p:nvSpPr>
        <p:spPr>
          <a:xfrm>
            <a:off x="6926740" y="5682589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R6</a:t>
            </a:r>
          </a:p>
        </p:txBody>
      </p:sp>
      <p:sp>
        <p:nvSpPr>
          <p:cNvPr id="395" name="CuadroTexto 394">
            <a:extLst>
              <a:ext uri="{FF2B5EF4-FFF2-40B4-BE49-F238E27FC236}">
                <a16:creationId xmlns:a16="http://schemas.microsoft.com/office/drawing/2014/main" id="{3673058C-9206-0B34-7D7C-113C5430AE7F}"/>
              </a:ext>
            </a:extLst>
          </p:cNvPr>
          <p:cNvSpPr txBox="1"/>
          <p:nvPr/>
        </p:nvSpPr>
        <p:spPr>
          <a:xfrm>
            <a:off x="6892764" y="4877917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F2</a:t>
            </a:r>
          </a:p>
        </p:txBody>
      </p:sp>
      <p:sp>
        <p:nvSpPr>
          <p:cNvPr id="400" name="Rectángulo 399">
            <a:extLst>
              <a:ext uri="{FF2B5EF4-FFF2-40B4-BE49-F238E27FC236}">
                <a16:creationId xmlns:a16="http://schemas.microsoft.com/office/drawing/2014/main" id="{FE0C1EB6-3219-2070-ECC8-835066E38C9A}"/>
              </a:ext>
            </a:extLst>
          </p:cNvPr>
          <p:cNvSpPr/>
          <p:nvPr/>
        </p:nvSpPr>
        <p:spPr>
          <a:xfrm>
            <a:off x="8152278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1" name="Conector recto 400">
            <a:extLst>
              <a:ext uri="{FF2B5EF4-FFF2-40B4-BE49-F238E27FC236}">
                <a16:creationId xmlns:a16="http://schemas.microsoft.com/office/drawing/2014/main" id="{0D57373C-304E-D7B5-1947-60DE6B0049EB}"/>
              </a:ext>
            </a:extLst>
          </p:cNvPr>
          <p:cNvCxnSpPr>
            <a:cxnSpLocks/>
            <a:endCxn id="400" idx="1"/>
          </p:cNvCxnSpPr>
          <p:nvPr/>
        </p:nvCxnSpPr>
        <p:spPr>
          <a:xfrm>
            <a:off x="7332782" y="5669043"/>
            <a:ext cx="819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ángulo redondeado 341">
            <a:extLst>
              <a:ext uri="{FF2B5EF4-FFF2-40B4-BE49-F238E27FC236}">
                <a16:creationId xmlns:a16="http://schemas.microsoft.com/office/drawing/2014/main" id="{473BFD17-0BDF-02B5-CF69-5D5519A80F31}"/>
              </a:ext>
            </a:extLst>
          </p:cNvPr>
          <p:cNvSpPr/>
          <p:nvPr/>
        </p:nvSpPr>
        <p:spPr>
          <a:xfrm>
            <a:off x="7397573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3" name="Rectángulo redondeado 341">
            <a:extLst>
              <a:ext uri="{FF2B5EF4-FFF2-40B4-BE49-F238E27FC236}">
                <a16:creationId xmlns:a16="http://schemas.microsoft.com/office/drawing/2014/main" id="{39C77B9D-98AD-9011-D764-6AB5A0787B3B}"/>
              </a:ext>
            </a:extLst>
          </p:cNvPr>
          <p:cNvSpPr/>
          <p:nvPr/>
        </p:nvSpPr>
        <p:spPr>
          <a:xfrm>
            <a:off x="7923881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1" name="CuadroTexto 410">
            <a:extLst>
              <a:ext uri="{FF2B5EF4-FFF2-40B4-BE49-F238E27FC236}">
                <a16:creationId xmlns:a16="http://schemas.microsoft.com/office/drawing/2014/main" id="{1620E2D1-97E8-02A6-CF92-73D46D475405}"/>
              </a:ext>
            </a:extLst>
          </p:cNvPr>
          <p:cNvSpPr txBox="1"/>
          <p:nvPr/>
        </p:nvSpPr>
        <p:spPr>
          <a:xfrm>
            <a:off x="7303956" y="5679279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R7</a:t>
            </a:r>
          </a:p>
        </p:txBody>
      </p:sp>
      <p:sp>
        <p:nvSpPr>
          <p:cNvPr id="412" name="CuadroTexto 411">
            <a:extLst>
              <a:ext uri="{FF2B5EF4-FFF2-40B4-BE49-F238E27FC236}">
                <a16:creationId xmlns:a16="http://schemas.microsoft.com/office/drawing/2014/main" id="{42735C11-59BF-CE6F-9CFC-6FA5D60F1B9F}"/>
              </a:ext>
            </a:extLst>
          </p:cNvPr>
          <p:cNvSpPr txBox="1"/>
          <p:nvPr/>
        </p:nvSpPr>
        <p:spPr>
          <a:xfrm>
            <a:off x="7832220" y="5672710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R8</a:t>
            </a:r>
          </a:p>
        </p:txBody>
      </p:sp>
      <p:sp>
        <p:nvSpPr>
          <p:cNvPr id="413" name="CuadroTexto 412">
            <a:extLst>
              <a:ext uri="{FF2B5EF4-FFF2-40B4-BE49-F238E27FC236}">
                <a16:creationId xmlns:a16="http://schemas.microsoft.com/office/drawing/2014/main" id="{FDBB9533-878A-7E50-6A5A-29E23772D6B9}"/>
              </a:ext>
            </a:extLst>
          </p:cNvPr>
          <p:cNvSpPr txBox="1"/>
          <p:nvPr/>
        </p:nvSpPr>
        <p:spPr>
          <a:xfrm>
            <a:off x="8451745" y="5739128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F3</a:t>
            </a:r>
          </a:p>
        </p:txBody>
      </p:sp>
      <p:sp>
        <p:nvSpPr>
          <p:cNvPr id="414" name="Rectángulo redondeado 265">
            <a:extLst>
              <a:ext uri="{FF2B5EF4-FFF2-40B4-BE49-F238E27FC236}">
                <a16:creationId xmlns:a16="http://schemas.microsoft.com/office/drawing/2014/main" id="{765F7CF8-E75D-51A1-ED21-458C7E7904EF}"/>
              </a:ext>
            </a:extLst>
          </p:cNvPr>
          <p:cNvSpPr/>
          <p:nvPr/>
        </p:nvSpPr>
        <p:spPr>
          <a:xfrm rot="16200000">
            <a:off x="8123089" y="5217913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5" name="Rectángulo redondeado 265">
            <a:extLst>
              <a:ext uri="{FF2B5EF4-FFF2-40B4-BE49-F238E27FC236}">
                <a16:creationId xmlns:a16="http://schemas.microsoft.com/office/drawing/2014/main" id="{F370D8FA-BC96-1F1A-1750-2319FBF2FD86}"/>
              </a:ext>
            </a:extLst>
          </p:cNvPr>
          <p:cNvSpPr/>
          <p:nvPr/>
        </p:nvSpPr>
        <p:spPr>
          <a:xfrm rot="16200000">
            <a:off x="8127623" y="6002509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6" name="CuadroTexto 415">
            <a:extLst>
              <a:ext uri="{FF2B5EF4-FFF2-40B4-BE49-F238E27FC236}">
                <a16:creationId xmlns:a16="http://schemas.microsoft.com/office/drawing/2014/main" id="{01D6BD4B-6498-42C6-4513-4C251727625F}"/>
              </a:ext>
            </a:extLst>
          </p:cNvPr>
          <p:cNvSpPr txBox="1"/>
          <p:nvPr/>
        </p:nvSpPr>
        <p:spPr>
          <a:xfrm>
            <a:off x="9364031" y="40516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R24</a:t>
            </a:r>
          </a:p>
        </p:txBody>
      </p:sp>
      <p:sp>
        <p:nvSpPr>
          <p:cNvPr id="417" name="CuadroTexto 416">
            <a:extLst>
              <a:ext uri="{FF2B5EF4-FFF2-40B4-BE49-F238E27FC236}">
                <a16:creationId xmlns:a16="http://schemas.microsoft.com/office/drawing/2014/main" id="{9FE3CD09-D9CD-DE23-140E-4FFF95275BA7}"/>
              </a:ext>
            </a:extLst>
          </p:cNvPr>
          <p:cNvSpPr txBox="1"/>
          <p:nvPr/>
        </p:nvSpPr>
        <p:spPr>
          <a:xfrm>
            <a:off x="8220313" y="5910728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R9</a:t>
            </a:r>
          </a:p>
        </p:txBody>
      </p:sp>
      <p:sp>
        <p:nvSpPr>
          <p:cNvPr id="423" name="CuadroTexto 422">
            <a:extLst>
              <a:ext uri="{FF2B5EF4-FFF2-40B4-BE49-F238E27FC236}">
                <a16:creationId xmlns:a16="http://schemas.microsoft.com/office/drawing/2014/main" id="{9614B6C4-3574-E1D0-603A-80DD61991AE6}"/>
              </a:ext>
            </a:extLst>
          </p:cNvPr>
          <p:cNvSpPr txBox="1"/>
          <p:nvPr/>
        </p:nvSpPr>
        <p:spPr>
          <a:xfrm>
            <a:off x="7540395" y="4473969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SW2</a:t>
            </a:r>
          </a:p>
        </p:txBody>
      </p:sp>
      <p:sp>
        <p:nvSpPr>
          <p:cNvPr id="429" name="Rectángulo 428">
            <a:extLst>
              <a:ext uri="{FF2B5EF4-FFF2-40B4-BE49-F238E27FC236}">
                <a16:creationId xmlns:a16="http://schemas.microsoft.com/office/drawing/2014/main" id="{212D6FCA-5A9A-1B91-6838-4DD144B18878}"/>
              </a:ext>
            </a:extLst>
          </p:cNvPr>
          <p:cNvSpPr/>
          <p:nvPr/>
        </p:nvSpPr>
        <p:spPr>
          <a:xfrm>
            <a:off x="8151179" y="7742007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0" name="Rectángulo 429">
            <a:extLst>
              <a:ext uri="{FF2B5EF4-FFF2-40B4-BE49-F238E27FC236}">
                <a16:creationId xmlns:a16="http://schemas.microsoft.com/office/drawing/2014/main" id="{91B554B0-D6C3-BA99-FC25-83397A1481FC}"/>
              </a:ext>
            </a:extLst>
          </p:cNvPr>
          <p:cNvSpPr/>
          <p:nvPr/>
        </p:nvSpPr>
        <p:spPr>
          <a:xfrm>
            <a:off x="9017209" y="774174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1" name="Conector recto 430">
            <a:extLst>
              <a:ext uri="{FF2B5EF4-FFF2-40B4-BE49-F238E27FC236}">
                <a16:creationId xmlns:a16="http://schemas.microsoft.com/office/drawing/2014/main" id="{E8CAE6A2-5D77-F47A-11E3-49C3AE98AA7E}"/>
              </a:ext>
            </a:extLst>
          </p:cNvPr>
          <p:cNvCxnSpPr>
            <a:cxnSpLocks/>
            <a:stCxn id="429" idx="3"/>
            <a:endCxn id="430" idx="1"/>
          </p:cNvCxnSpPr>
          <p:nvPr/>
        </p:nvCxnSpPr>
        <p:spPr>
          <a:xfrm flipV="1">
            <a:off x="8260361" y="7966931"/>
            <a:ext cx="756848" cy="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cto 443">
            <a:extLst>
              <a:ext uri="{FF2B5EF4-FFF2-40B4-BE49-F238E27FC236}">
                <a16:creationId xmlns:a16="http://schemas.microsoft.com/office/drawing/2014/main" id="{052225C5-D52F-1618-BBFF-76E7EF077CA8}"/>
              </a:ext>
            </a:extLst>
          </p:cNvPr>
          <p:cNvCxnSpPr>
            <a:cxnSpLocks/>
            <a:endCxn id="449" idx="6"/>
          </p:cNvCxnSpPr>
          <p:nvPr/>
        </p:nvCxnSpPr>
        <p:spPr>
          <a:xfrm flipH="1" flipV="1">
            <a:off x="9997521" y="7253025"/>
            <a:ext cx="1869" cy="50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ector recto 432">
            <a:extLst>
              <a:ext uri="{FF2B5EF4-FFF2-40B4-BE49-F238E27FC236}">
                <a16:creationId xmlns:a16="http://schemas.microsoft.com/office/drawing/2014/main" id="{A398989A-8736-4042-C3DE-7F1CEF9645A0}"/>
              </a:ext>
            </a:extLst>
          </p:cNvPr>
          <p:cNvCxnSpPr>
            <a:cxnSpLocks/>
            <a:stCxn id="430" idx="3"/>
            <a:endCxn id="432" idx="1"/>
          </p:cNvCxnSpPr>
          <p:nvPr/>
        </p:nvCxnSpPr>
        <p:spPr>
          <a:xfrm>
            <a:off x="9126391" y="7966931"/>
            <a:ext cx="822427" cy="3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ángulo redondeado 342">
            <a:extLst>
              <a:ext uri="{FF2B5EF4-FFF2-40B4-BE49-F238E27FC236}">
                <a16:creationId xmlns:a16="http://schemas.microsoft.com/office/drawing/2014/main" id="{DF2874C3-7F4D-8B86-A8DF-A1FCD5C31461}"/>
              </a:ext>
            </a:extLst>
          </p:cNvPr>
          <p:cNvSpPr/>
          <p:nvPr/>
        </p:nvSpPr>
        <p:spPr>
          <a:xfrm>
            <a:off x="9709519" y="7917186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6" name="CuadroTexto 445">
            <a:extLst>
              <a:ext uri="{FF2B5EF4-FFF2-40B4-BE49-F238E27FC236}">
                <a16:creationId xmlns:a16="http://schemas.microsoft.com/office/drawing/2014/main" id="{8089CF45-AEA0-6C68-9FD8-39275DF56C5D}"/>
              </a:ext>
            </a:extLst>
          </p:cNvPr>
          <p:cNvSpPr txBox="1"/>
          <p:nvPr/>
        </p:nvSpPr>
        <p:spPr>
          <a:xfrm>
            <a:off x="9574091" y="7485304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R11</a:t>
            </a:r>
          </a:p>
        </p:txBody>
      </p:sp>
      <p:cxnSp>
        <p:nvCxnSpPr>
          <p:cNvPr id="452" name="Conector recto 451">
            <a:extLst>
              <a:ext uri="{FF2B5EF4-FFF2-40B4-BE49-F238E27FC236}">
                <a16:creationId xmlns:a16="http://schemas.microsoft.com/office/drawing/2014/main" id="{C7F2C8CA-FF4A-850C-B6A0-F5ECF82C0F1C}"/>
              </a:ext>
            </a:extLst>
          </p:cNvPr>
          <p:cNvCxnSpPr>
            <a:cxnSpLocks/>
            <a:endCxn id="459" idx="6"/>
          </p:cNvCxnSpPr>
          <p:nvPr/>
        </p:nvCxnSpPr>
        <p:spPr>
          <a:xfrm>
            <a:off x="10050650" y="7966931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ángulo redondeado 265">
            <a:extLst>
              <a:ext uri="{FF2B5EF4-FFF2-40B4-BE49-F238E27FC236}">
                <a16:creationId xmlns:a16="http://schemas.microsoft.com/office/drawing/2014/main" id="{BC0BCB46-7ADE-7088-90FE-564BDCA3705F}"/>
              </a:ext>
            </a:extLst>
          </p:cNvPr>
          <p:cNvSpPr/>
          <p:nvPr/>
        </p:nvSpPr>
        <p:spPr>
          <a:xfrm rot="16200000">
            <a:off x="9914499" y="7567569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5" name="CuadroTexto 204"/>
          <p:cNvSpPr txBox="1"/>
          <p:nvPr/>
        </p:nvSpPr>
        <p:spPr>
          <a:xfrm>
            <a:off x="9956027" y="8142284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854</a:t>
            </a:r>
          </a:p>
        </p:txBody>
      </p:sp>
      <p:sp>
        <p:nvSpPr>
          <p:cNvPr id="432" name="Rectángulo 431">
            <a:extLst>
              <a:ext uri="{FF2B5EF4-FFF2-40B4-BE49-F238E27FC236}">
                <a16:creationId xmlns:a16="http://schemas.microsoft.com/office/drawing/2014/main" id="{612F3879-037E-12D9-F212-FBFE04EB92D2}"/>
              </a:ext>
            </a:extLst>
          </p:cNvPr>
          <p:cNvSpPr/>
          <p:nvPr/>
        </p:nvSpPr>
        <p:spPr>
          <a:xfrm>
            <a:off x="9948818" y="774542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5" name="CuadroTexto 434">
            <a:extLst>
              <a:ext uri="{FF2B5EF4-FFF2-40B4-BE49-F238E27FC236}">
                <a16:creationId xmlns:a16="http://schemas.microsoft.com/office/drawing/2014/main" id="{3F6127EF-21A7-7DAA-A00F-51F71424C5B0}"/>
              </a:ext>
            </a:extLst>
          </p:cNvPr>
          <p:cNvSpPr txBox="1"/>
          <p:nvPr/>
        </p:nvSpPr>
        <p:spPr>
          <a:xfrm>
            <a:off x="9579855" y="7977705"/>
            <a:ext cx="472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R10</a:t>
            </a:r>
          </a:p>
        </p:txBody>
      </p:sp>
      <p:grpSp>
        <p:nvGrpSpPr>
          <p:cNvPr id="436" name="Grupo 435">
            <a:extLst>
              <a:ext uri="{FF2B5EF4-FFF2-40B4-BE49-F238E27FC236}">
                <a16:creationId xmlns:a16="http://schemas.microsoft.com/office/drawing/2014/main" id="{635FE391-AD80-EAD7-EB79-D51FD9B1116C}"/>
              </a:ext>
            </a:extLst>
          </p:cNvPr>
          <p:cNvGrpSpPr/>
          <p:nvPr/>
        </p:nvGrpSpPr>
        <p:grpSpPr>
          <a:xfrm>
            <a:off x="9785849" y="9269693"/>
            <a:ext cx="418612" cy="420957"/>
            <a:chOff x="2349982" y="2520452"/>
            <a:chExt cx="418612" cy="420957"/>
          </a:xfrm>
        </p:grpSpPr>
        <p:sp>
          <p:nvSpPr>
            <p:cNvPr id="437" name="Triángulo isósceles 436">
              <a:extLst>
                <a:ext uri="{FF2B5EF4-FFF2-40B4-BE49-F238E27FC236}">
                  <a16:creationId xmlns:a16="http://schemas.microsoft.com/office/drawing/2014/main" id="{16C47B6E-E85D-2542-0C57-8B29A7EFCC44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02163798-7EA2-62E9-108D-8E4065B63488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0DCED648-B5D1-660C-4B8C-A690CA91CDEC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40" name="Rectángulo 439">
            <a:extLst>
              <a:ext uri="{FF2B5EF4-FFF2-40B4-BE49-F238E27FC236}">
                <a16:creationId xmlns:a16="http://schemas.microsoft.com/office/drawing/2014/main" id="{D4AEFF62-6E7D-6010-AC04-68A3701BBD3D}"/>
              </a:ext>
            </a:extLst>
          </p:cNvPr>
          <p:cNvSpPr/>
          <p:nvPr/>
        </p:nvSpPr>
        <p:spPr>
          <a:xfrm rot="16200000" flipV="1">
            <a:off x="9940564" y="868202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1" name="Conector recto 440">
            <a:extLst>
              <a:ext uri="{FF2B5EF4-FFF2-40B4-BE49-F238E27FC236}">
                <a16:creationId xmlns:a16="http://schemas.microsoft.com/office/drawing/2014/main" id="{E68FFA79-B0FE-AFDA-E5B1-F77923982FAB}"/>
              </a:ext>
            </a:extLst>
          </p:cNvPr>
          <p:cNvCxnSpPr>
            <a:cxnSpLocks/>
            <a:stCxn id="440" idx="3"/>
          </p:cNvCxnSpPr>
          <p:nvPr/>
        </p:nvCxnSpPr>
        <p:spPr>
          <a:xfrm flipV="1">
            <a:off x="9995155" y="8194242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recto 441">
            <a:extLst>
              <a:ext uri="{FF2B5EF4-FFF2-40B4-BE49-F238E27FC236}">
                <a16:creationId xmlns:a16="http://schemas.microsoft.com/office/drawing/2014/main" id="{E0F608A8-7FFC-1B0D-233D-95A96E33FBDB}"/>
              </a:ext>
            </a:extLst>
          </p:cNvPr>
          <p:cNvCxnSpPr>
            <a:cxnSpLocks/>
            <a:stCxn id="439" idx="0"/>
            <a:endCxn id="440" idx="1"/>
          </p:cNvCxnSpPr>
          <p:nvPr/>
        </p:nvCxnSpPr>
        <p:spPr>
          <a:xfrm flipV="1">
            <a:off x="9995155" y="8961804"/>
            <a:ext cx="0" cy="30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7" name="Grupo 446">
            <a:extLst>
              <a:ext uri="{FF2B5EF4-FFF2-40B4-BE49-F238E27FC236}">
                <a16:creationId xmlns:a16="http://schemas.microsoft.com/office/drawing/2014/main" id="{4EFFDABA-3FE4-D24C-880F-5AD60D95BA37}"/>
              </a:ext>
            </a:extLst>
          </p:cNvPr>
          <p:cNvGrpSpPr/>
          <p:nvPr/>
        </p:nvGrpSpPr>
        <p:grpSpPr>
          <a:xfrm rot="5400000">
            <a:off x="9729988" y="6918817"/>
            <a:ext cx="535065" cy="133350"/>
            <a:chOff x="9172575" y="6610350"/>
            <a:chExt cx="535065" cy="133350"/>
          </a:xfrm>
        </p:grpSpPr>
        <p:sp>
          <p:nvSpPr>
            <p:cNvPr id="448" name="Elipse 447">
              <a:extLst>
                <a:ext uri="{FF2B5EF4-FFF2-40B4-BE49-F238E27FC236}">
                  <a16:creationId xmlns:a16="http://schemas.microsoft.com/office/drawing/2014/main" id="{602D05C6-E88D-72E8-3E4C-F91904686A11}"/>
                </a:ext>
              </a:extLst>
            </p:cNvPr>
            <p:cNvSpPr/>
            <p:nvPr/>
          </p:nvSpPr>
          <p:spPr>
            <a:xfrm>
              <a:off x="917257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9" name="Elipse 448">
              <a:extLst>
                <a:ext uri="{FF2B5EF4-FFF2-40B4-BE49-F238E27FC236}">
                  <a16:creationId xmlns:a16="http://schemas.microsoft.com/office/drawing/2014/main" id="{6C4B87D8-330A-F6D2-6DDD-8D6D5A851362}"/>
                </a:ext>
              </a:extLst>
            </p:cNvPr>
            <p:cNvSpPr/>
            <p:nvPr/>
          </p:nvSpPr>
          <p:spPr>
            <a:xfrm>
              <a:off x="956476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0" name="Conector recto 449">
              <a:extLst>
                <a:ext uri="{FF2B5EF4-FFF2-40B4-BE49-F238E27FC236}">
                  <a16:creationId xmlns:a16="http://schemas.microsoft.com/office/drawing/2014/main" id="{10979DB5-E111-51D2-F2EA-0D8CF2D6FD31}"/>
                </a:ext>
              </a:extLst>
            </p:cNvPr>
            <p:cNvCxnSpPr>
              <a:stCxn id="448" idx="6"/>
              <a:endCxn id="449" idx="2"/>
            </p:cNvCxnSpPr>
            <p:nvPr/>
          </p:nvCxnSpPr>
          <p:spPr>
            <a:xfrm>
              <a:off x="9315450" y="6677025"/>
              <a:ext cx="249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" name="CuadroTexto 450">
            <a:extLst>
              <a:ext uri="{FF2B5EF4-FFF2-40B4-BE49-F238E27FC236}">
                <a16:creationId xmlns:a16="http://schemas.microsoft.com/office/drawing/2014/main" id="{69D4DC26-7997-EB71-A20D-F97A5760F0A6}"/>
              </a:ext>
            </a:extLst>
          </p:cNvPr>
          <p:cNvSpPr txBox="1"/>
          <p:nvPr/>
        </p:nvSpPr>
        <p:spPr>
          <a:xfrm>
            <a:off x="9381602" y="6787316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SW3</a:t>
            </a:r>
          </a:p>
        </p:txBody>
      </p:sp>
      <p:sp>
        <p:nvSpPr>
          <p:cNvPr id="453" name="Rectángulo 452">
            <a:extLst>
              <a:ext uri="{FF2B5EF4-FFF2-40B4-BE49-F238E27FC236}">
                <a16:creationId xmlns:a16="http://schemas.microsoft.com/office/drawing/2014/main" id="{33ACC43C-C380-3ED4-AA65-4C3C4640CB88}"/>
              </a:ext>
            </a:extLst>
          </p:cNvPr>
          <p:cNvSpPr/>
          <p:nvPr/>
        </p:nvSpPr>
        <p:spPr>
          <a:xfrm>
            <a:off x="10971884" y="774542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4" name="Conector recto 453">
            <a:extLst>
              <a:ext uri="{FF2B5EF4-FFF2-40B4-BE49-F238E27FC236}">
                <a16:creationId xmlns:a16="http://schemas.microsoft.com/office/drawing/2014/main" id="{8CED5563-616B-91CD-2E5A-299896327F5F}"/>
              </a:ext>
            </a:extLst>
          </p:cNvPr>
          <p:cNvCxnSpPr>
            <a:stCxn id="458" idx="2"/>
            <a:endCxn id="453" idx="1"/>
          </p:cNvCxnSpPr>
          <p:nvPr/>
        </p:nvCxnSpPr>
        <p:spPr>
          <a:xfrm flipV="1">
            <a:off x="10650056" y="7970614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665AE1CD-E66B-A641-9988-79B3C031B59B}"/>
              </a:ext>
            </a:extLst>
          </p:cNvPr>
          <p:cNvGrpSpPr/>
          <p:nvPr/>
        </p:nvGrpSpPr>
        <p:grpSpPr>
          <a:xfrm flipH="1">
            <a:off x="10189444" y="7874712"/>
            <a:ext cx="460612" cy="211529"/>
            <a:chOff x="4140259" y="2904531"/>
            <a:chExt cx="2911092" cy="1521744"/>
          </a:xfrm>
        </p:grpSpPr>
        <p:sp>
          <p:nvSpPr>
            <p:cNvPr id="456" name="Forma libre 285">
              <a:extLst>
                <a:ext uri="{FF2B5EF4-FFF2-40B4-BE49-F238E27FC236}">
                  <a16:creationId xmlns:a16="http://schemas.microsoft.com/office/drawing/2014/main" id="{D473699D-91B5-48CB-D241-2B50730D620C}"/>
                </a:ext>
              </a:extLst>
            </p:cNvPr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7" name="Forma libre 286">
              <a:extLst>
                <a:ext uri="{FF2B5EF4-FFF2-40B4-BE49-F238E27FC236}">
                  <a16:creationId xmlns:a16="http://schemas.microsoft.com/office/drawing/2014/main" id="{1A4C9A11-5E71-8D0F-60DD-E592534E2441}"/>
                </a:ext>
              </a:extLst>
            </p:cNvPr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8" name="Elipse 457">
              <a:extLst>
                <a:ext uri="{FF2B5EF4-FFF2-40B4-BE49-F238E27FC236}">
                  <a16:creationId xmlns:a16="http://schemas.microsoft.com/office/drawing/2014/main" id="{160A3910-9D22-D15E-AA4F-D99DB0E430B3}"/>
                </a:ext>
              </a:extLst>
            </p:cNvPr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9" name="Elipse 458">
              <a:extLst>
                <a:ext uri="{FF2B5EF4-FFF2-40B4-BE49-F238E27FC236}">
                  <a16:creationId xmlns:a16="http://schemas.microsoft.com/office/drawing/2014/main" id="{9C0C79B3-ADAE-C271-3FC2-CF0A32C483D7}"/>
                </a:ext>
              </a:extLst>
            </p:cNvPr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60" name="CuadroTexto 459">
            <a:extLst>
              <a:ext uri="{FF2B5EF4-FFF2-40B4-BE49-F238E27FC236}">
                <a16:creationId xmlns:a16="http://schemas.microsoft.com/office/drawing/2014/main" id="{38B628A9-D78A-B111-9186-BD6ADF3FD86A}"/>
              </a:ext>
            </a:extLst>
          </p:cNvPr>
          <p:cNvSpPr txBox="1"/>
          <p:nvPr/>
        </p:nvSpPr>
        <p:spPr>
          <a:xfrm>
            <a:off x="10250643" y="7634590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F4</a:t>
            </a:r>
          </a:p>
        </p:txBody>
      </p:sp>
      <p:sp>
        <p:nvSpPr>
          <p:cNvPr id="461" name="CuadroTexto 460">
            <a:extLst>
              <a:ext uri="{FF2B5EF4-FFF2-40B4-BE49-F238E27FC236}">
                <a16:creationId xmlns:a16="http://schemas.microsoft.com/office/drawing/2014/main" id="{4D283B51-3C7D-E377-9632-BE92B8F920BE}"/>
              </a:ext>
            </a:extLst>
          </p:cNvPr>
          <p:cNvSpPr txBox="1"/>
          <p:nvPr/>
        </p:nvSpPr>
        <p:spPr>
          <a:xfrm>
            <a:off x="10821708" y="813718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856</a:t>
            </a:r>
          </a:p>
        </p:txBody>
      </p:sp>
      <p:sp>
        <p:nvSpPr>
          <p:cNvPr id="462" name="Rectángulo redondeado 265">
            <a:extLst>
              <a:ext uri="{FF2B5EF4-FFF2-40B4-BE49-F238E27FC236}">
                <a16:creationId xmlns:a16="http://schemas.microsoft.com/office/drawing/2014/main" id="{CD3F7B24-CFCA-08E8-10EB-DFBDD972A1FF}"/>
              </a:ext>
            </a:extLst>
          </p:cNvPr>
          <p:cNvSpPr/>
          <p:nvPr/>
        </p:nvSpPr>
        <p:spPr>
          <a:xfrm rot="16200000">
            <a:off x="9909202" y="8636648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3" name="CuadroTexto 462">
            <a:extLst>
              <a:ext uri="{FF2B5EF4-FFF2-40B4-BE49-F238E27FC236}">
                <a16:creationId xmlns:a16="http://schemas.microsoft.com/office/drawing/2014/main" id="{838C5E43-FD60-1FAE-CFEF-E74565817F28}"/>
              </a:ext>
            </a:extLst>
          </p:cNvPr>
          <p:cNvSpPr txBox="1"/>
          <p:nvPr/>
        </p:nvSpPr>
        <p:spPr>
          <a:xfrm>
            <a:off x="9571258" y="854042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R22</a:t>
            </a:r>
          </a:p>
        </p:txBody>
      </p:sp>
      <p:sp>
        <p:nvSpPr>
          <p:cNvPr id="465" name="Rectángulo 464">
            <a:extLst>
              <a:ext uri="{FF2B5EF4-FFF2-40B4-BE49-F238E27FC236}">
                <a16:creationId xmlns:a16="http://schemas.microsoft.com/office/drawing/2014/main" id="{E62C1A09-15E9-013C-2D18-9CE9E0B84F97}"/>
              </a:ext>
            </a:extLst>
          </p:cNvPr>
          <p:cNvSpPr/>
          <p:nvPr/>
        </p:nvSpPr>
        <p:spPr>
          <a:xfrm rot="5400000">
            <a:off x="9937087" y="610678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6" name="Conector recto 465">
            <a:extLst>
              <a:ext uri="{FF2B5EF4-FFF2-40B4-BE49-F238E27FC236}">
                <a16:creationId xmlns:a16="http://schemas.microsoft.com/office/drawing/2014/main" id="{A7DAD786-4267-C054-3E4E-9BBC64C418F8}"/>
              </a:ext>
            </a:extLst>
          </p:cNvPr>
          <p:cNvCxnSpPr>
            <a:cxnSpLocks/>
            <a:stCxn id="467" idx="3"/>
            <a:endCxn id="465" idx="1"/>
          </p:cNvCxnSpPr>
          <p:nvPr/>
        </p:nvCxnSpPr>
        <p:spPr>
          <a:xfrm flipH="1">
            <a:off x="9991678" y="5161322"/>
            <a:ext cx="5723" cy="1116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ángulo 466">
            <a:extLst>
              <a:ext uri="{FF2B5EF4-FFF2-40B4-BE49-F238E27FC236}">
                <a16:creationId xmlns:a16="http://schemas.microsoft.com/office/drawing/2014/main" id="{BC4FC692-1952-80DC-4AE3-D9AC4A4C8FBD}"/>
              </a:ext>
            </a:extLst>
          </p:cNvPr>
          <p:cNvSpPr/>
          <p:nvPr/>
        </p:nvSpPr>
        <p:spPr>
          <a:xfrm rot="5400000">
            <a:off x="9942810" y="488154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8" name="Conector recto 467">
            <a:extLst>
              <a:ext uri="{FF2B5EF4-FFF2-40B4-BE49-F238E27FC236}">
                <a16:creationId xmlns:a16="http://schemas.microsoft.com/office/drawing/2014/main" id="{1D96A2D2-60C5-5ACD-0D08-76112E4E25A1}"/>
              </a:ext>
            </a:extLst>
          </p:cNvPr>
          <p:cNvCxnSpPr>
            <a:cxnSpLocks/>
          </p:cNvCxnSpPr>
          <p:nvPr/>
        </p:nvCxnSpPr>
        <p:spPr>
          <a:xfrm>
            <a:off x="9994814" y="6386564"/>
            <a:ext cx="0" cy="342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CuadroTexto 468">
            <a:extLst>
              <a:ext uri="{FF2B5EF4-FFF2-40B4-BE49-F238E27FC236}">
                <a16:creationId xmlns:a16="http://schemas.microsoft.com/office/drawing/2014/main" id="{A074F21C-15E5-8E78-B9C5-940928D835F9}"/>
              </a:ext>
            </a:extLst>
          </p:cNvPr>
          <p:cNvSpPr txBox="1"/>
          <p:nvPr/>
        </p:nvSpPr>
        <p:spPr>
          <a:xfrm>
            <a:off x="10169170" y="6189117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852</a:t>
            </a:r>
          </a:p>
        </p:txBody>
      </p:sp>
      <p:sp>
        <p:nvSpPr>
          <p:cNvPr id="470" name="CuadroTexto 469">
            <a:extLst>
              <a:ext uri="{FF2B5EF4-FFF2-40B4-BE49-F238E27FC236}">
                <a16:creationId xmlns:a16="http://schemas.microsoft.com/office/drawing/2014/main" id="{823A53C4-39BD-2DC3-4C2C-3216D20A14D2}"/>
              </a:ext>
            </a:extLst>
          </p:cNvPr>
          <p:cNvSpPr txBox="1"/>
          <p:nvPr/>
        </p:nvSpPr>
        <p:spPr>
          <a:xfrm>
            <a:off x="10188575" y="4948733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832</a:t>
            </a:r>
          </a:p>
        </p:txBody>
      </p:sp>
      <p:cxnSp>
        <p:nvCxnSpPr>
          <p:cNvPr id="471" name="Conector recto 470">
            <a:extLst>
              <a:ext uri="{FF2B5EF4-FFF2-40B4-BE49-F238E27FC236}">
                <a16:creationId xmlns:a16="http://schemas.microsoft.com/office/drawing/2014/main" id="{787296F7-1EC1-2281-B1A9-A42CA1ED74DD}"/>
              </a:ext>
            </a:extLst>
          </p:cNvPr>
          <p:cNvCxnSpPr>
            <a:cxnSpLocks/>
            <a:stCxn id="481" idx="3"/>
            <a:endCxn id="480" idx="6"/>
          </p:cNvCxnSpPr>
          <p:nvPr/>
        </p:nvCxnSpPr>
        <p:spPr>
          <a:xfrm rot="16200000">
            <a:off x="9931961" y="3904561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Rectángulo 471">
            <a:extLst>
              <a:ext uri="{FF2B5EF4-FFF2-40B4-BE49-F238E27FC236}">
                <a16:creationId xmlns:a16="http://schemas.microsoft.com/office/drawing/2014/main" id="{5DD9367D-980F-CF6B-0E11-F4D06E2331B0}"/>
              </a:ext>
            </a:extLst>
          </p:cNvPr>
          <p:cNvSpPr/>
          <p:nvPr/>
        </p:nvSpPr>
        <p:spPr>
          <a:xfrm rot="16200000">
            <a:off x="9948176" y="277522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73" name="Conector recto 472">
            <a:extLst>
              <a:ext uri="{FF2B5EF4-FFF2-40B4-BE49-F238E27FC236}">
                <a16:creationId xmlns:a16="http://schemas.microsoft.com/office/drawing/2014/main" id="{2C0F5687-2128-DC3B-FDA2-1A3B424737B7}"/>
              </a:ext>
            </a:extLst>
          </p:cNvPr>
          <p:cNvCxnSpPr>
            <a:stCxn id="479" idx="2"/>
            <a:endCxn id="472" idx="1"/>
          </p:cNvCxnSpPr>
          <p:nvPr/>
        </p:nvCxnSpPr>
        <p:spPr>
          <a:xfrm rot="16200000" flipV="1">
            <a:off x="9842286" y="3215480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ector recto 474">
            <a:extLst>
              <a:ext uri="{FF2B5EF4-FFF2-40B4-BE49-F238E27FC236}">
                <a16:creationId xmlns:a16="http://schemas.microsoft.com/office/drawing/2014/main" id="{E77D8F34-2569-0BCE-82C9-9A70B57CD431}"/>
              </a:ext>
            </a:extLst>
          </p:cNvPr>
          <p:cNvCxnSpPr>
            <a:cxnSpLocks/>
            <a:stCxn id="481" idx="0"/>
          </p:cNvCxnSpPr>
          <p:nvPr/>
        </p:nvCxnSpPr>
        <p:spPr>
          <a:xfrm flipH="1">
            <a:off x="8212222" y="4030823"/>
            <a:ext cx="1561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upo 475">
            <a:extLst>
              <a:ext uri="{FF2B5EF4-FFF2-40B4-BE49-F238E27FC236}">
                <a16:creationId xmlns:a16="http://schemas.microsoft.com/office/drawing/2014/main" id="{616E0CDA-FBA8-70D3-99FC-446A611DC46A}"/>
              </a:ext>
            </a:extLst>
          </p:cNvPr>
          <p:cNvGrpSpPr/>
          <p:nvPr/>
        </p:nvGrpSpPr>
        <p:grpSpPr>
          <a:xfrm rot="16200000" flipH="1">
            <a:off x="9782323" y="3501368"/>
            <a:ext cx="460612" cy="211529"/>
            <a:chOff x="4140259" y="2904531"/>
            <a:chExt cx="2911092" cy="1521744"/>
          </a:xfrm>
        </p:grpSpPr>
        <p:sp>
          <p:nvSpPr>
            <p:cNvPr id="477" name="Forma libre 285">
              <a:extLst>
                <a:ext uri="{FF2B5EF4-FFF2-40B4-BE49-F238E27FC236}">
                  <a16:creationId xmlns:a16="http://schemas.microsoft.com/office/drawing/2014/main" id="{34588F1F-64FE-9577-5BDE-58756AE8D8DB}"/>
                </a:ext>
              </a:extLst>
            </p:cNvPr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8" name="Forma libre 286">
              <a:extLst>
                <a:ext uri="{FF2B5EF4-FFF2-40B4-BE49-F238E27FC236}">
                  <a16:creationId xmlns:a16="http://schemas.microsoft.com/office/drawing/2014/main" id="{734C50F9-511F-5D38-E9ED-9C343966555B}"/>
                </a:ext>
              </a:extLst>
            </p:cNvPr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9" name="Elipse 478">
              <a:extLst>
                <a:ext uri="{FF2B5EF4-FFF2-40B4-BE49-F238E27FC236}">
                  <a16:creationId xmlns:a16="http://schemas.microsoft.com/office/drawing/2014/main" id="{3902F48E-2088-3DBE-944A-F34650C79492}"/>
                </a:ext>
              </a:extLst>
            </p:cNvPr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0" name="Elipse 479">
              <a:extLst>
                <a:ext uri="{FF2B5EF4-FFF2-40B4-BE49-F238E27FC236}">
                  <a16:creationId xmlns:a16="http://schemas.microsoft.com/office/drawing/2014/main" id="{DE0DC4B5-595F-4569-FE63-AFEFD3B94AD6}"/>
                </a:ext>
              </a:extLst>
            </p:cNvPr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81" name="Rectángulo 480">
            <a:extLst>
              <a:ext uri="{FF2B5EF4-FFF2-40B4-BE49-F238E27FC236}">
                <a16:creationId xmlns:a16="http://schemas.microsoft.com/office/drawing/2014/main" id="{A037EB90-419B-A392-7290-82EA23FD2854}"/>
              </a:ext>
            </a:extLst>
          </p:cNvPr>
          <p:cNvSpPr/>
          <p:nvPr/>
        </p:nvSpPr>
        <p:spPr>
          <a:xfrm rot="16200000">
            <a:off x="9944493" y="380563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2" name="Conector recto 481">
            <a:extLst>
              <a:ext uri="{FF2B5EF4-FFF2-40B4-BE49-F238E27FC236}">
                <a16:creationId xmlns:a16="http://schemas.microsoft.com/office/drawing/2014/main" id="{A8EC0CA0-394C-DC6B-E13D-10ECCAECE93E}"/>
              </a:ext>
            </a:extLst>
          </p:cNvPr>
          <p:cNvCxnSpPr>
            <a:cxnSpLocks/>
            <a:stCxn id="467" idx="1"/>
            <a:endCxn id="481" idx="1"/>
          </p:cNvCxnSpPr>
          <p:nvPr/>
        </p:nvCxnSpPr>
        <p:spPr>
          <a:xfrm flipV="1">
            <a:off x="9997401" y="4085414"/>
            <a:ext cx="1683" cy="966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ángulo redondeado 341">
            <a:extLst>
              <a:ext uri="{FF2B5EF4-FFF2-40B4-BE49-F238E27FC236}">
                <a16:creationId xmlns:a16="http://schemas.microsoft.com/office/drawing/2014/main" id="{047B40C3-3BEF-F06E-5C71-48DF52171905}"/>
              </a:ext>
            </a:extLst>
          </p:cNvPr>
          <p:cNvSpPr/>
          <p:nvPr/>
        </p:nvSpPr>
        <p:spPr>
          <a:xfrm rot="16200000">
            <a:off x="9907530" y="4168694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4" name="Rectángulo redondeado 265">
            <a:extLst>
              <a:ext uri="{FF2B5EF4-FFF2-40B4-BE49-F238E27FC236}">
                <a16:creationId xmlns:a16="http://schemas.microsoft.com/office/drawing/2014/main" id="{62471AD1-9539-667F-27CA-8A5FDBBF8DA4}"/>
              </a:ext>
            </a:extLst>
          </p:cNvPr>
          <p:cNvSpPr/>
          <p:nvPr/>
        </p:nvSpPr>
        <p:spPr>
          <a:xfrm rot="10800000">
            <a:off x="9523873" y="3969486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5" name="Rectángulo redondeado 265">
            <a:extLst>
              <a:ext uri="{FF2B5EF4-FFF2-40B4-BE49-F238E27FC236}">
                <a16:creationId xmlns:a16="http://schemas.microsoft.com/office/drawing/2014/main" id="{D83E65D9-470F-9BF8-DC6D-4475234E889A}"/>
              </a:ext>
            </a:extLst>
          </p:cNvPr>
          <p:cNvSpPr/>
          <p:nvPr/>
        </p:nvSpPr>
        <p:spPr>
          <a:xfrm rot="10800000">
            <a:off x="10308469" y="3964952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6" name="CuadroTexto 485">
            <a:extLst>
              <a:ext uri="{FF2B5EF4-FFF2-40B4-BE49-F238E27FC236}">
                <a16:creationId xmlns:a16="http://schemas.microsoft.com/office/drawing/2014/main" id="{AEDE0F8F-8A6D-D875-5E26-A72A027F8F21}"/>
              </a:ext>
            </a:extLst>
          </p:cNvPr>
          <p:cNvSpPr txBox="1"/>
          <p:nvPr/>
        </p:nvSpPr>
        <p:spPr>
          <a:xfrm>
            <a:off x="8209619" y="5130920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R23</a:t>
            </a:r>
          </a:p>
        </p:txBody>
      </p:sp>
      <p:sp>
        <p:nvSpPr>
          <p:cNvPr id="487" name="CuadroTexto 486">
            <a:extLst>
              <a:ext uri="{FF2B5EF4-FFF2-40B4-BE49-F238E27FC236}">
                <a16:creationId xmlns:a16="http://schemas.microsoft.com/office/drawing/2014/main" id="{180BE051-0808-BAB4-4268-41BC590B6435}"/>
              </a:ext>
            </a:extLst>
          </p:cNvPr>
          <p:cNvSpPr txBox="1"/>
          <p:nvPr/>
        </p:nvSpPr>
        <p:spPr>
          <a:xfrm>
            <a:off x="9998342" y="411062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R12</a:t>
            </a:r>
          </a:p>
        </p:txBody>
      </p:sp>
      <p:sp>
        <p:nvSpPr>
          <p:cNvPr id="488" name="CuadroTexto 487">
            <a:extLst>
              <a:ext uri="{FF2B5EF4-FFF2-40B4-BE49-F238E27FC236}">
                <a16:creationId xmlns:a16="http://schemas.microsoft.com/office/drawing/2014/main" id="{2976162A-8E88-2951-CF88-3973D5AD116A}"/>
              </a:ext>
            </a:extLst>
          </p:cNvPr>
          <p:cNvSpPr txBox="1"/>
          <p:nvPr/>
        </p:nvSpPr>
        <p:spPr>
          <a:xfrm>
            <a:off x="10178430" y="370834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R13</a:t>
            </a:r>
          </a:p>
        </p:txBody>
      </p:sp>
      <p:sp>
        <p:nvSpPr>
          <p:cNvPr id="489" name="CuadroTexto 488">
            <a:extLst>
              <a:ext uri="{FF2B5EF4-FFF2-40B4-BE49-F238E27FC236}">
                <a16:creationId xmlns:a16="http://schemas.microsoft.com/office/drawing/2014/main" id="{FEEAAAD1-614D-C9AD-A450-3141B99717F2}"/>
              </a:ext>
            </a:extLst>
          </p:cNvPr>
          <p:cNvSpPr txBox="1"/>
          <p:nvPr/>
        </p:nvSpPr>
        <p:spPr>
          <a:xfrm>
            <a:off x="10054330" y="3435345"/>
            <a:ext cx="45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F5</a:t>
            </a:r>
          </a:p>
        </p:txBody>
      </p: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44DEC192-9709-530D-3D1D-2484D59C609D}"/>
              </a:ext>
            </a:extLst>
          </p:cNvPr>
          <p:cNvSpPr txBox="1"/>
          <p:nvPr/>
        </p:nvSpPr>
        <p:spPr>
          <a:xfrm>
            <a:off x="9555411" y="364752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858</a:t>
            </a:r>
          </a:p>
        </p:txBody>
      </p:sp>
      <p:sp>
        <p:nvSpPr>
          <p:cNvPr id="491" name="CuadroTexto 490">
            <a:extLst>
              <a:ext uri="{FF2B5EF4-FFF2-40B4-BE49-F238E27FC236}">
                <a16:creationId xmlns:a16="http://schemas.microsoft.com/office/drawing/2014/main" id="{051843D0-B898-1E38-7F66-B285748F4383}"/>
              </a:ext>
            </a:extLst>
          </p:cNvPr>
          <p:cNvSpPr txBox="1"/>
          <p:nvPr/>
        </p:nvSpPr>
        <p:spPr>
          <a:xfrm>
            <a:off x="9788824" y="268914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864</a:t>
            </a:r>
          </a:p>
        </p:txBody>
      </p:sp>
      <p:cxnSp>
        <p:nvCxnSpPr>
          <p:cNvPr id="492" name="Conector recto 491">
            <a:extLst>
              <a:ext uri="{FF2B5EF4-FFF2-40B4-BE49-F238E27FC236}">
                <a16:creationId xmlns:a16="http://schemas.microsoft.com/office/drawing/2014/main" id="{E76A54FD-19D2-965C-3725-E234EE1FE086}"/>
              </a:ext>
            </a:extLst>
          </p:cNvPr>
          <p:cNvCxnSpPr>
            <a:cxnSpLocks/>
          </p:cNvCxnSpPr>
          <p:nvPr/>
        </p:nvCxnSpPr>
        <p:spPr>
          <a:xfrm>
            <a:off x="8205000" y="4032374"/>
            <a:ext cx="0" cy="374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upo 492">
            <a:extLst>
              <a:ext uri="{FF2B5EF4-FFF2-40B4-BE49-F238E27FC236}">
                <a16:creationId xmlns:a16="http://schemas.microsoft.com/office/drawing/2014/main" id="{7EEBDB30-B76D-8FEC-6CF8-1D97B9BA654F}"/>
              </a:ext>
            </a:extLst>
          </p:cNvPr>
          <p:cNvGrpSpPr/>
          <p:nvPr/>
        </p:nvGrpSpPr>
        <p:grpSpPr>
          <a:xfrm rot="5400000">
            <a:off x="8021863" y="6513520"/>
            <a:ext cx="535065" cy="281154"/>
            <a:chOff x="5332920" y="6770370"/>
            <a:chExt cx="535065" cy="281154"/>
          </a:xfrm>
        </p:grpSpPr>
        <p:sp>
          <p:nvSpPr>
            <p:cNvPr id="494" name="Elipse 493">
              <a:extLst>
                <a:ext uri="{FF2B5EF4-FFF2-40B4-BE49-F238E27FC236}">
                  <a16:creationId xmlns:a16="http://schemas.microsoft.com/office/drawing/2014/main" id="{3ABC68DE-6334-DE90-8CED-EBEEC18F44D9}"/>
                </a:ext>
              </a:extLst>
            </p:cNvPr>
            <p:cNvSpPr/>
            <p:nvPr/>
          </p:nvSpPr>
          <p:spPr>
            <a:xfrm rot="10800000">
              <a:off x="5725110" y="6918174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5" name="Elipse 494">
              <a:extLst>
                <a:ext uri="{FF2B5EF4-FFF2-40B4-BE49-F238E27FC236}">
                  <a16:creationId xmlns:a16="http://schemas.microsoft.com/office/drawing/2014/main" id="{87E7C9B2-83C6-B9C9-0A8D-967298E82787}"/>
                </a:ext>
              </a:extLst>
            </p:cNvPr>
            <p:cNvSpPr/>
            <p:nvPr/>
          </p:nvSpPr>
          <p:spPr>
            <a:xfrm rot="10800000">
              <a:off x="5332920" y="6918174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6" name="Conector recto 495">
              <a:extLst>
                <a:ext uri="{FF2B5EF4-FFF2-40B4-BE49-F238E27FC236}">
                  <a16:creationId xmlns:a16="http://schemas.microsoft.com/office/drawing/2014/main" id="{88ABBE20-6FBF-9938-626E-3E1D86C5E487}"/>
                </a:ext>
              </a:extLst>
            </p:cNvPr>
            <p:cNvCxnSpPr>
              <a:endCxn id="495" idx="2"/>
            </p:cNvCxnSpPr>
            <p:nvPr/>
          </p:nvCxnSpPr>
          <p:spPr>
            <a:xfrm flipH="1">
              <a:off x="5475795" y="6770370"/>
              <a:ext cx="194723" cy="214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7" name="Rectángulo 496">
            <a:extLst>
              <a:ext uri="{FF2B5EF4-FFF2-40B4-BE49-F238E27FC236}">
                <a16:creationId xmlns:a16="http://schemas.microsoft.com/office/drawing/2014/main" id="{4CAE767F-7D8A-9A01-6EB9-95BF6070AF1E}"/>
              </a:ext>
            </a:extLst>
          </p:cNvPr>
          <p:cNvSpPr/>
          <p:nvPr/>
        </p:nvSpPr>
        <p:spPr>
          <a:xfrm>
            <a:off x="11036518" y="380563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9" name="Rectángulo redondeado 341">
            <a:extLst>
              <a:ext uri="{FF2B5EF4-FFF2-40B4-BE49-F238E27FC236}">
                <a16:creationId xmlns:a16="http://schemas.microsoft.com/office/drawing/2014/main" id="{A5026BE8-9FAE-5D38-F72E-BDB28522120C}"/>
              </a:ext>
            </a:extLst>
          </p:cNvPr>
          <p:cNvSpPr/>
          <p:nvPr/>
        </p:nvSpPr>
        <p:spPr>
          <a:xfrm>
            <a:off x="10808121" y="396335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0" name="CuadroTexto 499">
            <a:extLst>
              <a:ext uri="{FF2B5EF4-FFF2-40B4-BE49-F238E27FC236}">
                <a16:creationId xmlns:a16="http://schemas.microsoft.com/office/drawing/2014/main" id="{862A9C7E-F4A4-CA33-A490-B0219B05E614}"/>
              </a:ext>
            </a:extLst>
          </p:cNvPr>
          <p:cNvSpPr txBox="1"/>
          <p:nvPr/>
        </p:nvSpPr>
        <p:spPr>
          <a:xfrm>
            <a:off x="10677125" y="370527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R14</a:t>
            </a:r>
          </a:p>
        </p:txBody>
      </p:sp>
      <p:sp>
        <p:nvSpPr>
          <p:cNvPr id="501" name="Rectángulo 500">
            <a:extLst>
              <a:ext uri="{FF2B5EF4-FFF2-40B4-BE49-F238E27FC236}">
                <a16:creationId xmlns:a16="http://schemas.microsoft.com/office/drawing/2014/main" id="{BF4816D1-090C-574B-B493-03E1224C8F24}"/>
              </a:ext>
            </a:extLst>
          </p:cNvPr>
          <p:cNvSpPr/>
          <p:nvPr/>
        </p:nvSpPr>
        <p:spPr>
          <a:xfrm rot="16200000">
            <a:off x="11036518" y="277531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3" name="Rectángulo 502">
            <a:extLst>
              <a:ext uri="{FF2B5EF4-FFF2-40B4-BE49-F238E27FC236}">
                <a16:creationId xmlns:a16="http://schemas.microsoft.com/office/drawing/2014/main" id="{DE7749D2-C8A9-15AC-AA24-1E7844D7EED0}"/>
              </a:ext>
            </a:extLst>
          </p:cNvPr>
          <p:cNvSpPr/>
          <p:nvPr/>
        </p:nvSpPr>
        <p:spPr>
          <a:xfrm rot="5400000">
            <a:off x="11033247" y="2285491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4" name="Conector recto 503">
            <a:extLst>
              <a:ext uri="{FF2B5EF4-FFF2-40B4-BE49-F238E27FC236}">
                <a16:creationId xmlns:a16="http://schemas.microsoft.com/office/drawing/2014/main" id="{19318DA7-2C84-B656-475B-1B7641939FFF}"/>
              </a:ext>
            </a:extLst>
          </p:cNvPr>
          <p:cNvCxnSpPr>
            <a:cxnSpLocks/>
            <a:stCxn id="503" idx="3"/>
          </p:cNvCxnSpPr>
          <p:nvPr/>
        </p:nvCxnSpPr>
        <p:spPr>
          <a:xfrm>
            <a:off x="11087838" y="2565270"/>
            <a:ext cx="0" cy="383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ángulo 504">
            <a:extLst>
              <a:ext uri="{FF2B5EF4-FFF2-40B4-BE49-F238E27FC236}">
                <a16:creationId xmlns:a16="http://schemas.microsoft.com/office/drawing/2014/main" id="{E8B78A49-AA6B-99CC-6265-FB52E1792855}"/>
              </a:ext>
            </a:extLst>
          </p:cNvPr>
          <p:cNvSpPr/>
          <p:nvPr/>
        </p:nvSpPr>
        <p:spPr>
          <a:xfrm rot="5400000">
            <a:off x="11033247" y="179518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6" name="Conector recto 505">
            <a:extLst>
              <a:ext uri="{FF2B5EF4-FFF2-40B4-BE49-F238E27FC236}">
                <a16:creationId xmlns:a16="http://schemas.microsoft.com/office/drawing/2014/main" id="{F49871E7-82E0-C25F-C3BE-16A6BAF06081}"/>
              </a:ext>
            </a:extLst>
          </p:cNvPr>
          <p:cNvCxnSpPr>
            <a:cxnSpLocks/>
            <a:stCxn id="505" idx="3"/>
            <a:endCxn id="503" idx="1"/>
          </p:cNvCxnSpPr>
          <p:nvPr/>
        </p:nvCxnSpPr>
        <p:spPr>
          <a:xfrm>
            <a:off x="11087838" y="2074963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CuadroTexto 506">
            <a:extLst>
              <a:ext uri="{FF2B5EF4-FFF2-40B4-BE49-F238E27FC236}">
                <a16:creationId xmlns:a16="http://schemas.microsoft.com/office/drawing/2014/main" id="{D95C6384-A57E-1E8F-55C4-B54E7D28430D}"/>
              </a:ext>
            </a:extLst>
          </p:cNvPr>
          <p:cNvSpPr txBox="1"/>
          <p:nvPr/>
        </p:nvSpPr>
        <p:spPr>
          <a:xfrm>
            <a:off x="10470020" y="235907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844</a:t>
            </a:r>
          </a:p>
        </p:txBody>
      </p:sp>
      <p:sp>
        <p:nvSpPr>
          <p:cNvPr id="508" name="CuadroTexto 507">
            <a:extLst>
              <a:ext uri="{FF2B5EF4-FFF2-40B4-BE49-F238E27FC236}">
                <a16:creationId xmlns:a16="http://schemas.microsoft.com/office/drawing/2014/main" id="{41C42A7F-EDF9-8045-DFD2-0DF4777CB2E5}"/>
              </a:ext>
            </a:extLst>
          </p:cNvPr>
          <p:cNvSpPr txBox="1"/>
          <p:nvPr/>
        </p:nvSpPr>
        <p:spPr>
          <a:xfrm>
            <a:off x="10472256" y="1862549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846</a:t>
            </a:r>
          </a:p>
        </p:txBody>
      </p:sp>
      <p:cxnSp>
        <p:nvCxnSpPr>
          <p:cNvPr id="509" name="Conector recto 508">
            <a:extLst>
              <a:ext uri="{FF2B5EF4-FFF2-40B4-BE49-F238E27FC236}">
                <a16:creationId xmlns:a16="http://schemas.microsoft.com/office/drawing/2014/main" id="{9E3D7942-02E6-C72D-BD2B-BCA6ED0E9C60}"/>
              </a:ext>
            </a:extLst>
          </p:cNvPr>
          <p:cNvCxnSpPr>
            <a:cxnSpLocks/>
            <a:stCxn id="497" idx="2"/>
            <a:endCxn id="501" idx="1"/>
          </p:cNvCxnSpPr>
          <p:nvPr/>
        </p:nvCxnSpPr>
        <p:spPr>
          <a:xfrm flipV="1">
            <a:off x="11091109" y="3055093"/>
            <a:ext cx="0" cy="1200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tángulo redondeado 265">
            <a:extLst>
              <a:ext uri="{FF2B5EF4-FFF2-40B4-BE49-F238E27FC236}">
                <a16:creationId xmlns:a16="http://schemas.microsoft.com/office/drawing/2014/main" id="{0EEF915B-63B5-21FF-B0D2-E59DCFC2BC57}"/>
              </a:ext>
            </a:extLst>
          </p:cNvPr>
          <p:cNvSpPr/>
          <p:nvPr/>
        </p:nvSpPr>
        <p:spPr>
          <a:xfrm rot="16200000">
            <a:off x="11013290" y="360522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1" name="CuadroTexto 510">
            <a:extLst>
              <a:ext uri="{FF2B5EF4-FFF2-40B4-BE49-F238E27FC236}">
                <a16:creationId xmlns:a16="http://schemas.microsoft.com/office/drawing/2014/main" id="{A1BDE40C-37DC-568D-A46B-6286A952A2E4}"/>
              </a:ext>
            </a:extLst>
          </p:cNvPr>
          <p:cNvSpPr txBox="1"/>
          <p:nvPr/>
        </p:nvSpPr>
        <p:spPr>
          <a:xfrm>
            <a:off x="11099820" y="351822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R21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32FDA6DB-DE80-32B6-0773-8519BB3B7512}"/>
              </a:ext>
            </a:extLst>
          </p:cNvPr>
          <p:cNvSpPr txBox="1"/>
          <p:nvPr/>
        </p:nvSpPr>
        <p:spPr>
          <a:xfrm>
            <a:off x="10472256" y="2855591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842</a:t>
            </a:r>
          </a:p>
        </p:txBody>
      </p:sp>
      <p:grpSp>
        <p:nvGrpSpPr>
          <p:cNvPr id="513" name="Grupo 512">
            <a:extLst>
              <a:ext uri="{FF2B5EF4-FFF2-40B4-BE49-F238E27FC236}">
                <a16:creationId xmlns:a16="http://schemas.microsoft.com/office/drawing/2014/main" id="{35D144CB-DC90-D5C6-8A65-150A1A55AEF8}"/>
              </a:ext>
            </a:extLst>
          </p:cNvPr>
          <p:cNvGrpSpPr/>
          <p:nvPr/>
        </p:nvGrpSpPr>
        <p:grpSpPr>
          <a:xfrm rot="16200000" flipV="1">
            <a:off x="9218312" y="1368643"/>
            <a:ext cx="418612" cy="420957"/>
            <a:chOff x="2349982" y="2520452"/>
            <a:chExt cx="418612" cy="420957"/>
          </a:xfrm>
        </p:grpSpPr>
        <p:sp>
          <p:nvSpPr>
            <p:cNvPr id="514" name="Triángulo isósceles 513">
              <a:extLst>
                <a:ext uri="{FF2B5EF4-FFF2-40B4-BE49-F238E27FC236}">
                  <a16:creationId xmlns:a16="http://schemas.microsoft.com/office/drawing/2014/main" id="{03DEDA71-1A30-9765-39ED-2D332104F402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5" name="Rectángulo 514">
              <a:extLst>
                <a:ext uri="{FF2B5EF4-FFF2-40B4-BE49-F238E27FC236}">
                  <a16:creationId xmlns:a16="http://schemas.microsoft.com/office/drawing/2014/main" id="{4A440C1F-64E2-38B5-4F9D-0FC3A31F74D6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6" name="Rectángulo 515">
              <a:extLst>
                <a:ext uri="{FF2B5EF4-FFF2-40B4-BE49-F238E27FC236}">
                  <a16:creationId xmlns:a16="http://schemas.microsoft.com/office/drawing/2014/main" id="{C032803E-6F97-35BC-F868-0DFCB8E25117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17" name="Rectángulo 516">
            <a:extLst>
              <a:ext uri="{FF2B5EF4-FFF2-40B4-BE49-F238E27FC236}">
                <a16:creationId xmlns:a16="http://schemas.microsoft.com/office/drawing/2014/main" id="{D4FA8A3C-302A-C3CB-C4BC-9B426E09E7AD}"/>
              </a:ext>
            </a:extLst>
          </p:cNvPr>
          <p:cNvSpPr/>
          <p:nvPr/>
        </p:nvSpPr>
        <p:spPr>
          <a:xfrm>
            <a:off x="10089028" y="1359861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8" name="Conector recto 517">
            <a:extLst>
              <a:ext uri="{FF2B5EF4-FFF2-40B4-BE49-F238E27FC236}">
                <a16:creationId xmlns:a16="http://schemas.microsoft.com/office/drawing/2014/main" id="{83929BD1-BBFD-83F6-1357-AC50CC58DD6E}"/>
              </a:ext>
            </a:extLst>
          </p:cNvPr>
          <p:cNvCxnSpPr>
            <a:cxnSpLocks/>
            <a:stCxn id="517" idx="3"/>
          </p:cNvCxnSpPr>
          <p:nvPr/>
        </p:nvCxnSpPr>
        <p:spPr>
          <a:xfrm rot="16200000">
            <a:off x="10527400" y="1255859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ector recto 518">
            <a:extLst>
              <a:ext uri="{FF2B5EF4-FFF2-40B4-BE49-F238E27FC236}">
                <a16:creationId xmlns:a16="http://schemas.microsoft.com/office/drawing/2014/main" id="{72B9324D-6C91-60CA-225F-7D0DC4C62E56}"/>
              </a:ext>
            </a:extLst>
          </p:cNvPr>
          <p:cNvCxnSpPr>
            <a:cxnSpLocks/>
            <a:stCxn id="516" idx="0"/>
            <a:endCxn id="517" idx="1"/>
          </p:cNvCxnSpPr>
          <p:nvPr/>
        </p:nvCxnSpPr>
        <p:spPr>
          <a:xfrm>
            <a:off x="9638097" y="1579122"/>
            <a:ext cx="450931" cy="5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Rectángulo redondeado 341">
            <a:extLst>
              <a:ext uri="{FF2B5EF4-FFF2-40B4-BE49-F238E27FC236}">
                <a16:creationId xmlns:a16="http://schemas.microsoft.com/office/drawing/2014/main" id="{3EC66961-E76F-8FE0-B659-3E62C89455CF}"/>
              </a:ext>
            </a:extLst>
          </p:cNvPr>
          <p:cNvSpPr/>
          <p:nvPr/>
        </p:nvSpPr>
        <p:spPr>
          <a:xfrm>
            <a:off x="10242002" y="1518604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1" name="Rectángulo 520">
            <a:extLst>
              <a:ext uri="{FF2B5EF4-FFF2-40B4-BE49-F238E27FC236}">
                <a16:creationId xmlns:a16="http://schemas.microsoft.com/office/drawing/2014/main" id="{1742754C-BF9B-632E-F7D1-7E41F815F48A}"/>
              </a:ext>
            </a:extLst>
          </p:cNvPr>
          <p:cNvSpPr/>
          <p:nvPr/>
        </p:nvSpPr>
        <p:spPr>
          <a:xfrm rot="5400000">
            <a:off x="11030216" y="1367582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2" name="Conector recto 521">
            <a:extLst>
              <a:ext uri="{FF2B5EF4-FFF2-40B4-BE49-F238E27FC236}">
                <a16:creationId xmlns:a16="http://schemas.microsoft.com/office/drawing/2014/main" id="{62921C8E-CFAD-6C67-4985-197B31BA7003}"/>
              </a:ext>
            </a:extLst>
          </p:cNvPr>
          <p:cNvCxnSpPr>
            <a:cxnSpLocks/>
            <a:stCxn id="521" idx="3"/>
          </p:cNvCxnSpPr>
          <p:nvPr/>
        </p:nvCxnSpPr>
        <p:spPr>
          <a:xfrm>
            <a:off x="11084807" y="1647361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CuadroTexto 522">
            <a:extLst>
              <a:ext uri="{FF2B5EF4-FFF2-40B4-BE49-F238E27FC236}">
                <a16:creationId xmlns:a16="http://schemas.microsoft.com/office/drawing/2014/main" id="{6417D58E-6E9B-B1CB-956F-1AE86C465BC0}"/>
              </a:ext>
            </a:extLst>
          </p:cNvPr>
          <p:cNvSpPr txBox="1"/>
          <p:nvPr/>
        </p:nvSpPr>
        <p:spPr>
          <a:xfrm>
            <a:off x="10854148" y="1278537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848</a:t>
            </a:r>
          </a:p>
        </p:txBody>
      </p:sp>
      <p:sp>
        <p:nvSpPr>
          <p:cNvPr id="524" name="CuadroTexto 523">
            <a:extLst>
              <a:ext uri="{FF2B5EF4-FFF2-40B4-BE49-F238E27FC236}">
                <a16:creationId xmlns:a16="http://schemas.microsoft.com/office/drawing/2014/main" id="{5985AA6D-0E3C-3A72-A047-1715141F3CAF}"/>
              </a:ext>
            </a:extLst>
          </p:cNvPr>
          <p:cNvSpPr txBox="1"/>
          <p:nvPr/>
        </p:nvSpPr>
        <p:spPr>
          <a:xfrm>
            <a:off x="10147298" y="127323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R20</a:t>
            </a:r>
          </a:p>
        </p:txBody>
      </p:sp>
      <p:sp>
        <p:nvSpPr>
          <p:cNvPr id="525" name="CuadroTexto 524">
            <a:extLst>
              <a:ext uri="{FF2B5EF4-FFF2-40B4-BE49-F238E27FC236}">
                <a16:creationId xmlns:a16="http://schemas.microsoft.com/office/drawing/2014/main" id="{C503EC25-8069-CAE0-95A2-4E14FEF1CB9E}"/>
              </a:ext>
            </a:extLst>
          </p:cNvPr>
          <p:cNvSpPr txBox="1"/>
          <p:nvPr/>
        </p:nvSpPr>
        <p:spPr>
          <a:xfrm>
            <a:off x="8915357" y="173142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2</a:t>
            </a:r>
          </a:p>
        </p:txBody>
      </p:sp>
      <p:grpSp>
        <p:nvGrpSpPr>
          <p:cNvPr id="526" name="Grupo 525">
            <a:extLst>
              <a:ext uri="{FF2B5EF4-FFF2-40B4-BE49-F238E27FC236}">
                <a16:creationId xmlns:a16="http://schemas.microsoft.com/office/drawing/2014/main" id="{CB76A458-8D76-FE5B-FCB4-ED5F82B39055}"/>
              </a:ext>
            </a:extLst>
          </p:cNvPr>
          <p:cNvGrpSpPr/>
          <p:nvPr/>
        </p:nvGrpSpPr>
        <p:grpSpPr>
          <a:xfrm rot="10800000">
            <a:off x="11389472" y="3964148"/>
            <a:ext cx="535065" cy="133350"/>
            <a:chOff x="9172575" y="6610350"/>
            <a:chExt cx="535065" cy="133350"/>
          </a:xfrm>
        </p:grpSpPr>
        <p:sp>
          <p:nvSpPr>
            <p:cNvPr id="527" name="Elipse 526">
              <a:extLst>
                <a:ext uri="{FF2B5EF4-FFF2-40B4-BE49-F238E27FC236}">
                  <a16:creationId xmlns:a16="http://schemas.microsoft.com/office/drawing/2014/main" id="{64D00988-24C7-8E99-FF30-3FCCCC8FCEBC}"/>
                </a:ext>
              </a:extLst>
            </p:cNvPr>
            <p:cNvSpPr/>
            <p:nvPr/>
          </p:nvSpPr>
          <p:spPr>
            <a:xfrm>
              <a:off x="917257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8" name="Elipse 527">
              <a:extLst>
                <a:ext uri="{FF2B5EF4-FFF2-40B4-BE49-F238E27FC236}">
                  <a16:creationId xmlns:a16="http://schemas.microsoft.com/office/drawing/2014/main" id="{C3700262-ABDC-3CDE-F90E-4E4A53AF72F2}"/>
                </a:ext>
              </a:extLst>
            </p:cNvPr>
            <p:cNvSpPr/>
            <p:nvPr/>
          </p:nvSpPr>
          <p:spPr>
            <a:xfrm>
              <a:off x="956476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29" name="Conector recto 528">
              <a:extLst>
                <a:ext uri="{FF2B5EF4-FFF2-40B4-BE49-F238E27FC236}">
                  <a16:creationId xmlns:a16="http://schemas.microsoft.com/office/drawing/2014/main" id="{3E900739-2FB9-C875-B573-3CFDA3878FA6}"/>
                </a:ext>
              </a:extLst>
            </p:cNvPr>
            <p:cNvCxnSpPr>
              <a:stCxn id="527" idx="6"/>
              <a:endCxn id="528" idx="2"/>
            </p:cNvCxnSpPr>
            <p:nvPr/>
          </p:nvCxnSpPr>
          <p:spPr>
            <a:xfrm>
              <a:off x="9315450" y="6677025"/>
              <a:ext cx="249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0" name="Conector recto 529">
            <a:extLst>
              <a:ext uri="{FF2B5EF4-FFF2-40B4-BE49-F238E27FC236}">
                <a16:creationId xmlns:a16="http://schemas.microsoft.com/office/drawing/2014/main" id="{8EE1750A-3088-C91D-BF0F-48CEE7B86377}"/>
              </a:ext>
            </a:extLst>
          </p:cNvPr>
          <p:cNvCxnSpPr>
            <a:cxnSpLocks/>
            <a:stCxn id="497" idx="3"/>
            <a:endCxn id="528" idx="6"/>
          </p:cNvCxnSpPr>
          <p:nvPr/>
        </p:nvCxnSpPr>
        <p:spPr>
          <a:xfrm>
            <a:off x="11145700" y="4030823"/>
            <a:ext cx="24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ángulo 530">
            <a:extLst>
              <a:ext uri="{FF2B5EF4-FFF2-40B4-BE49-F238E27FC236}">
                <a16:creationId xmlns:a16="http://schemas.microsoft.com/office/drawing/2014/main" id="{FD619FF9-58F1-2A6A-DA19-0C61ADFD303A}"/>
              </a:ext>
            </a:extLst>
          </p:cNvPr>
          <p:cNvSpPr/>
          <p:nvPr/>
        </p:nvSpPr>
        <p:spPr>
          <a:xfrm>
            <a:off x="12165902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2" name="Conector recto 531">
            <a:extLst>
              <a:ext uri="{FF2B5EF4-FFF2-40B4-BE49-F238E27FC236}">
                <a16:creationId xmlns:a16="http://schemas.microsoft.com/office/drawing/2014/main" id="{31CC910B-F10F-EE4A-9251-343592204543}"/>
              </a:ext>
            </a:extLst>
          </p:cNvPr>
          <p:cNvCxnSpPr>
            <a:cxnSpLocks/>
          </p:cNvCxnSpPr>
          <p:nvPr/>
        </p:nvCxnSpPr>
        <p:spPr>
          <a:xfrm>
            <a:off x="11924537" y="4030822"/>
            <a:ext cx="24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upo 532">
            <a:extLst>
              <a:ext uri="{FF2B5EF4-FFF2-40B4-BE49-F238E27FC236}">
                <a16:creationId xmlns:a16="http://schemas.microsoft.com/office/drawing/2014/main" id="{A83F1586-F912-3DE0-7FD0-05BC4312D899}"/>
              </a:ext>
            </a:extLst>
          </p:cNvPr>
          <p:cNvGrpSpPr/>
          <p:nvPr/>
        </p:nvGrpSpPr>
        <p:grpSpPr>
          <a:xfrm>
            <a:off x="11933960" y="4685689"/>
            <a:ext cx="573438" cy="562145"/>
            <a:chOff x="1183395" y="3273760"/>
            <a:chExt cx="608170" cy="642919"/>
          </a:xfrm>
        </p:grpSpPr>
        <p:sp>
          <p:nvSpPr>
            <p:cNvPr id="534" name="Forma libre 368">
              <a:extLst>
                <a:ext uri="{FF2B5EF4-FFF2-40B4-BE49-F238E27FC236}">
                  <a16:creationId xmlns:a16="http://schemas.microsoft.com/office/drawing/2014/main" id="{EBFCAD2D-AECB-0DB0-3854-5B614A50A911}"/>
                </a:ext>
              </a:extLst>
            </p:cNvPr>
            <p:cNvSpPr/>
            <p:nvPr/>
          </p:nvSpPr>
          <p:spPr>
            <a:xfrm>
              <a:off x="1274112" y="3424473"/>
              <a:ext cx="426736" cy="390164"/>
            </a:xfrm>
            <a:custGeom>
              <a:avLst/>
              <a:gdLst>
                <a:gd name="connsiteX0" fmla="*/ 0 w 472440"/>
                <a:gd name="connsiteY0" fmla="*/ 342904 h 550188"/>
                <a:gd name="connsiteX1" fmla="*/ 144780 w 472440"/>
                <a:gd name="connsiteY1" fmla="*/ 4 h 550188"/>
                <a:gd name="connsiteX2" fmla="*/ 266700 w 472440"/>
                <a:gd name="connsiteY2" fmla="*/ 335284 h 550188"/>
                <a:gd name="connsiteX3" fmla="*/ 373380 w 472440"/>
                <a:gd name="connsiteY3" fmla="*/ 548644 h 550188"/>
                <a:gd name="connsiteX4" fmla="*/ 472440 w 472440"/>
                <a:gd name="connsiteY4" fmla="*/ 228604 h 55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440" h="550188">
                  <a:moveTo>
                    <a:pt x="0" y="342904"/>
                  </a:moveTo>
                  <a:cubicBezTo>
                    <a:pt x="50165" y="172089"/>
                    <a:pt x="100330" y="1274"/>
                    <a:pt x="144780" y="4"/>
                  </a:cubicBezTo>
                  <a:cubicBezTo>
                    <a:pt x="189230" y="-1266"/>
                    <a:pt x="228600" y="243844"/>
                    <a:pt x="266700" y="335284"/>
                  </a:cubicBezTo>
                  <a:cubicBezTo>
                    <a:pt x="304800" y="426724"/>
                    <a:pt x="339090" y="566424"/>
                    <a:pt x="373380" y="548644"/>
                  </a:cubicBezTo>
                  <a:cubicBezTo>
                    <a:pt x="407670" y="530864"/>
                    <a:pt x="455930" y="278134"/>
                    <a:pt x="472440" y="2286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5" name="Elipse 534">
              <a:extLst>
                <a:ext uri="{FF2B5EF4-FFF2-40B4-BE49-F238E27FC236}">
                  <a16:creationId xmlns:a16="http://schemas.microsoft.com/office/drawing/2014/main" id="{52A2F6F5-B1DD-21FE-385D-047C2F4F153C}"/>
                </a:ext>
              </a:extLst>
            </p:cNvPr>
            <p:cNvSpPr/>
            <p:nvPr/>
          </p:nvSpPr>
          <p:spPr>
            <a:xfrm>
              <a:off x="1183395" y="3273760"/>
              <a:ext cx="608170" cy="6429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36" name="Conector recto 535">
            <a:extLst>
              <a:ext uri="{FF2B5EF4-FFF2-40B4-BE49-F238E27FC236}">
                <a16:creationId xmlns:a16="http://schemas.microsoft.com/office/drawing/2014/main" id="{DD99F15E-C6D0-B112-425A-22DAB595A988}"/>
              </a:ext>
            </a:extLst>
          </p:cNvPr>
          <p:cNvCxnSpPr>
            <a:cxnSpLocks/>
            <a:stCxn id="535" idx="0"/>
            <a:endCxn id="531" idx="2"/>
          </p:cNvCxnSpPr>
          <p:nvPr/>
        </p:nvCxnSpPr>
        <p:spPr>
          <a:xfrm flipH="1" flipV="1">
            <a:off x="12220493" y="4252250"/>
            <a:ext cx="186" cy="433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CuadroTexto 536">
            <a:extLst>
              <a:ext uri="{FF2B5EF4-FFF2-40B4-BE49-F238E27FC236}">
                <a16:creationId xmlns:a16="http://schemas.microsoft.com/office/drawing/2014/main" id="{C9EED0A0-1365-3125-E908-86DC7EC1BD27}"/>
              </a:ext>
            </a:extLst>
          </p:cNvPr>
          <p:cNvSpPr txBox="1"/>
          <p:nvPr/>
        </p:nvSpPr>
        <p:spPr>
          <a:xfrm>
            <a:off x="11272590" y="4070400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SMR1</a:t>
            </a:r>
          </a:p>
        </p:txBody>
      </p:sp>
      <p:cxnSp>
        <p:nvCxnSpPr>
          <p:cNvPr id="538" name="Conector recto 537">
            <a:extLst>
              <a:ext uri="{FF2B5EF4-FFF2-40B4-BE49-F238E27FC236}">
                <a16:creationId xmlns:a16="http://schemas.microsoft.com/office/drawing/2014/main" id="{0F33F13D-70C7-DF4B-1EB3-15A8D6ED9A9D}"/>
              </a:ext>
            </a:extLst>
          </p:cNvPr>
          <p:cNvCxnSpPr>
            <a:cxnSpLocks/>
          </p:cNvCxnSpPr>
          <p:nvPr/>
        </p:nvCxnSpPr>
        <p:spPr>
          <a:xfrm>
            <a:off x="12238058" y="4030822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tángulo redondeado 265">
            <a:extLst>
              <a:ext uri="{FF2B5EF4-FFF2-40B4-BE49-F238E27FC236}">
                <a16:creationId xmlns:a16="http://schemas.microsoft.com/office/drawing/2014/main" id="{5BC556D2-4E70-4E1F-D554-966C0A340685}"/>
              </a:ext>
            </a:extLst>
          </p:cNvPr>
          <p:cNvSpPr/>
          <p:nvPr/>
        </p:nvSpPr>
        <p:spPr>
          <a:xfrm rot="10800000">
            <a:off x="12322255" y="396495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0" name="Rectángulo 539">
            <a:extLst>
              <a:ext uri="{FF2B5EF4-FFF2-40B4-BE49-F238E27FC236}">
                <a16:creationId xmlns:a16="http://schemas.microsoft.com/office/drawing/2014/main" id="{328FAB3D-52FA-FAC5-A705-49DDB302EE23}"/>
              </a:ext>
            </a:extLst>
          </p:cNvPr>
          <p:cNvSpPr/>
          <p:nvPr/>
        </p:nvSpPr>
        <p:spPr>
          <a:xfrm>
            <a:off x="12774875" y="380563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1" name="Rectángulo 540">
            <a:extLst>
              <a:ext uri="{FF2B5EF4-FFF2-40B4-BE49-F238E27FC236}">
                <a16:creationId xmlns:a16="http://schemas.microsoft.com/office/drawing/2014/main" id="{A20F9BAA-64ED-6EE8-C54B-267BD4BA3004}"/>
              </a:ext>
            </a:extLst>
          </p:cNvPr>
          <p:cNvSpPr/>
          <p:nvPr/>
        </p:nvSpPr>
        <p:spPr>
          <a:xfrm>
            <a:off x="13383848" y="380563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2" name="Conector recto 541">
            <a:extLst>
              <a:ext uri="{FF2B5EF4-FFF2-40B4-BE49-F238E27FC236}">
                <a16:creationId xmlns:a16="http://schemas.microsoft.com/office/drawing/2014/main" id="{16E67E09-0BC4-D502-4F2A-DE54AE36804E}"/>
              </a:ext>
            </a:extLst>
          </p:cNvPr>
          <p:cNvCxnSpPr>
            <a:cxnSpLocks/>
            <a:stCxn id="540" idx="3"/>
            <a:endCxn id="541" idx="1"/>
          </p:cNvCxnSpPr>
          <p:nvPr/>
        </p:nvCxnSpPr>
        <p:spPr>
          <a:xfrm>
            <a:off x="12884057" y="4030822"/>
            <a:ext cx="49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ángulo redondeado 342">
            <a:extLst>
              <a:ext uri="{FF2B5EF4-FFF2-40B4-BE49-F238E27FC236}">
                <a16:creationId xmlns:a16="http://schemas.microsoft.com/office/drawing/2014/main" id="{91285C3E-D4AA-3A33-0293-D1185A1167E8}"/>
              </a:ext>
            </a:extLst>
          </p:cNvPr>
          <p:cNvSpPr/>
          <p:nvPr/>
        </p:nvSpPr>
        <p:spPr>
          <a:xfrm>
            <a:off x="13164528" y="396202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9" name="CuadroTexto 548">
            <a:extLst>
              <a:ext uri="{FF2B5EF4-FFF2-40B4-BE49-F238E27FC236}">
                <a16:creationId xmlns:a16="http://schemas.microsoft.com/office/drawing/2014/main" id="{4DDC078C-DE4B-0001-C254-4A8A8702F4B5}"/>
              </a:ext>
            </a:extLst>
          </p:cNvPr>
          <p:cNvSpPr txBox="1"/>
          <p:nvPr/>
        </p:nvSpPr>
        <p:spPr>
          <a:xfrm>
            <a:off x="12206903" y="3733643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R15</a:t>
            </a:r>
          </a:p>
        </p:txBody>
      </p:sp>
      <p:sp>
        <p:nvSpPr>
          <p:cNvPr id="550" name="CuadroTexto 549">
            <a:extLst>
              <a:ext uri="{FF2B5EF4-FFF2-40B4-BE49-F238E27FC236}">
                <a16:creationId xmlns:a16="http://schemas.microsoft.com/office/drawing/2014/main" id="{CA5E3C46-43B7-02A1-8001-8CA0AF207CE4}"/>
              </a:ext>
            </a:extLst>
          </p:cNvPr>
          <p:cNvSpPr txBox="1"/>
          <p:nvPr/>
        </p:nvSpPr>
        <p:spPr>
          <a:xfrm>
            <a:off x="13021634" y="372603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R16</a:t>
            </a:r>
          </a:p>
        </p:txBody>
      </p:sp>
      <p:sp>
        <p:nvSpPr>
          <p:cNvPr id="551" name="CuadroTexto 550">
            <a:extLst>
              <a:ext uri="{FF2B5EF4-FFF2-40B4-BE49-F238E27FC236}">
                <a16:creationId xmlns:a16="http://schemas.microsoft.com/office/drawing/2014/main" id="{71E6E545-F4E7-381C-9781-6600DAEDEB2A}"/>
              </a:ext>
            </a:extLst>
          </p:cNvPr>
          <p:cNvSpPr txBox="1"/>
          <p:nvPr/>
        </p:nvSpPr>
        <p:spPr>
          <a:xfrm>
            <a:off x="10872691" y="4204200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834</a:t>
            </a:r>
          </a:p>
        </p:txBody>
      </p:sp>
      <p:cxnSp>
        <p:nvCxnSpPr>
          <p:cNvPr id="552" name="Conector recto 551">
            <a:extLst>
              <a:ext uri="{FF2B5EF4-FFF2-40B4-BE49-F238E27FC236}">
                <a16:creationId xmlns:a16="http://schemas.microsoft.com/office/drawing/2014/main" id="{C26E7E43-B7D5-E092-9586-F7E04B60D332}"/>
              </a:ext>
            </a:extLst>
          </p:cNvPr>
          <p:cNvCxnSpPr>
            <a:cxnSpLocks/>
          </p:cNvCxnSpPr>
          <p:nvPr/>
        </p:nvCxnSpPr>
        <p:spPr>
          <a:xfrm>
            <a:off x="13479105" y="4027062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tángulo redondeado 265">
            <a:extLst>
              <a:ext uri="{FF2B5EF4-FFF2-40B4-BE49-F238E27FC236}">
                <a16:creationId xmlns:a16="http://schemas.microsoft.com/office/drawing/2014/main" id="{2CEC5A58-4CE3-42F2-85E9-4130D5D1ED17}"/>
              </a:ext>
            </a:extLst>
          </p:cNvPr>
          <p:cNvSpPr/>
          <p:nvPr/>
        </p:nvSpPr>
        <p:spPr>
          <a:xfrm rot="10800000">
            <a:off x="13563302" y="396119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4" name="Rectángulo 553">
            <a:extLst>
              <a:ext uri="{FF2B5EF4-FFF2-40B4-BE49-F238E27FC236}">
                <a16:creationId xmlns:a16="http://schemas.microsoft.com/office/drawing/2014/main" id="{B22A4863-8401-BE72-C3CC-DC41DF900788}"/>
              </a:ext>
            </a:extLst>
          </p:cNvPr>
          <p:cNvSpPr/>
          <p:nvPr/>
        </p:nvSpPr>
        <p:spPr>
          <a:xfrm>
            <a:off x="14015922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5" name="Rectángulo 554">
            <a:extLst>
              <a:ext uri="{FF2B5EF4-FFF2-40B4-BE49-F238E27FC236}">
                <a16:creationId xmlns:a16="http://schemas.microsoft.com/office/drawing/2014/main" id="{5DA42ECF-FBC8-128F-2859-FC04330935C5}"/>
              </a:ext>
            </a:extLst>
          </p:cNvPr>
          <p:cNvSpPr/>
          <p:nvPr/>
        </p:nvSpPr>
        <p:spPr>
          <a:xfrm>
            <a:off x="14624895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6" name="Conector recto 555">
            <a:extLst>
              <a:ext uri="{FF2B5EF4-FFF2-40B4-BE49-F238E27FC236}">
                <a16:creationId xmlns:a16="http://schemas.microsoft.com/office/drawing/2014/main" id="{9AE4C906-0E16-A072-5DDF-B86965551D76}"/>
              </a:ext>
            </a:extLst>
          </p:cNvPr>
          <p:cNvCxnSpPr>
            <a:cxnSpLocks/>
            <a:stCxn id="554" idx="3"/>
            <a:endCxn id="555" idx="1"/>
          </p:cNvCxnSpPr>
          <p:nvPr/>
        </p:nvCxnSpPr>
        <p:spPr>
          <a:xfrm>
            <a:off x="14125104" y="4027062"/>
            <a:ext cx="49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Rectángulo redondeado 342">
            <a:extLst>
              <a:ext uri="{FF2B5EF4-FFF2-40B4-BE49-F238E27FC236}">
                <a16:creationId xmlns:a16="http://schemas.microsoft.com/office/drawing/2014/main" id="{31B90830-E126-0575-D4EB-707E82254A85}"/>
              </a:ext>
            </a:extLst>
          </p:cNvPr>
          <p:cNvSpPr/>
          <p:nvPr/>
        </p:nvSpPr>
        <p:spPr>
          <a:xfrm>
            <a:off x="14405575" y="395826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8" name="CuadroTexto 557">
            <a:extLst>
              <a:ext uri="{FF2B5EF4-FFF2-40B4-BE49-F238E27FC236}">
                <a16:creationId xmlns:a16="http://schemas.microsoft.com/office/drawing/2014/main" id="{6DAE912C-0302-FB8F-71CE-E1FE053BE99D}"/>
              </a:ext>
            </a:extLst>
          </p:cNvPr>
          <p:cNvSpPr txBox="1"/>
          <p:nvPr/>
        </p:nvSpPr>
        <p:spPr>
          <a:xfrm>
            <a:off x="13447950" y="3729883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R17</a:t>
            </a:r>
          </a:p>
        </p:txBody>
      </p: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6F47BF01-34B8-2D2F-5ECC-FBF74E387481}"/>
              </a:ext>
            </a:extLst>
          </p:cNvPr>
          <p:cNvSpPr txBox="1"/>
          <p:nvPr/>
        </p:nvSpPr>
        <p:spPr>
          <a:xfrm>
            <a:off x="14262681" y="372227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R18</a:t>
            </a:r>
          </a:p>
        </p:txBody>
      </p:sp>
      <p:sp>
        <p:nvSpPr>
          <p:cNvPr id="561" name="CuadroTexto 560">
            <a:extLst>
              <a:ext uri="{FF2B5EF4-FFF2-40B4-BE49-F238E27FC236}">
                <a16:creationId xmlns:a16="http://schemas.microsoft.com/office/drawing/2014/main" id="{DB5A49A2-991D-00FF-58B8-8DE669A38C11}"/>
              </a:ext>
            </a:extLst>
          </p:cNvPr>
          <p:cNvSpPr txBox="1"/>
          <p:nvPr/>
        </p:nvSpPr>
        <p:spPr>
          <a:xfrm>
            <a:off x="12617484" y="35714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860</a:t>
            </a:r>
          </a:p>
        </p:txBody>
      </p:sp>
      <p:sp>
        <p:nvSpPr>
          <p:cNvPr id="562" name="CuadroTexto 561">
            <a:extLst>
              <a:ext uri="{FF2B5EF4-FFF2-40B4-BE49-F238E27FC236}">
                <a16:creationId xmlns:a16="http://schemas.microsoft.com/office/drawing/2014/main" id="{06DF0D99-C5A9-61DF-C4C0-1C2C9295310F}"/>
              </a:ext>
            </a:extLst>
          </p:cNvPr>
          <p:cNvSpPr txBox="1"/>
          <p:nvPr/>
        </p:nvSpPr>
        <p:spPr>
          <a:xfrm>
            <a:off x="13234792" y="35714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836</a:t>
            </a:r>
          </a:p>
        </p:txBody>
      </p:sp>
      <p:sp>
        <p:nvSpPr>
          <p:cNvPr id="563" name="CuadroTexto 562">
            <a:extLst>
              <a:ext uri="{FF2B5EF4-FFF2-40B4-BE49-F238E27FC236}">
                <a16:creationId xmlns:a16="http://schemas.microsoft.com/office/drawing/2014/main" id="{DB8C77EA-C196-64A3-2C8A-584A89F24D69}"/>
              </a:ext>
            </a:extLst>
          </p:cNvPr>
          <p:cNvSpPr txBox="1"/>
          <p:nvPr/>
        </p:nvSpPr>
        <p:spPr>
          <a:xfrm>
            <a:off x="13852100" y="356984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840</a:t>
            </a:r>
          </a:p>
        </p:txBody>
      </p:sp>
      <p:grpSp>
        <p:nvGrpSpPr>
          <p:cNvPr id="570" name="Grupo 569">
            <a:extLst>
              <a:ext uri="{FF2B5EF4-FFF2-40B4-BE49-F238E27FC236}">
                <a16:creationId xmlns:a16="http://schemas.microsoft.com/office/drawing/2014/main" id="{49EA87D2-6F5B-EDBA-9C8F-24A123C58AEA}"/>
              </a:ext>
            </a:extLst>
          </p:cNvPr>
          <p:cNvGrpSpPr/>
          <p:nvPr/>
        </p:nvGrpSpPr>
        <p:grpSpPr>
          <a:xfrm rot="5400000">
            <a:off x="14876276" y="3673940"/>
            <a:ext cx="418612" cy="703010"/>
            <a:chOff x="13704853" y="4356418"/>
            <a:chExt cx="418612" cy="703010"/>
          </a:xfrm>
        </p:grpSpPr>
        <p:grpSp>
          <p:nvGrpSpPr>
            <p:cNvPr id="565" name="Grupo 564">
              <a:extLst>
                <a:ext uri="{FF2B5EF4-FFF2-40B4-BE49-F238E27FC236}">
                  <a16:creationId xmlns:a16="http://schemas.microsoft.com/office/drawing/2014/main" id="{2EFB5423-F00D-264F-54C2-A60C9B60E6FB}"/>
                </a:ext>
              </a:extLst>
            </p:cNvPr>
            <p:cNvGrpSpPr/>
            <p:nvPr/>
          </p:nvGrpSpPr>
          <p:grpSpPr>
            <a:xfrm flipV="1">
              <a:off x="13704853" y="4356418"/>
              <a:ext cx="418612" cy="420957"/>
              <a:chOff x="2349982" y="2520452"/>
              <a:chExt cx="418612" cy="420957"/>
            </a:xfrm>
          </p:grpSpPr>
          <p:sp>
            <p:nvSpPr>
              <p:cNvPr id="566" name="Triángulo isósceles 565">
                <a:extLst>
                  <a:ext uri="{FF2B5EF4-FFF2-40B4-BE49-F238E27FC236}">
                    <a16:creationId xmlns:a16="http://schemas.microsoft.com/office/drawing/2014/main" id="{492D3E18-57CB-C96A-2F34-9C80FDA31613}"/>
                  </a:ext>
                </a:extLst>
              </p:cNvPr>
              <p:cNvSpPr/>
              <p:nvPr/>
            </p:nvSpPr>
            <p:spPr>
              <a:xfrm>
                <a:off x="2349982" y="2520453"/>
                <a:ext cx="418612" cy="3370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7" name="Rectángulo 566">
                <a:extLst>
                  <a:ext uri="{FF2B5EF4-FFF2-40B4-BE49-F238E27FC236}">
                    <a16:creationId xmlns:a16="http://schemas.microsoft.com/office/drawing/2014/main" id="{44A7D462-9C8C-393A-8F80-938486CC69E3}"/>
                  </a:ext>
                </a:extLst>
              </p:cNvPr>
              <p:cNvSpPr/>
              <p:nvPr/>
            </p:nvSpPr>
            <p:spPr>
              <a:xfrm>
                <a:off x="2349982" y="2857500"/>
                <a:ext cx="418612" cy="839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8" name="Rectángulo 567">
                <a:extLst>
                  <a:ext uri="{FF2B5EF4-FFF2-40B4-BE49-F238E27FC236}">
                    <a16:creationId xmlns:a16="http://schemas.microsoft.com/office/drawing/2014/main" id="{F9B6EFC8-8291-14A0-6AB8-D8B837B534F9}"/>
                  </a:ext>
                </a:extLst>
              </p:cNvPr>
              <p:cNvSpPr/>
              <p:nvPr/>
            </p:nvSpPr>
            <p:spPr>
              <a:xfrm>
                <a:off x="2349982" y="2520452"/>
                <a:ext cx="418612" cy="4209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569" name="Conector recto 568">
              <a:extLst>
                <a:ext uri="{FF2B5EF4-FFF2-40B4-BE49-F238E27FC236}">
                  <a16:creationId xmlns:a16="http://schemas.microsoft.com/office/drawing/2014/main" id="{8066ADA4-9528-9427-A95C-46F4D3A9320F}"/>
                </a:ext>
              </a:extLst>
            </p:cNvPr>
            <p:cNvCxnSpPr>
              <a:cxnSpLocks/>
              <a:stCxn id="568" idx="0"/>
              <a:endCxn id="555" idx="3"/>
            </p:cNvCxnSpPr>
            <p:nvPr/>
          </p:nvCxnSpPr>
          <p:spPr>
            <a:xfrm rot="16200000" flipH="1">
              <a:off x="13773941" y="4917593"/>
              <a:ext cx="282054" cy="1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1" name="CuadroTexto 570">
            <a:extLst>
              <a:ext uri="{FF2B5EF4-FFF2-40B4-BE49-F238E27FC236}">
                <a16:creationId xmlns:a16="http://schemas.microsoft.com/office/drawing/2014/main" id="{1167192E-4FFF-335B-7F63-571448AE9165}"/>
              </a:ext>
            </a:extLst>
          </p:cNvPr>
          <p:cNvSpPr txBox="1"/>
          <p:nvPr/>
        </p:nvSpPr>
        <p:spPr>
          <a:xfrm>
            <a:off x="14713533" y="3288754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4</a:t>
            </a:r>
          </a:p>
        </p:txBody>
      </p:sp>
      <p:sp>
        <p:nvSpPr>
          <p:cNvPr id="572" name="CuadroTexto 571">
            <a:extLst>
              <a:ext uri="{FF2B5EF4-FFF2-40B4-BE49-F238E27FC236}">
                <a16:creationId xmlns:a16="http://schemas.microsoft.com/office/drawing/2014/main" id="{59C0F26B-FD16-5371-EF22-F767BD3078F6}"/>
              </a:ext>
            </a:extLst>
          </p:cNvPr>
          <p:cNvSpPr txBox="1"/>
          <p:nvPr/>
        </p:nvSpPr>
        <p:spPr>
          <a:xfrm>
            <a:off x="11909468" y="5290223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SM</a:t>
            </a:r>
          </a:p>
        </p:txBody>
      </p:sp>
      <p:sp>
        <p:nvSpPr>
          <p:cNvPr id="607" name="CuadroTexto 606">
            <a:extLst>
              <a:ext uri="{FF2B5EF4-FFF2-40B4-BE49-F238E27FC236}">
                <a16:creationId xmlns:a16="http://schemas.microsoft.com/office/drawing/2014/main" id="{7090F7A8-132B-46BA-B5B7-36DF0991CE3C}"/>
              </a:ext>
            </a:extLst>
          </p:cNvPr>
          <p:cNvSpPr txBox="1"/>
          <p:nvPr/>
        </p:nvSpPr>
        <p:spPr>
          <a:xfrm>
            <a:off x="9471343" y="9625266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3</a:t>
            </a:r>
          </a:p>
        </p:txBody>
      </p:sp>
      <p:sp>
        <p:nvSpPr>
          <p:cNvPr id="268" name="Rectángulo redondeado 341">
            <a:extLst>
              <a:ext uri="{FF2B5EF4-FFF2-40B4-BE49-F238E27FC236}">
                <a16:creationId xmlns:a16="http://schemas.microsoft.com/office/drawing/2014/main" id="{BAF64CA3-92A0-F654-0C9A-131F3BABEE7D}"/>
              </a:ext>
            </a:extLst>
          </p:cNvPr>
          <p:cNvSpPr/>
          <p:nvPr/>
        </p:nvSpPr>
        <p:spPr>
          <a:xfrm rot="5400000">
            <a:off x="5527268" y="4382152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9" name="Rectángulo redondeado 341">
            <a:extLst>
              <a:ext uri="{FF2B5EF4-FFF2-40B4-BE49-F238E27FC236}">
                <a16:creationId xmlns:a16="http://schemas.microsoft.com/office/drawing/2014/main" id="{99BBEB72-198C-DD52-8B10-1C474D871558}"/>
              </a:ext>
            </a:extLst>
          </p:cNvPr>
          <p:cNvSpPr/>
          <p:nvPr/>
        </p:nvSpPr>
        <p:spPr>
          <a:xfrm rot="5400000">
            <a:off x="12148961" y="4389236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0" name="Rectángulo redondeado 341">
            <a:extLst>
              <a:ext uri="{FF2B5EF4-FFF2-40B4-BE49-F238E27FC236}">
                <a16:creationId xmlns:a16="http://schemas.microsoft.com/office/drawing/2014/main" id="{0FFD02C1-DBA2-5CF2-1DAD-ECBECC1B396A}"/>
              </a:ext>
            </a:extLst>
          </p:cNvPr>
          <p:cNvSpPr/>
          <p:nvPr/>
        </p:nvSpPr>
        <p:spPr>
          <a:xfrm rot="5400000">
            <a:off x="14803228" y="3963741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1" name="Rectángulo redondeado 341">
            <a:extLst>
              <a:ext uri="{FF2B5EF4-FFF2-40B4-BE49-F238E27FC236}">
                <a16:creationId xmlns:a16="http://schemas.microsoft.com/office/drawing/2014/main" id="{9694078F-7C80-3BBB-B646-B6671129B734}"/>
              </a:ext>
            </a:extLst>
          </p:cNvPr>
          <p:cNvSpPr/>
          <p:nvPr/>
        </p:nvSpPr>
        <p:spPr>
          <a:xfrm rot="5400000">
            <a:off x="9929634" y="9070770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2" name="Rectángulo redondeado 341">
            <a:extLst>
              <a:ext uri="{FF2B5EF4-FFF2-40B4-BE49-F238E27FC236}">
                <a16:creationId xmlns:a16="http://schemas.microsoft.com/office/drawing/2014/main" id="{A1D86370-9DD1-3363-B267-961094DA3F4D}"/>
              </a:ext>
            </a:extLst>
          </p:cNvPr>
          <p:cNvSpPr/>
          <p:nvPr/>
        </p:nvSpPr>
        <p:spPr>
          <a:xfrm rot="5400000">
            <a:off x="9826149" y="1514357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74" name="Grupo 273">
            <a:extLst>
              <a:ext uri="{FF2B5EF4-FFF2-40B4-BE49-F238E27FC236}">
                <a16:creationId xmlns:a16="http://schemas.microsoft.com/office/drawing/2014/main" id="{62EE2945-EFCD-5912-1BCD-01CAAF8A417D}"/>
              </a:ext>
            </a:extLst>
          </p:cNvPr>
          <p:cNvGrpSpPr/>
          <p:nvPr/>
        </p:nvGrpSpPr>
        <p:grpSpPr>
          <a:xfrm rot="5400000">
            <a:off x="7947961" y="4599840"/>
            <a:ext cx="535065" cy="133350"/>
            <a:chOff x="9172575" y="6610350"/>
            <a:chExt cx="535065" cy="133350"/>
          </a:xfrm>
        </p:grpSpPr>
        <p:sp>
          <p:nvSpPr>
            <p:cNvPr id="275" name="Elipse 274">
              <a:extLst>
                <a:ext uri="{FF2B5EF4-FFF2-40B4-BE49-F238E27FC236}">
                  <a16:creationId xmlns:a16="http://schemas.microsoft.com/office/drawing/2014/main" id="{8D811397-9068-12E1-77B8-52628B517969}"/>
                </a:ext>
              </a:extLst>
            </p:cNvPr>
            <p:cNvSpPr/>
            <p:nvPr/>
          </p:nvSpPr>
          <p:spPr>
            <a:xfrm>
              <a:off x="917257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7" name="Elipse 276">
              <a:extLst>
                <a:ext uri="{FF2B5EF4-FFF2-40B4-BE49-F238E27FC236}">
                  <a16:creationId xmlns:a16="http://schemas.microsoft.com/office/drawing/2014/main" id="{FE75B49F-8B68-A644-7E97-4A9F0132D2FC}"/>
                </a:ext>
              </a:extLst>
            </p:cNvPr>
            <p:cNvSpPr/>
            <p:nvPr/>
          </p:nvSpPr>
          <p:spPr>
            <a:xfrm>
              <a:off x="956476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79" name="Conector recto 278">
              <a:extLst>
                <a:ext uri="{FF2B5EF4-FFF2-40B4-BE49-F238E27FC236}">
                  <a16:creationId xmlns:a16="http://schemas.microsoft.com/office/drawing/2014/main" id="{5CD17999-C69D-EAD4-24CD-979006D0F7D5}"/>
                </a:ext>
              </a:extLst>
            </p:cNvPr>
            <p:cNvCxnSpPr>
              <a:stCxn id="275" idx="6"/>
              <a:endCxn id="277" idx="2"/>
            </p:cNvCxnSpPr>
            <p:nvPr/>
          </p:nvCxnSpPr>
          <p:spPr>
            <a:xfrm>
              <a:off x="9315450" y="6677025"/>
              <a:ext cx="249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31F65C4F-7E9E-E440-397F-05F6D70FEFE7}"/>
              </a:ext>
            </a:extLst>
          </p:cNvPr>
          <p:cNvGrpSpPr/>
          <p:nvPr/>
        </p:nvGrpSpPr>
        <p:grpSpPr>
          <a:xfrm>
            <a:off x="13213065" y="4256010"/>
            <a:ext cx="922431" cy="2012832"/>
            <a:chOff x="13213065" y="4256010"/>
            <a:chExt cx="922431" cy="2012832"/>
          </a:xfrm>
        </p:grpSpPr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40DEF7E2-CEC4-F838-0BB9-41A5FDFB3823}"/>
                </a:ext>
              </a:extLst>
            </p:cNvPr>
            <p:cNvSpPr/>
            <p:nvPr/>
          </p:nvSpPr>
          <p:spPr>
            <a:xfrm rot="5400000">
              <a:off x="13383662" y="5915917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2" name="CuadroTexto 291">
              <a:extLst>
                <a:ext uri="{FF2B5EF4-FFF2-40B4-BE49-F238E27FC236}">
                  <a16:creationId xmlns:a16="http://schemas.microsoft.com/office/drawing/2014/main" id="{3C9C4D4E-FF79-B593-9E58-F4F660E6000F}"/>
                </a:ext>
              </a:extLst>
            </p:cNvPr>
            <p:cNvSpPr txBox="1"/>
            <p:nvPr/>
          </p:nvSpPr>
          <p:spPr>
            <a:xfrm>
              <a:off x="13627304" y="5063978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862</a:t>
              </a:r>
            </a:p>
          </p:txBody>
        </p:sp>
        <p:grpSp>
          <p:nvGrpSpPr>
            <p:cNvPr id="293" name="Grupo 292">
              <a:extLst>
                <a:ext uri="{FF2B5EF4-FFF2-40B4-BE49-F238E27FC236}">
                  <a16:creationId xmlns:a16="http://schemas.microsoft.com/office/drawing/2014/main" id="{3BA88512-6D8C-41BF-BD4B-F19CA679A5D1}"/>
                </a:ext>
              </a:extLst>
            </p:cNvPr>
            <p:cNvGrpSpPr/>
            <p:nvPr/>
          </p:nvGrpSpPr>
          <p:grpSpPr>
            <a:xfrm flipV="1">
              <a:off x="13213065" y="4256010"/>
              <a:ext cx="450376" cy="1018842"/>
              <a:chOff x="12512998" y="5189999"/>
              <a:chExt cx="450376" cy="1018842"/>
            </a:xfrm>
          </p:grpSpPr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9F03B6BE-12E8-D2DD-29E9-9748BB21CA05}"/>
                  </a:ext>
                </a:extLst>
              </p:cNvPr>
              <p:cNvCxnSpPr>
                <a:cxnSpLocks/>
                <a:endCxn id="304" idx="6"/>
              </p:cNvCxnSpPr>
              <p:nvPr/>
            </p:nvCxnSpPr>
            <p:spPr>
              <a:xfrm flipV="1">
                <a:off x="12738372" y="6081621"/>
                <a:ext cx="679" cy="1272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Rectángulo 297">
                <a:extLst>
                  <a:ext uri="{FF2B5EF4-FFF2-40B4-BE49-F238E27FC236}">
                    <a16:creationId xmlns:a16="http://schemas.microsoft.com/office/drawing/2014/main" id="{EB8B390A-AA57-DEA9-DEDD-A60EC9E01FCC}"/>
                  </a:ext>
                </a:extLst>
              </p:cNvPr>
              <p:cNvSpPr/>
              <p:nvPr/>
            </p:nvSpPr>
            <p:spPr>
              <a:xfrm rot="16200000">
                <a:off x="12683595" y="5019402"/>
                <a:ext cx="109182" cy="4503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099EB041-320A-3AFF-7B24-D9DEF7BC34E7}"/>
                  </a:ext>
                </a:extLst>
              </p:cNvPr>
              <p:cNvCxnSpPr>
                <a:stCxn id="303" idx="2"/>
                <a:endCxn id="298" idx="1"/>
              </p:cNvCxnSpPr>
              <p:nvPr/>
            </p:nvCxnSpPr>
            <p:spPr>
              <a:xfrm rot="16200000" flipV="1">
                <a:off x="12577705" y="5459662"/>
                <a:ext cx="321828" cy="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Grupo 299">
                <a:extLst>
                  <a:ext uri="{FF2B5EF4-FFF2-40B4-BE49-F238E27FC236}">
                    <a16:creationId xmlns:a16="http://schemas.microsoft.com/office/drawing/2014/main" id="{FC25D4F5-36F7-75C0-7DE0-71C56CD66C02}"/>
                  </a:ext>
                </a:extLst>
              </p:cNvPr>
              <p:cNvGrpSpPr/>
              <p:nvPr/>
            </p:nvGrpSpPr>
            <p:grpSpPr>
              <a:xfrm rot="16200000" flipH="1">
                <a:off x="12517742" y="5745550"/>
                <a:ext cx="460612" cy="211529"/>
                <a:chOff x="4140259" y="2904531"/>
                <a:chExt cx="2911092" cy="1521744"/>
              </a:xfrm>
            </p:grpSpPr>
            <p:sp>
              <p:nvSpPr>
                <p:cNvPr id="301" name="Forma libre 285">
                  <a:extLst>
                    <a:ext uri="{FF2B5EF4-FFF2-40B4-BE49-F238E27FC236}">
                      <a16:creationId xmlns:a16="http://schemas.microsoft.com/office/drawing/2014/main" id="{E8ACDEB8-08E1-F30A-73CE-1024C61A934E}"/>
                    </a:ext>
                  </a:extLst>
                </p:cNvPr>
                <p:cNvSpPr/>
                <p:nvPr/>
              </p:nvSpPr>
              <p:spPr>
                <a:xfrm>
                  <a:off x="4436957" y="2904531"/>
                  <a:ext cx="1163320" cy="787403"/>
                </a:xfrm>
                <a:custGeom>
                  <a:avLst/>
                  <a:gdLst>
                    <a:gd name="connsiteX0" fmla="*/ 0 w 1163320"/>
                    <a:gd name="connsiteY0" fmla="*/ 787403 h 787403"/>
                    <a:gd name="connsiteX1" fmla="*/ 589280 w 1163320"/>
                    <a:gd name="connsiteY1" fmla="*/ 3 h 787403"/>
                    <a:gd name="connsiteX2" fmla="*/ 1163320 w 1163320"/>
                    <a:gd name="connsiteY2" fmla="*/ 777243 h 7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3320" h="787403">
                      <a:moveTo>
                        <a:pt x="0" y="787403"/>
                      </a:moveTo>
                      <a:cubicBezTo>
                        <a:pt x="197696" y="394549"/>
                        <a:pt x="395393" y="1696"/>
                        <a:pt x="589280" y="3"/>
                      </a:cubicBezTo>
                      <a:cubicBezTo>
                        <a:pt x="783167" y="-1690"/>
                        <a:pt x="1101513" y="621456"/>
                        <a:pt x="1163320" y="7772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2" name="Forma libre 286">
                  <a:extLst>
                    <a:ext uri="{FF2B5EF4-FFF2-40B4-BE49-F238E27FC236}">
                      <a16:creationId xmlns:a16="http://schemas.microsoft.com/office/drawing/2014/main" id="{AFFA902C-9865-58F0-A303-51CDE3CC7447}"/>
                    </a:ext>
                  </a:extLst>
                </p:cNvPr>
                <p:cNvSpPr/>
                <p:nvPr/>
              </p:nvSpPr>
              <p:spPr>
                <a:xfrm flipV="1">
                  <a:off x="5575713" y="3638872"/>
                  <a:ext cx="1163320" cy="787403"/>
                </a:xfrm>
                <a:custGeom>
                  <a:avLst/>
                  <a:gdLst>
                    <a:gd name="connsiteX0" fmla="*/ 0 w 1163320"/>
                    <a:gd name="connsiteY0" fmla="*/ 787403 h 787403"/>
                    <a:gd name="connsiteX1" fmla="*/ 589280 w 1163320"/>
                    <a:gd name="connsiteY1" fmla="*/ 3 h 787403"/>
                    <a:gd name="connsiteX2" fmla="*/ 1163320 w 1163320"/>
                    <a:gd name="connsiteY2" fmla="*/ 777243 h 7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3320" h="787403">
                      <a:moveTo>
                        <a:pt x="0" y="787403"/>
                      </a:moveTo>
                      <a:cubicBezTo>
                        <a:pt x="197696" y="394549"/>
                        <a:pt x="395393" y="1696"/>
                        <a:pt x="589280" y="3"/>
                      </a:cubicBezTo>
                      <a:cubicBezTo>
                        <a:pt x="783167" y="-1690"/>
                        <a:pt x="1101513" y="621456"/>
                        <a:pt x="1163320" y="7772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3" name="Elipse 302">
                  <a:extLst>
                    <a:ext uri="{FF2B5EF4-FFF2-40B4-BE49-F238E27FC236}">
                      <a16:creationId xmlns:a16="http://schemas.microsoft.com/office/drawing/2014/main" id="{9E81441B-99FF-E0D4-BB0F-EB2FEE1BA1D0}"/>
                    </a:ext>
                  </a:extLst>
                </p:cNvPr>
                <p:cNvSpPr/>
                <p:nvPr/>
              </p:nvSpPr>
              <p:spPr>
                <a:xfrm>
                  <a:off x="4140259" y="3446626"/>
                  <a:ext cx="321863" cy="308101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4" name="Elipse 303">
                  <a:extLst>
                    <a:ext uri="{FF2B5EF4-FFF2-40B4-BE49-F238E27FC236}">
                      <a16:creationId xmlns:a16="http://schemas.microsoft.com/office/drawing/2014/main" id="{67697C07-25B1-ED88-D5E6-6FB07B57AA23}"/>
                    </a:ext>
                  </a:extLst>
                </p:cNvPr>
                <p:cNvSpPr/>
                <p:nvPr/>
              </p:nvSpPr>
              <p:spPr>
                <a:xfrm>
                  <a:off x="6729488" y="3446625"/>
                  <a:ext cx="321863" cy="308101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294" name="CuadroTexto 293">
              <a:extLst>
                <a:ext uri="{FF2B5EF4-FFF2-40B4-BE49-F238E27FC236}">
                  <a16:creationId xmlns:a16="http://schemas.microsoft.com/office/drawing/2014/main" id="{BF64ED1A-3E9B-2E41-E106-42F742724418}"/>
                </a:ext>
              </a:extLst>
            </p:cNvPr>
            <p:cNvSpPr txBox="1"/>
            <p:nvPr/>
          </p:nvSpPr>
          <p:spPr>
            <a:xfrm>
              <a:off x="13503653" y="4423107"/>
              <a:ext cx="454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>
                  <a:solidFill>
                    <a:srgbClr val="FF0000"/>
                  </a:solidFill>
                </a:rPr>
                <a:t>F6</a:t>
              </a:r>
            </a:p>
          </p:txBody>
        </p:sp>
        <p:sp>
          <p:nvSpPr>
            <p:cNvPr id="295" name="CuadroTexto 294">
              <a:extLst>
                <a:ext uri="{FF2B5EF4-FFF2-40B4-BE49-F238E27FC236}">
                  <a16:creationId xmlns:a16="http://schemas.microsoft.com/office/drawing/2014/main" id="{6D394564-8A3F-CD04-3D19-3DA5B50FAC8E}"/>
                </a:ext>
              </a:extLst>
            </p:cNvPr>
            <p:cNvSpPr txBox="1"/>
            <p:nvPr/>
          </p:nvSpPr>
          <p:spPr>
            <a:xfrm>
              <a:off x="13663446" y="5991843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838</a:t>
              </a:r>
            </a:p>
          </p:txBody>
        </p:sp>
        <p:cxnSp>
          <p:nvCxnSpPr>
            <p:cNvPr id="296" name="Conector recto 295">
              <a:extLst>
                <a:ext uri="{FF2B5EF4-FFF2-40B4-BE49-F238E27FC236}">
                  <a16:creationId xmlns:a16="http://schemas.microsoft.com/office/drawing/2014/main" id="{9D900F58-56F3-C6AB-D5D7-35A08091AAA8}"/>
                </a:ext>
              </a:extLst>
            </p:cNvPr>
            <p:cNvCxnSpPr>
              <a:cxnSpLocks/>
              <a:stCxn id="298" idx="3"/>
              <a:endCxn id="291" idx="1"/>
            </p:cNvCxnSpPr>
            <p:nvPr/>
          </p:nvCxnSpPr>
          <p:spPr>
            <a:xfrm>
              <a:off x="13438253" y="5274852"/>
              <a:ext cx="0" cy="811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699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Conector recto 497">
            <a:extLst>
              <a:ext uri="{FF2B5EF4-FFF2-40B4-BE49-F238E27FC236}">
                <a16:creationId xmlns:a16="http://schemas.microsoft.com/office/drawing/2014/main" id="{06BE46C9-AF0D-5C96-C5BC-BFF77F067F45}"/>
              </a:ext>
            </a:extLst>
          </p:cNvPr>
          <p:cNvCxnSpPr>
            <a:cxnSpLocks/>
            <a:stCxn id="481" idx="2"/>
            <a:endCxn id="497" idx="1"/>
          </p:cNvCxnSpPr>
          <p:nvPr/>
        </p:nvCxnSpPr>
        <p:spPr>
          <a:xfrm>
            <a:off x="10224272" y="4030823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3549731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ángulo 4"/>
          <p:cNvSpPr/>
          <p:nvPr/>
        </p:nvSpPr>
        <p:spPr>
          <a:xfrm>
            <a:off x="4024736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ector recto 6"/>
          <p:cNvCxnSpPr>
            <a:stCxn id="4" idx="3"/>
            <a:endCxn id="5" idx="1"/>
          </p:cNvCxnSpPr>
          <p:nvPr/>
        </p:nvCxnSpPr>
        <p:spPr>
          <a:xfrm>
            <a:off x="3658913" y="5672838"/>
            <a:ext cx="36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15532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Conector recto 11"/>
          <p:cNvCxnSpPr>
            <a:cxnSpLocks/>
            <a:stCxn id="5" idx="3"/>
            <a:endCxn id="11" idx="1"/>
          </p:cNvCxnSpPr>
          <p:nvPr/>
        </p:nvCxnSpPr>
        <p:spPr>
          <a:xfrm flipV="1">
            <a:off x="4133918" y="5669043"/>
            <a:ext cx="481614" cy="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5544210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Conector recto 13"/>
          <p:cNvCxnSpPr>
            <a:cxnSpLocks/>
            <a:stCxn id="11" idx="3"/>
            <a:endCxn id="13" idx="1"/>
          </p:cNvCxnSpPr>
          <p:nvPr/>
        </p:nvCxnSpPr>
        <p:spPr>
          <a:xfrm>
            <a:off x="4724714" y="5669043"/>
            <a:ext cx="819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144264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Conector recto 15"/>
          <p:cNvCxnSpPr>
            <a:cxnSpLocks/>
            <a:stCxn id="13" idx="3"/>
            <a:endCxn id="15" idx="1"/>
          </p:cNvCxnSpPr>
          <p:nvPr/>
        </p:nvCxnSpPr>
        <p:spPr>
          <a:xfrm flipV="1">
            <a:off x="5653392" y="5668788"/>
            <a:ext cx="490872" cy="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6643653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Conector recto 17"/>
          <p:cNvCxnSpPr>
            <a:cxnSpLocks/>
            <a:stCxn id="15" idx="3"/>
            <a:endCxn id="17" idx="1"/>
          </p:cNvCxnSpPr>
          <p:nvPr/>
        </p:nvCxnSpPr>
        <p:spPr>
          <a:xfrm>
            <a:off x="6253446" y="5668788"/>
            <a:ext cx="3902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7227836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Conector recto 19"/>
          <p:cNvCxnSpPr>
            <a:cxnSpLocks/>
            <a:stCxn id="17" idx="3"/>
            <a:endCxn id="19" idx="1"/>
          </p:cNvCxnSpPr>
          <p:nvPr/>
        </p:nvCxnSpPr>
        <p:spPr>
          <a:xfrm>
            <a:off x="6752835" y="5668788"/>
            <a:ext cx="475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  <a:stCxn id="400" idx="3"/>
            <a:endCxn id="289" idx="6"/>
          </p:cNvCxnSpPr>
          <p:nvPr/>
        </p:nvCxnSpPr>
        <p:spPr>
          <a:xfrm>
            <a:off x="8261460" y="5669043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9182694" y="5447538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Conector recto 23"/>
          <p:cNvCxnSpPr>
            <a:stCxn id="288" idx="2"/>
            <a:endCxn id="23" idx="1"/>
          </p:cNvCxnSpPr>
          <p:nvPr/>
        </p:nvCxnSpPr>
        <p:spPr>
          <a:xfrm flipV="1">
            <a:off x="8860866" y="5672726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 rot="5400000">
            <a:off x="7222018" y="4306097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Conector recto 27"/>
          <p:cNvCxnSpPr>
            <a:stCxn id="25" idx="3"/>
            <a:endCxn id="284" idx="6"/>
          </p:cNvCxnSpPr>
          <p:nvPr/>
        </p:nvCxnSpPr>
        <p:spPr>
          <a:xfrm>
            <a:off x="7276609" y="4585876"/>
            <a:ext cx="2914" cy="21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 rot="5400000">
            <a:off x="7222018" y="381336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Conector recto 29"/>
          <p:cNvCxnSpPr>
            <a:cxnSpLocks/>
            <a:stCxn id="29" idx="3"/>
            <a:endCxn id="25" idx="1"/>
          </p:cNvCxnSpPr>
          <p:nvPr/>
        </p:nvCxnSpPr>
        <p:spPr>
          <a:xfrm>
            <a:off x="7276609" y="4093145"/>
            <a:ext cx="0" cy="383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 rot="5400000">
            <a:off x="7222018" y="3323059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Conector recto 31"/>
          <p:cNvCxnSpPr>
            <a:cxnSpLocks/>
            <a:stCxn id="31" idx="3"/>
            <a:endCxn id="29" idx="1"/>
          </p:cNvCxnSpPr>
          <p:nvPr/>
        </p:nvCxnSpPr>
        <p:spPr>
          <a:xfrm>
            <a:off x="7276609" y="3602838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 rot="5400000">
            <a:off x="7936234" y="6588836"/>
            <a:ext cx="535065" cy="133350"/>
            <a:chOff x="9172575" y="6610350"/>
            <a:chExt cx="535065" cy="133350"/>
          </a:xfrm>
        </p:grpSpPr>
        <p:sp>
          <p:nvSpPr>
            <p:cNvPr id="37" name="Elipse 36"/>
            <p:cNvSpPr/>
            <p:nvPr/>
          </p:nvSpPr>
          <p:spPr>
            <a:xfrm>
              <a:off x="917257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Elipse 37"/>
            <p:cNvSpPr/>
            <p:nvPr/>
          </p:nvSpPr>
          <p:spPr>
            <a:xfrm>
              <a:off x="956476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0" name="Conector recto 39"/>
            <p:cNvCxnSpPr>
              <a:stCxn id="37" idx="6"/>
              <a:endCxn id="38" idx="2"/>
            </p:cNvCxnSpPr>
            <p:nvPr/>
          </p:nvCxnSpPr>
          <p:spPr>
            <a:xfrm>
              <a:off x="9315450" y="6677025"/>
              <a:ext cx="249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ector recto 42"/>
          <p:cNvCxnSpPr>
            <a:cxnSpLocks/>
            <a:stCxn id="37" idx="2"/>
            <a:endCxn id="400" idx="2"/>
          </p:cNvCxnSpPr>
          <p:nvPr/>
        </p:nvCxnSpPr>
        <p:spPr>
          <a:xfrm flipV="1">
            <a:off x="8203767" y="5894231"/>
            <a:ext cx="3102" cy="493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cxnSpLocks/>
            <a:stCxn id="38" idx="6"/>
            <a:endCxn id="429" idx="0"/>
          </p:cNvCxnSpPr>
          <p:nvPr/>
        </p:nvCxnSpPr>
        <p:spPr>
          <a:xfrm>
            <a:off x="8203767" y="6923044"/>
            <a:ext cx="2003" cy="818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>
            <a:cxnSpLocks/>
            <a:stCxn id="400" idx="0"/>
          </p:cNvCxnSpPr>
          <p:nvPr/>
        </p:nvCxnSpPr>
        <p:spPr>
          <a:xfrm flipH="1" flipV="1">
            <a:off x="8205000" y="4941950"/>
            <a:ext cx="1869" cy="50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uadroTexto 1039"/>
          <p:cNvSpPr txBox="1"/>
          <p:nvPr/>
        </p:nvSpPr>
        <p:spPr>
          <a:xfrm>
            <a:off x="3408509" y="515361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802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3865428" y="515361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806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4452148" y="515977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808</a:t>
            </a:r>
          </a:p>
        </p:txBody>
      </p:sp>
      <p:sp>
        <p:nvSpPr>
          <p:cNvPr id="152" name="CuadroTexto 151"/>
          <p:cNvSpPr txBox="1"/>
          <p:nvPr/>
        </p:nvSpPr>
        <p:spPr>
          <a:xfrm>
            <a:off x="5391358" y="5894231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812</a:t>
            </a:r>
          </a:p>
        </p:txBody>
      </p:sp>
      <p:sp>
        <p:nvSpPr>
          <p:cNvPr id="153" name="Rectángulo 152"/>
          <p:cNvSpPr/>
          <p:nvPr/>
        </p:nvSpPr>
        <p:spPr>
          <a:xfrm rot="5400000">
            <a:off x="4615532" y="665133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4" name="Conector recto 153"/>
          <p:cNvCxnSpPr>
            <a:cxnSpLocks/>
            <a:stCxn id="139" idx="2"/>
            <a:endCxn id="153" idx="1"/>
          </p:cNvCxnSpPr>
          <p:nvPr/>
        </p:nvCxnSpPr>
        <p:spPr>
          <a:xfrm flipH="1">
            <a:off x="4670123" y="6497060"/>
            <a:ext cx="3116" cy="3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/>
          <p:cNvSpPr txBox="1"/>
          <p:nvPr/>
        </p:nvSpPr>
        <p:spPr>
          <a:xfrm>
            <a:off x="4465211" y="695634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810</a:t>
            </a:r>
          </a:p>
        </p:txBody>
      </p:sp>
      <p:sp>
        <p:nvSpPr>
          <p:cNvPr id="156" name="CuadroTexto 155"/>
          <p:cNvSpPr txBox="1"/>
          <p:nvPr/>
        </p:nvSpPr>
        <p:spPr>
          <a:xfrm>
            <a:off x="5991772" y="519383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814</a:t>
            </a:r>
          </a:p>
        </p:txBody>
      </p:sp>
      <p:sp>
        <p:nvSpPr>
          <p:cNvPr id="157" name="CuadroTexto 156"/>
          <p:cNvSpPr txBox="1"/>
          <p:nvPr/>
        </p:nvSpPr>
        <p:spPr>
          <a:xfrm>
            <a:off x="6489340" y="5195735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850</a:t>
            </a:r>
          </a:p>
        </p:txBody>
      </p:sp>
      <p:sp>
        <p:nvSpPr>
          <p:cNvPr id="197" name="CuadroTexto 196"/>
          <p:cNvSpPr txBox="1"/>
          <p:nvPr/>
        </p:nvSpPr>
        <p:spPr>
          <a:xfrm>
            <a:off x="6658791" y="437728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818</a:t>
            </a:r>
          </a:p>
        </p:txBody>
      </p:sp>
      <p:sp>
        <p:nvSpPr>
          <p:cNvPr id="198" name="CuadroTexto 197"/>
          <p:cNvSpPr txBox="1"/>
          <p:nvPr/>
        </p:nvSpPr>
        <p:spPr>
          <a:xfrm>
            <a:off x="6658791" y="3886945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820</a:t>
            </a:r>
          </a:p>
        </p:txBody>
      </p:sp>
      <p:sp>
        <p:nvSpPr>
          <p:cNvPr id="199" name="CuadroTexto 198"/>
          <p:cNvSpPr txBox="1"/>
          <p:nvPr/>
        </p:nvSpPr>
        <p:spPr>
          <a:xfrm>
            <a:off x="6661027" y="3390424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822</a:t>
            </a:r>
          </a:p>
        </p:txBody>
      </p:sp>
      <p:sp>
        <p:nvSpPr>
          <p:cNvPr id="200" name="CuadroTexto 199"/>
          <p:cNvSpPr txBox="1"/>
          <p:nvPr/>
        </p:nvSpPr>
        <p:spPr>
          <a:xfrm>
            <a:off x="7084264" y="589256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816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7779432" y="530710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824</a:t>
            </a:r>
          </a:p>
        </p:txBody>
      </p:sp>
      <p:sp>
        <p:nvSpPr>
          <p:cNvPr id="202" name="CuadroTexto 201"/>
          <p:cNvSpPr txBox="1"/>
          <p:nvPr/>
        </p:nvSpPr>
        <p:spPr>
          <a:xfrm>
            <a:off x="9026230" y="587157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826</a:t>
            </a:r>
          </a:p>
        </p:txBody>
      </p:sp>
      <p:sp>
        <p:nvSpPr>
          <p:cNvPr id="203" name="CuadroTexto 202"/>
          <p:cNvSpPr txBox="1"/>
          <p:nvPr/>
        </p:nvSpPr>
        <p:spPr>
          <a:xfrm>
            <a:off x="7987113" y="816396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828</a:t>
            </a:r>
          </a:p>
        </p:txBody>
      </p:sp>
      <p:sp>
        <p:nvSpPr>
          <p:cNvPr id="204" name="CuadroTexto 203"/>
          <p:cNvSpPr txBox="1"/>
          <p:nvPr/>
        </p:nvSpPr>
        <p:spPr>
          <a:xfrm>
            <a:off x="8851123" y="8137179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830</a:t>
            </a:r>
          </a:p>
        </p:txBody>
      </p:sp>
      <p:sp>
        <p:nvSpPr>
          <p:cNvPr id="228" name="Rectángulo 227"/>
          <p:cNvSpPr/>
          <p:nvPr/>
        </p:nvSpPr>
        <p:spPr>
          <a:xfrm>
            <a:off x="2956666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9" name="Conector recto 228"/>
          <p:cNvCxnSpPr>
            <a:cxnSpLocks/>
            <a:stCxn id="228" idx="3"/>
            <a:endCxn id="4" idx="1"/>
          </p:cNvCxnSpPr>
          <p:nvPr/>
        </p:nvCxnSpPr>
        <p:spPr>
          <a:xfrm>
            <a:off x="3065848" y="5672838"/>
            <a:ext cx="483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2809319" y="514474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800</a:t>
            </a:r>
          </a:p>
        </p:txBody>
      </p:sp>
      <p:pic>
        <p:nvPicPr>
          <p:cNvPr id="231" name="Picture 4" descr="Fail:Transformer Iron Core.svg – Vikipe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15" y="5375529"/>
            <a:ext cx="612360" cy="61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2" name="Conector recto 231"/>
          <p:cNvCxnSpPr/>
          <p:nvPr/>
        </p:nvCxnSpPr>
        <p:spPr>
          <a:xfrm>
            <a:off x="2108783" y="5681709"/>
            <a:ext cx="337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/>
          <p:cNvCxnSpPr/>
          <p:nvPr/>
        </p:nvCxnSpPr>
        <p:spPr>
          <a:xfrm>
            <a:off x="2609751" y="5681709"/>
            <a:ext cx="337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ángulo 233"/>
          <p:cNvSpPr/>
          <p:nvPr/>
        </p:nvSpPr>
        <p:spPr>
          <a:xfrm>
            <a:off x="1972882" y="5315253"/>
            <a:ext cx="122928" cy="7214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5" name="CuadroTexto 234"/>
          <p:cNvSpPr txBox="1"/>
          <p:nvPr/>
        </p:nvSpPr>
        <p:spPr>
          <a:xfrm>
            <a:off x="1817505" y="500773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S/E</a:t>
            </a:r>
          </a:p>
        </p:txBody>
      </p:sp>
      <p:grpSp>
        <p:nvGrpSpPr>
          <p:cNvPr id="140" name="Grupo 139"/>
          <p:cNvGrpSpPr/>
          <p:nvPr/>
        </p:nvGrpSpPr>
        <p:grpSpPr>
          <a:xfrm rot="16200000">
            <a:off x="4451930" y="6160990"/>
            <a:ext cx="460612" cy="211529"/>
            <a:chOff x="4140259" y="2904531"/>
            <a:chExt cx="2911092" cy="1521744"/>
          </a:xfrm>
        </p:grpSpPr>
        <p:sp>
          <p:nvSpPr>
            <p:cNvPr id="273" name="Forma libre 272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6" name="Forma libre 275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8" name="Elipse 277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0" name="Grupo 279"/>
          <p:cNvGrpSpPr/>
          <p:nvPr/>
        </p:nvGrpSpPr>
        <p:grpSpPr>
          <a:xfrm rot="16200000">
            <a:off x="7058214" y="4927039"/>
            <a:ext cx="460612" cy="211529"/>
            <a:chOff x="4140259" y="2904531"/>
            <a:chExt cx="2911092" cy="1521744"/>
          </a:xfrm>
        </p:grpSpPr>
        <p:sp>
          <p:nvSpPr>
            <p:cNvPr id="281" name="Forma libre 280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2" name="Forma libre 281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3" name="Elipse 282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4" name="Elipse 283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5" name="Grupo 284"/>
          <p:cNvGrpSpPr/>
          <p:nvPr/>
        </p:nvGrpSpPr>
        <p:grpSpPr>
          <a:xfrm flipH="1">
            <a:off x="8400254" y="5576824"/>
            <a:ext cx="460612" cy="211529"/>
            <a:chOff x="4140259" y="2904531"/>
            <a:chExt cx="2911092" cy="1521744"/>
          </a:xfrm>
        </p:grpSpPr>
        <p:sp>
          <p:nvSpPr>
            <p:cNvPr id="286" name="Forma libre 285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7" name="Forma libre 286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8" name="Elipse 287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9" name="Elipse 288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43" name="Conector recto 142"/>
          <p:cNvCxnSpPr>
            <a:cxnSpLocks/>
            <a:stCxn id="283" idx="2"/>
            <a:endCxn id="19" idx="0"/>
          </p:cNvCxnSpPr>
          <p:nvPr/>
        </p:nvCxnSpPr>
        <p:spPr>
          <a:xfrm>
            <a:off x="7279523" y="5263109"/>
            <a:ext cx="2904" cy="18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Conector recto 318"/>
          <p:cNvCxnSpPr>
            <a:cxnSpLocks/>
            <a:stCxn id="11" idx="2"/>
            <a:endCxn id="278" idx="6"/>
          </p:cNvCxnSpPr>
          <p:nvPr/>
        </p:nvCxnSpPr>
        <p:spPr>
          <a:xfrm>
            <a:off x="4670123" y="5894231"/>
            <a:ext cx="3116" cy="142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Rectángulo redondeado 339"/>
          <p:cNvSpPr/>
          <p:nvPr/>
        </p:nvSpPr>
        <p:spPr>
          <a:xfrm>
            <a:off x="3108553" y="561338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1" name="Rectángulo redondeado 340"/>
          <p:cNvSpPr/>
          <p:nvPr/>
        </p:nvSpPr>
        <p:spPr>
          <a:xfrm>
            <a:off x="4380612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2" name="Rectángulo redondeado 341"/>
          <p:cNvSpPr/>
          <p:nvPr/>
        </p:nvSpPr>
        <p:spPr>
          <a:xfrm>
            <a:off x="4789505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3" name="Rectángulo redondeado 342"/>
          <p:cNvSpPr/>
          <p:nvPr/>
        </p:nvSpPr>
        <p:spPr>
          <a:xfrm>
            <a:off x="7011067" y="560948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0" name="CuadroTexto 359"/>
          <p:cNvSpPr txBox="1"/>
          <p:nvPr/>
        </p:nvSpPr>
        <p:spPr>
          <a:xfrm>
            <a:off x="3034211" y="568163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</a:t>
            </a:r>
          </a:p>
        </p:txBody>
      </p:sp>
      <p:sp>
        <p:nvSpPr>
          <p:cNvPr id="361" name="CuadroTexto 360"/>
          <p:cNvSpPr txBox="1"/>
          <p:nvPr/>
        </p:nvSpPr>
        <p:spPr>
          <a:xfrm>
            <a:off x="4296215" y="5675958"/>
            <a:ext cx="35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</a:t>
            </a:r>
          </a:p>
        </p:txBody>
      </p:sp>
      <p:sp>
        <p:nvSpPr>
          <p:cNvPr id="362" name="CuadroTexto 361"/>
          <p:cNvSpPr txBox="1"/>
          <p:nvPr/>
        </p:nvSpPr>
        <p:spPr>
          <a:xfrm>
            <a:off x="4713082" y="5675957"/>
            <a:ext cx="356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R3</a:t>
            </a:r>
          </a:p>
        </p:txBody>
      </p:sp>
      <p:sp>
        <p:nvSpPr>
          <p:cNvPr id="183" name="CuadroTexto 182"/>
          <p:cNvSpPr txBox="1"/>
          <p:nvPr/>
        </p:nvSpPr>
        <p:spPr>
          <a:xfrm>
            <a:off x="1450832" y="939475"/>
            <a:ext cx="5954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err="1">
                <a:solidFill>
                  <a:srgbClr val="FF0000"/>
                </a:solidFill>
              </a:rPr>
              <a:t>Topología</a:t>
            </a:r>
            <a:r>
              <a:rPr lang="en-CA" sz="4000" dirty="0">
                <a:solidFill>
                  <a:srgbClr val="FF0000"/>
                </a:solidFill>
              </a:rPr>
              <a:t> # 4:</a:t>
            </a:r>
          </a:p>
        </p:txBody>
      </p:sp>
      <p:sp>
        <p:nvSpPr>
          <p:cNvPr id="385" name="Rectángulo redondeado 384"/>
          <p:cNvSpPr/>
          <p:nvPr/>
        </p:nvSpPr>
        <p:spPr>
          <a:xfrm>
            <a:off x="2166876" y="5627034"/>
            <a:ext cx="95354" cy="112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6" name="Rectángulo redondeado 385"/>
          <p:cNvSpPr/>
          <p:nvPr/>
        </p:nvSpPr>
        <p:spPr>
          <a:xfrm>
            <a:off x="2790941" y="5621112"/>
            <a:ext cx="95354" cy="112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8" name="CuadroTexto 317">
            <a:extLst>
              <a:ext uri="{FF2B5EF4-FFF2-40B4-BE49-F238E27FC236}">
                <a16:creationId xmlns:a16="http://schemas.microsoft.com/office/drawing/2014/main" id="{F9A86EAB-3347-476B-B51B-7DFEE750E662}"/>
              </a:ext>
            </a:extLst>
          </p:cNvPr>
          <p:cNvSpPr txBox="1"/>
          <p:nvPr/>
        </p:nvSpPr>
        <p:spPr>
          <a:xfrm>
            <a:off x="7542751" y="6459440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SW1</a:t>
            </a:r>
          </a:p>
        </p:txBody>
      </p:sp>
      <p:sp>
        <p:nvSpPr>
          <p:cNvPr id="346" name="Rectángulo redondeado 341">
            <a:extLst>
              <a:ext uri="{FF2B5EF4-FFF2-40B4-BE49-F238E27FC236}">
                <a16:creationId xmlns:a16="http://schemas.microsoft.com/office/drawing/2014/main" id="{2D327D28-FAC7-59AD-5F3D-A19634B8C806}"/>
              </a:ext>
            </a:extLst>
          </p:cNvPr>
          <p:cNvSpPr/>
          <p:nvPr/>
        </p:nvSpPr>
        <p:spPr>
          <a:xfrm>
            <a:off x="5315813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5" name="CuadroTexto 354">
            <a:extLst>
              <a:ext uri="{FF2B5EF4-FFF2-40B4-BE49-F238E27FC236}">
                <a16:creationId xmlns:a16="http://schemas.microsoft.com/office/drawing/2014/main" id="{E4310703-B4EA-7E9C-84A4-E4EC89817E73}"/>
              </a:ext>
            </a:extLst>
          </p:cNvPr>
          <p:cNvSpPr txBox="1"/>
          <p:nvPr/>
        </p:nvSpPr>
        <p:spPr>
          <a:xfrm>
            <a:off x="5218477" y="5684761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R4</a:t>
            </a:r>
          </a:p>
        </p:txBody>
      </p: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ECF61BDB-B83D-137E-5BB6-D73F08971750}"/>
              </a:ext>
            </a:extLst>
          </p:cNvPr>
          <p:cNvGrpSpPr/>
          <p:nvPr/>
        </p:nvGrpSpPr>
        <p:grpSpPr>
          <a:xfrm flipV="1">
            <a:off x="5390109" y="3868817"/>
            <a:ext cx="418612" cy="420957"/>
            <a:chOff x="2349982" y="2520452"/>
            <a:chExt cx="418612" cy="420957"/>
          </a:xfrm>
        </p:grpSpPr>
        <p:sp>
          <p:nvSpPr>
            <p:cNvPr id="366" name="Triángulo isósceles 365">
              <a:extLst>
                <a:ext uri="{FF2B5EF4-FFF2-40B4-BE49-F238E27FC236}">
                  <a16:creationId xmlns:a16="http://schemas.microsoft.com/office/drawing/2014/main" id="{19CBC432-C2CB-A892-6CA3-F805876FFD6A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9" name="Rectángulo 368">
              <a:extLst>
                <a:ext uri="{FF2B5EF4-FFF2-40B4-BE49-F238E27FC236}">
                  <a16:creationId xmlns:a16="http://schemas.microsoft.com/office/drawing/2014/main" id="{37AEB573-5BA2-63F6-5BF4-454C04390D66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2502E016-C68A-8A2A-2633-A01FCB1C8FE2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72" name="Rectángulo 371">
            <a:extLst>
              <a:ext uri="{FF2B5EF4-FFF2-40B4-BE49-F238E27FC236}">
                <a16:creationId xmlns:a16="http://schemas.microsoft.com/office/drawing/2014/main" id="{D0209CB3-2BD6-1AE8-F3C3-D3854C3D9A0F}"/>
              </a:ext>
            </a:extLst>
          </p:cNvPr>
          <p:cNvSpPr/>
          <p:nvPr/>
        </p:nvSpPr>
        <p:spPr>
          <a:xfrm rot="5400000">
            <a:off x="5544210" y="450569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73" name="Conector recto 372">
            <a:extLst>
              <a:ext uri="{FF2B5EF4-FFF2-40B4-BE49-F238E27FC236}">
                <a16:creationId xmlns:a16="http://schemas.microsoft.com/office/drawing/2014/main" id="{0108DAF3-1D1F-DDCF-5192-41376DD6B087}"/>
              </a:ext>
            </a:extLst>
          </p:cNvPr>
          <p:cNvCxnSpPr>
            <a:cxnSpLocks/>
            <a:stCxn id="372" idx="3"/>
            <a:endCxn id="13" idx="0"/>
          </p:cNvCxnSpPr>
          <p:nvPr/>
        </p:nvCxnSpPr>
        <p:spPr>
          <a:xfrm>
            <a:off x="5598801" y="4785475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recto 377">
            <a:extLst>
              <a:ext uri="{FF2B5EF4-FFF2-40B4-BE49-F238E27FC236}">
                <a16:creationId xmlns:a16="http://schemas.microsoft.com/office/drawing/2014/main" id="{28C5D23F-B49F-4D71-8C71-596EF6AB2AEE}"/>
              </a:ext>
            </a:extLst>
          </p:cNvPr>
          <p:cNvCxnSpPr>
            <a:cxnSpLocks/>
            <a:stCxn id="371" idx="0"/>
            <a:endCxn id="372" idx="1"/>
          </p:cNvCxnSpPr>
          <p:nvPr/>
        </p:nvCxnSpPr>
        <p:spPr>
          <a:xfrm flipH="1">
            <a:off x="5598801" y="4289774"/>
            <a:ext cx="614" cy="38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ángulo redondeado 341">
            <a:extLst>
              <a:ext uri="{FF2B5EF4-FFF2-40B4-BE49-F238E27FC236}">
                <a16:creationId xmlns:a16="http://schemas.microsoft.com/office/drawing/2014/main" id="{1CC218D7-20DF-6714-09D8-D224147A8C4B}"/>
              </a:ext>
            </a:extLst>
          </p:cNvPr>
          <p:cNvSpPr/>
          <p:nvPr/>
        </p:nvSpPr>
        <p:spPr>
          <a:xfrm rot="5400000">
            <a:off x="5520129" y="4853348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A6FF6A1B-82CA-4741-BDF0-372C8FE024C1}"/>
              </a:ext>
            </a:extLst>
          </p:cNvPr>
          <p:cNvSpPr txBox="1"/>
          <p:nvPr/>
        </p:nvSpPr>
        <p:spPr>
          <a:xfrm>
            <a:off x="5171694" y="4777114"/>
            <a:ext cx="47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R19</a:t>
            </a:r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FD33A20D-5BF3-2159-DB18-C079750B84E9}"/>
              </a:ext>
            </a:extLst>
          </p:cNvPr>
          <p:cNvSpPr txBox="1"/>
          <p:nvPr/>
        </p:nvSpPr>
        <p:spPr>
          <a:xfrm>
            <a:off x="5079080" y="337630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1</a:t>
            </a:r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8626FB17-CCC8-52BF-116D-F3D5E0691A92}"/>
              </a:ext>
            </a:extLst>
          </p:cNvPr>
          <p:cNvSpPr txBox="1"/>
          <p:nvPr/>
        </p:nvSpPr>
        <p:spPr>
          <a:xfrm>
            <a:off x="4273045" y="6100270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F1</a:t>
            </a:r>
          </a:p>
        </p:txBody>
      </p:sp>
      <p:sp>
        <p:nvSpPr>
          <p:cNvPr id="392" name="Rectángulo redondeado 341">
            <a:extLst>
              <a:ext uri="{FF2B5EF4-FFF2-40B4-BE49-F238E27FC236}">
                <a16:creationId xmlns:a16="http://schemas.microsoft.com/office/drawing/2014/main" id="{DB34A82E-1FF1-F127-8420-B5CC1BD2FD12}"/>
              </a:ext>
            </a:extLst>
          </p:cNvPr>
          <p:cNvSpPr/>
          <p:nvPr/>
        </p:nvSpPr>
        <p:spPr>
          <a:xfrm>
            <a:off x="5715859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3" name="CuadroTexto 392">
            <a:extLst>
              <a:ext uri="{FF2B5EF4-FFF2-40B4-BE49-F238E27FC236}">
                <a16:creationId xmlns:a16="http://schemas.microsoft.com/office/drawing/2014/main" id="{A180FCDC-145E-883D-7B42-72F8710B9513}"/>
              </a:ext>
            </a:extLst>
          </p:cNvPr>
          <p:cNvSpPr txBox="1"/>
          <p:nvPr/>
        </p:nvSpPr>
        <p:spPr>
          <a:xfrm>
            <a:off x="5618523" y="5684761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R5</a:t>
            </a:r>
          </a:p>
        </p:txBody>
      </p:sp>
      <p:sp>
        <p:nvSpPr>
          <p:cNvPr id="394" name="CuadroTexto 393">
            <a:extLst>
              <a:ext uri="{FF2B5EF4-FFF2-40B4-BE49-F238E27FC236}">
                <a16:creationId xmlns:a16="http://schemas.microsoft.com/office/drawing/2014/main" id="{0EC9C208-60E6-628D-6735-DF850A756B84}"/>
              </a:ext>
            </a:extLst>
          </p:cNvPr>
          <p:cNvSpPr txBox="1"/>
          <p:nvPr/>
        </p:nvSpPr>
        <p:spPr>
          <a:xfrm>
            <a:off x="6926740" y="5682589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R6</a:t>
            </a:r>
          </a:p>
        </p:txBody>
      </p:sp>
      <p:sp>
        <p:nvSpPr>
          <p:cNvPr id="395" name="CuadroTexto 394">
            <a:extLst>
              <a:ext uri="{FF2B5EF4-FFF2-40B4-BE49-F238E27FC236}">
                <a16:creationId xmlns:a16="http://schemas.microsoft.com/office/drawing/2014/main" id="{3673058C-9206-0B34-7D7C-113C5430AE7F}"/>
              </a:ext>
            </a:extLst>
          </p:cNvPr>
          <p:cNvSpPr txBox="1"/>
          <p:nvPr/>
        </p:nvSpPr>
        <p:spPr>
          <a:xfrm>
            <a:off x="6892764" y="4877917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F2</a:t>
            </a:r>
          </a:p>
        </p:txBody>
      </p:sp>
      <p:sp>
        <p:nvSpPr>
          <p:cNvPr id="400" name="Rectángulo 399">
            <a:extLst>
              <a:ext uri="{FF2B5EF4-FFF2-40B4-BE49-F238E27FC236}">
                <a16:creationId xmlns:a16="http://schemas.microsoft.com/office/drawing/2014/main" id="{FE0C1EB6-3219-2070-ECC8-835066E38C9A}"/>
              </a:ext>
            </a:extLst>
          </p:cNvPr>
          <p:cNvSpPr/>
          <p:nvPr/>
        </p:nvSpPr>
        <p:spPr>
          <a:xfrm>
            <a:off x="8152278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1" name="Conector recto 400">
            <a:extLst>
              <a:ext uri="{FF2B5EF4-FFF2-40B4-BE49-F238E27FC236}">
                <a16:creationId xmlns:a16="http://schemas.microsoft.com/office/drawing/2014/main" id="{0D57373C-304E-D7B5-1947-60DE6B0049EB}"/>
              </a:ext>
            </a:extLst>
          </p:cNvPr>
          <p:cNvCxnSpPr>
            <a:cxnSpLocks/>
            <a:endCxn id="400" idx="1"/>
          </p:cNvCxnSpPr>
          <p:nvPr/>
        </p:nvCxnSpPr>
        <p:spPr>
          <a:xfrm>
            <a:off x="7332782" y="5669043"/>
            <a:ext cx="819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ángulo redondeado 341">
            <a:extLst>
              <a:ext uri="{FF2B5EF4-FFF2-40B4-BE49-F238E27FC236}">
                <a16:creationId xmlns:a16="http://schemas.microsoft.com/office/drawing/2014/main" id="{473BFD17-0BDF-02B5-CF69-5D5519A80F31}"/>
              </a:ext>
            </a:extLst>
          </p:cNvPr>
          <p:cNvSpPr/>
          <p:nvPr/>
        </p:nvSpPr>
        <p:spPr>
          <a:xfrm>
            <a:off x="7397573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3" name="Rectángulo redondeado 341">
            <a:extLst>
              <a:ext uri="{FF2B5EF4-FFF2-40B4-BE49-F238E27FC236}">
                <a16:creationId xmlns:a16="http://schemas.microsoft.com/office/drawing/2014/main" id="{39C77B9D-98AD-9011-D764-6AB5A0787B3B}"/>
              </a:ext>
            </a:extLst>
          </p:cNvPr>
          <p:cNvSpPr/>
          <p:nvPr/>
        </p:nvSpPr>
        <p:spPr>
          <a:xfrm>
            <a:off x="7923881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1" name="CuadroTexto 410">
            <a:extLst>
              <a:ext uri="{FF2B5EF4-FFF2-40B4-BE49-F238E27FC236}">
                <a16:creationId xmlns:a16="http://schemas.microsoft.com/office/drawing/2014/main" id="{1620E2D1-97E8-02A6-CF92-73D46D475405}"/>
              </a:ext>
            </a:extLst>
          </p:cNvPr>
          <p:cNvSpPr txBox="1"/>
          <p:nvPr/>
        </p:nvSpPr>
        <p:spPr>
          <a:xfrm>
            <a:off x="7303956" y="5679279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R7</a:t>
            </a:r>
          </a:p>
        </p:txBody>
      </p:sp>
      <p:sp>
        <p:nvSpPr>
          <p:cNvPr id="412" name="CuadroTexto 411">
            <a:extLst>
              <a:ext uri="{FF2B5EF4-FFF2-40B4-BE49-F238E27FC236}">
                <a16:creationId xmlns:a16="http://schemas.microsoft.com/office/drawing/2014/main" id="{42735C11-59BF-CE6F-9CFC-6FA5D60F1B9F}"/>
              </a:ext>
            </a:extLst>
          </p:cNvPr>
          <p:cNvSpPr txBox="1"/>
          <p:nvPr/>
        </p:nvSpPr>
        <p:spPr>
          <a:xfrm>
            <a:off x="7832220" y="5672710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R8</a:t>
            </a:r>
          </a:p>
        </p:txBody>
      </p:sp>
      <p:sp>
        <p:nvSpPr>
          <p:cNvPr id="413" name="CuadroTexto 412">
            <a:extLst>
              <a:ext uri="{FF2B5EF4-FFF2-40B4-BE49-F238E27FC236}">
                <a16:creationId xmlns:a16="http://schemas.microsoft.com/office/drawing/2014/main" id="{FDBB9533-878A-7E50-6A5A-29E23772D6B9}"/>
              </a:ext>
            </a:extLst>
          </p:cNvPr>
          <p:cNvSpPr txBox="1"/>
          <p:nvPr/>
        </p:nvSpPr>
        <p:spPr>
          <a:xfrm>
            <a:off x="8451745" y="5739128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F3</a:t>
            </a:r>
          </a:p>
        </p:txBody>
      </p:sp>
      <p:sp>
        <p:nvSpPr>
          <p:cNvPr id="414" name="Rectángulo redondeado 265">
            <a:extLst>
              <a:ext uri="{FF2B5EF4-FFF2-40B4-BE49-F238E27FC236}">
                <a16:creationId xmlns:a16="http://schemas.microsoft.com/office/drawing/2014/main" id="{765F7CF8-E75D-51A1-ED21-458C7E7904EF}"/>
              </a:ext>
            </a:extLst>
          </p:cNvPr>
          <p:cNvSpPr/>
          <p:nvPr/>
        </p:nvSpPr>
        <p:spPr>
          <a:xfrm rot="16200000">
            <a:off x="8123089" y="5217913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5" name="Rectángulo redondeado 265">
            <a:extLst>
              <a:ext uri="{FF2B5EF4-FFF2-40B4-BE49-F238E27FC236}">
                <a16:creationId xmlns:a16="http://schemas.microsoft.com/office/drawing/2014/main" id="{F370D8FA-BC96-1F1A-1750-2319FBF2FD86}"/>
              </a:ext>
            </a:extLst>
          </p:cNvPr>
          <p:cNvSpPr/>
          <p:nvPr/>
        </p:nvSpPr>
        <p:spPr>
          <a:xfrm rot="16200000">
            <a:off x="8127623" y="6002509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6" name="CuadroTexto 415">
            <a:extLst>
              <a:ext uri="{FF2B5EF4-FFF2-40B4-BE49-F238E27FC236}">
                <a16:creationId xmlns:a16="http://schemas.microsoft.com/office/drawing/2014/main" id="{01D6BD4B-6498-42C6-4513-4C251727625F}"/>
              </a:ext>
            </a:extLst>
          </p:cNvPr>
          <p:cNvSpPr txBox="1"/>
          <p:nvPr/>
        </p:nvSpPr>
        <p:spPr>
          <a:xfrm>
            <a:off x="9364031" y="40516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R24</a:t>
            </a:r>
          </a:p>
        </p:txBody>
      </p:sp>
      <p:sp>
        <p:nvSpPr>
          <p:cNvPr id="417" name="CuadroTexto 416">
            <a:extLst>
              <a:ext uri="{FF2B5EF4-FFF2-40B4-BE49-F238E27FC236}">
                <a16:creationId xmlns:a16="http://schemas.microsoft.com/office/drawing/2014/main" id="{9FE3CD09-D9CD-DE23-140E-4FFF95275BA7}"/>
              </a:ext>
            </a:extLst>
          </p:cNvPr>
          <p:cNvSpPr txBox="1"/>
          <p:nvPr/>
        </p:nvSpPr>
        <p:spPr>
          <a:xfrm>
            <a:off x="8220313" y="5910728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R9</a:t>
            </a:r>
          </a:p>
        </p:txBody>
      </p:sp>
      <p:sp>
        <p:nvSpPr>
          <p:cNvPr id="423" name="CuadroTexto 422">
            <a:extLst>
              <a:ext uri="{FF2B5EF4-FFF2-40B4-BE49-F238E27FC236}">
                <a16:creationId xmlns:a16="http://schemas.microsoft.com/office/drawing/2014/main" id="{9614B6C4-3574-E1D0-603A-80DD61991AE6}"/>
              </a:ext>
            </a:extLst>
          </p:cNvPr>
          <p:cNvSpPr txBox="1"/>
          <p:nvPr/>
        </p:nvSpPr>
        <p:spPr>
          <a:xfrm>
            <a:off x="7540395" y="4473969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SW2</a:t>
            </a:r>
          </a:p>
        </p:txBody>
      </p:sp>
      <p:sp>
        <p:nvSpPr>
          <p:cNvPr id="429" name="Rectángulo 428">
            <a:extLst>
              <a:ext uri="{FF2B5EF4-FFF2-40B4-BE49-F238E27FC236}">
                <a16:creationId xmlns:a16="http://schemas.microsoft.com/office/drawing/2014/main" id="{212D6FCA-5A9A-1B91-6838-4DD144B18878}"/>
              </a:ext>
            </a:extLst>
          </p:cNvPr>
          <p:cNvSpPr/>
          <p:nvPr/>
        </p:nvSpPr>
        <p:spPr>
          <a:xfrm>
            <a:off x="8151179" y="7742007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0" name="Rectángulo 429">
            <a:extLst>
              <a:ext uri="{FF2B5EF4-FFF2-40B4-BE49-F238E27FC236}">
                <a16:creationId xmlns:a16="http://schemas.microsoft.com/office/drawing/2014/main" id="{91B554B0-D6C3-BA99-FC25-83397A1481FC}"/>
              </a:ext>
            </a:extLst>
          </p:cNvPr>
          <p:cNvSpPr/>
          <p:nvPr/>
        </p:nvSpPr>
        <p:spPr>
          <a:xfrm>
            <a:off x="9017209" y="774174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1" name="Conector recto 430">
            <a:extLst>
              <a:ext uri="{FF2B5EF4-FFF2-40B4-BE49-F238E27FC236}">
                <a16:creationId xmlns:a16="http://schemas.microsoft.com/office/drawing/2014/main" id="{E8CAE6A2-5D77-F47A-11E3-49C3AE98AA7E}"/>
              </a:ext>
            </a:extLst>
          </p:cNvPr>
          <p:cNvCxnSpPr>
            <a:cxnSpLocks/>
            <a:stCxn id="429" idx="3"/>
            <a:endCxn id="430" idx="1"/>
          </p:cNvCxnSpPr>
          <p:nvPr/>
        </p:nvCxnSpPr>
        <p:spPr>
          <a:xfrm flipV="1">
            <a:off x="8260361" y="7966931"/>
            <a:ext cx="756848" cy="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cto 443">
            <a:extLst>
              <a:ext uri="{FF2B5EF4-FFF2-40B4-BE49-F238E27FC236}">
                <a16:creationId xmlns:a16="http://schemas.microsoft.com/office/drawing/2014/main" id="{052225C5-D52F-1618-BBFF-76E7EF077CA8}"/>
              </a:ext>
            </a:extLst>
          </p:cNvPr>
          <p:cNvCxnSpPr>
            <a:cxnSpLocks/>
            <a:endCxn id="449" idx="6"/>
          </p:cNvCxnSpPr>
          <p:nvPr/>
        </p:nvCxnSpPr>
        <p:spPr>
          <a:xfrm flipH="1" flipV="1">
            <a:off x="9997521" y="7253025"/>
            <a:ext cx="1869" cy="50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ector recto 432">
            <a:extLst>
              <a:ext uri="{FF2B5EF4-FFF2-40B4-BE49-F238E27FC236}">
                <a16:creationId xmlns:a16="http://schemas.microsoft.com/office/drawing/2014/main" id="{A398989A-8736-4042-C3DE-7F1CEF9645A0}"/>
              </a:ext>
            </a:extLst>
          </p:cNvPr>
          <p:cNvCxnSpPr>
            <a:cxnSpLocks/>
            <a:stCxn id="430" idx="3"/>
            <a:endCxn id="432" idx="1"/>
          </p:cNvCxnSpPr>
          <p:nvPr/>
        </p:nvCxnSpPr>
        <p:spPr>
          <a:xfrm>
            <a:off x="9126391" y="7966931"/>
            <a:ext cx="822427" cy="3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ángulo redondeado 342">
            <a:extLst>
              <a:ext uri="{FF2B5EF4-FFF2-40B4-BE49-F238E27FC236}">
                <a16:creationId xmlns:a16="http://schemas.microsoft.com/office/drawing/2014/main" id="{DF2874C3-7F4D-8B86-A8DF-A1FCD5C31461}"/>
              </a:ext>
            </a:extLst>
          </p:cNvPr>
          <p:cNvSpPr/>
          <p:nvPr/>
        </p:nvSpPr>
        <p:spPr>
          <a:xfrm>
            <a:off x="9709519" y="7917186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6" name="CuadroTexto 445">
            <a:extLst>
              <a:ext uri="{FF2B5EF4-FFF2-40B4-BE49-F238E27FC236}">
                <a16:creationId xmlns:a16="http://schemas.microsoft.com/office/drawing/2014/main" id="{8089CF45-AEA0-6C68-9FD8-39275DF56C5D}"/>
              </a:ext>
            </a:extLst>
          </p:cNvPr>
          <p:cNvSpPr txBox="1"/>
          <p:nvPr/>
        </p:nvSpPr>
        <p:spPr>
          <a:xfrm>
            <a:off x="9574091" y="7485304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R11</a:t>
            </a:r>
          </a:p>
        </p:txBody>
      </p:sp>
      <p:cxnSp>
        <p:nvCxnSpPr>
          <p:cNvPr id="452" name="Conector recto 451">
            <a:extLst>
              <a:ext uri="{FF2B5EF4-FFF2-40B4-BE49-F238E27FC236}">
                <a16:creationId xmlns:a16="http://schemas.microsoft.com/office/drawing/2014/main" id="{C7F2C8CA-FF4A-850C-B6A0-F5ECF82C0F1C}"/>
              </a:ext>
            </a:extLst>
          </p:cNvPr>
          <p:cNvCxnSpPr>
            <a:cxnSpLocks/>
            <a:endCxn id="459" idx="6"/>
          </p:cNvCxnSpPr>
          <p:nvPr/>
        </p:nvCxnSpPr>
        <p:spPr>
          <a:xfrm>
            <a:off x="10050650" y="7966931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ángulo redondeado 265">
            <a:extLst>
              <a:ext uri="{FF2B5EF4-FFF2-40B4-BE49-F238E27FC236}">
                <a16:creationId xmlns:a16="http://schemas.microsoft.com/office/drawing/2014/main" id="{BC0BCB46-7ADE-7088-90FE-564BDCA3705F}"/>
              </a:ext>
            </a:extLst>
          </p:cNvPr>
          <p:cNvSpPr/>
          <p:nvPr/>
        </p:nvSpPr>
        <p:spPr>
          <a:xfrm rot="16200000">
            <a:off x="9914499" y="7567569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5" name="CuadroTexto 204"/>
          <p:cNvSpPr txBox="1"/>
          <p:nvPr/>
        </p:nvSpPr>
        <p:spPr>
          <a:xfrm>
            <a:off x="9956027" y="8142284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854</a:t>
            </a:r>
          </a:p>
        </p:txBody>
      </p:sp>
      <p:sp>
        <p:nvSpPr>
          <p:cNvPr id="432" name="Rectángulo 431">
            <a:extLst>
              <a:ext uri="{FF2B5EF4-FFF2-40B4-BE49-F238E27FC236}">
                <a16:creationId xmlns:a16="http://schemas.microsoft.com/office/drawing/2014/main" id="{612F3879-037E-12D9-F212-FBFE04EB92D2}"/>
              </a:ext>
            </a:extLst>
          </p:cNvPr>
          <p:cNvSpPr/>
          <p:nvPr/>
        </p:nvSpPr>
        <p:spPr>
          <a:xfrm>
            <a:off x="9948818" y="774542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5" name="CuadroTexto 434">
            <a:extLst>
              <a:ext uri="{FF2B5EF4-FFF2-40B4-BE49-F238E27FC236}">
                <a16:creationId xmlns:a16="http://schemas.microsoft.com/office/drawing/2014/main" id="{3F6127EF-21A7-7DAA-A00F-51F71424C5B0}"/>
              </a:ext>
            </a:extLst>
          </p:cNvPr>
          <p:cNvSpPr txBox="1"/>
          <p:nvPr/>
        </p:nvSpPr>
        <p:spPr>
          <a:xfrm>
            <a:off x="9579855" y="7977705"/>
            <a:ext cx="472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R10</a:t>
            </a:r>
          </a:p>
        </p:txBody>
      </p:sp>
      <p:grpSp>
        <p:nvGrpSpPr>
          <p:cNvPr id="436" name="Grupo 435">
            <a:extLst>
              <a:ext uri="{FF2B5EF4-FFF2-40B4-BE49-F238E27FC236}">
                <a16:creationId xmlns:a16="http://schemas.microsoft.com/office/drawing/2014/main" id="{635FE391-AD80-EAD7-EB79-D51FD9B1116C}"/>
              </a:ext>
            </a:extLst>
          </p:cNvPr>
          <p:cNvGrpSpPr/>
          <p:nvPr/>
        </p:nvGrpSpPr>
        <p:grpSpPr>
          <a:xfrm>
            <a:off x="9785849" y="9269693"/>
            <a:ext cx="418612" cy="420957"/>
            <a:chOff x="2349982" y="2520452"/>
            <a:chExt cx="418612" cy="420957"/>
          </a:xfrm>
        </p:grpSpPr>
        <p:sp>
          <p:nvSpPr>
            <p:cNvPr id="437" name="Triángulo isósceles 436">
              <a:extLst>
                <a:ext uri="{FF2B5EF4-FFF2-40B4-BE49-F238E27FC236}">
                  <a16:creationId xmlns:a16="http://schemas.microsoft.com/office/drawing/2014/main" id="{16C47B6E-E85D-2542-0C57-8B29A7EFCC44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02163798-7EA2-62E9-108D-8E4065B63488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0DCED648-B5D1-660C-4B8C-A690CA91CDEC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40" name="Rectángulo 439">
            <a:extLst>
              <a:ext uri="{FF2B5EF4-FFF2-40B4-BE49-F238E27FC236}">
                <a16:creationId xmlns:a16="http://schemas.microsoft.com/office/drawing/2014/main" id="{D4AEFF62-6E7D-6010-AC04-68A3701BBD3D}"/>
              </a:ext>
            </a:extLst>
          </p:cNvPr>
          <p:cNvSpPr/>
          <p:nvPr/>
        </p:nvSpPr>
        <p:spPr>
          <a:xfrm rot="16200000" flipV="1">
            <a:off x="9940564" y="868202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1" name="Conector recto 440">
            <a:extLst>
              <a:ext uri="{FF2B5EF4-FFF2-40B4-BE49-F238E27FC236}">
                <a16:creationId xmlns:a16="http://schemas.microsoft.com/office/drawing/2014/main" id="{E68FFA79-B0FE-AFDA-E5B1-F77923982FAB}"/>
              </a:ext>
            </a:extLst>
          </p:cNvPr>
          <p:cNvCxnSpPr>
            <a:cxnSpLocks/>
            <a:stCxn id="440" idx="3"/>
          </p:cNvCxnSpPr>
          <p:nvPr/>
        </p:nvCxnSpPr>
        <p:spPr>
          <a:xfrm flipV="1">
            <a:off x="9995155" y="8194242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recto 441">
            <a:extLst>
              <a:ext uri="{FF2B5EF4-FFF2-40B4-BE49-F238E27FC236}">
                <a16:creationId xmlns:a16="http://schemas.microsoft.com/office/drawing/2014/main" id="{E0F608A8-7FFC-1B0D-233D-95A96E33FBDB}"/>
              </a:ext>
            </a:extLst>
          </p:cNvPr>
          <p:cNvCxnSpPr>
            <a:cxnSpLocks/>
            <a:stCxn id="439" idx="0"/>
            <a:endCxn id="440" idx="1"/>
          </p:cNvCxnSpPr>
          <p:nvPr/>
        </p:nvCxnSpPr>
        <p:spPr>
          <a:xfrm flipV="1">
            <a:off x="9995155" y="8961804"/>
            <a:ext cx="0" cy="30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7" name="Grupo 446">
            <a:extLst>
              <a:ext uri="{FF2B5EF4-FFF2-40B4-BE49-F238E27FC236}">
                <a16:creationId xmlns:a16="http://schemas.microsoft.com/office/drawing/2014/main" id="{4EFFDABA-3FE4-D24C-880F-5AD60D95BA37}"/>
              </a:ext>
            </a:extLst>
          </p:cNvPr>
          <p:cNvGrpSpPr/>
          <p:nvPr/>
        </p:nvGrpSpPr>
        <p:grpSpPr>
          <a:xfrm rot="5400000">
            <a:off x="9729988" y="6918817"/>
            <a:ext cx="535065" cy="133350"/>
            <a:chOff x="9172575" y="6610350"/>
            <a:chExt cx="535065" cy="133350"/>
          </a:xfrm>
        </p:grpSpPr>
        <p:sp>
          <p:nvSpPr>
            <p:cNvPr id="448" name="Elipse 447">
              <a:extLst>
                <a:ext uri="{FF2B5EF4-FFF2-40B4-BE49-F238E27FC236}">
                  <a16:creationId xmlns:a16="http://schemas.microsoft.com/office/drawing/2014/main" id="{602D05C6-E88D-72E8-3E4C-F91904686A11}"/>
                </a:ext>
              </a:extLst>
            </p:cNvPr>
            <p:cNvSpPr/>
            <p:nvPr/>
          </p:nvSpPr>
          <p:spPr>
            <a:xfrm>
              <a:off x="917257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9" name="Elipse 448">
              <a:extLst>
                <a:ext uri="{FF2B5EF4-FFF2-40B4-BE49-F238E27FC236}">
                  <a16:creationId xmlns:a16="http://schemas.microsoft.com/office/drawing/2014/main" id="{6C4B87D8-330A-F6D2-6DDD-8D6D5A851362}"/>
                </a:ext>
              </a:extLst>
            </p:cNvPr>
            <p:cNvSpPr/>
            <p:nvPr/>
          </p:nvSpPr>
          <p:spPr>
            <a:xfrm>
              <a:off x="956476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0" name="Conector recto 449">
              <a:extLst>
                <a:ext uri="{FF2B5EF4-FFF2-40B4-BE49-F238E27FC236}">
                  <a16:creationId xmlns:a16="http://schemas.microsoft.com/office/drawing/2014/main" id="{10979DB5-E111-51D2-F2EA-0D8CF2D6FD31}"/>
                </a:ext>
              </a:extLst>
            </p:cNvPr>
            <p:cNvCxnSpPr>
              <a:stCxn id="448" idx="6"/>
              <a:endCxn id="449" idx="2"/>
            </p:cNvCxnSpPr>
            <p:nvPr/>
          </p:nvCxnSpPr>
          <p:spPr>
            <a:xfrm>
              <a:off x="9315450" y="6677025"/>
              <a:ext cx="249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" name="CuadroTexto 450">
            <a:extLst>
              <a:ext uri="{FF2B5EF4-FFF2-40B4-BE49-F238E27FC236}">
                <a16:creationId xmlns:a16="http://schemas.microsoft.com/office/drawing/2014/main" id="{69D4DC26-7997-EB71-A20D-F97A5760F0A6}"/>
              </a:ext>
            </a:extLst>
          </p:cNvPr>
          <p:cNvSpPr txBox="1"/>
          <p:nvPr/>
        </p:nvSpPr>
        <p:spPr>
          <a:xfrm>
            <a:off x="9381602" y="6787316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SW3</a:t>
            </a:r>
          </a:p>
        </p:txBody>
      </p:sp>
      <p:sp>
        <p:nvSpPr>
          <p:cNvPr id="453" name="Rectángulo 452">
            <a:extLst>
              <a:ext uri="{FF2B5EF4-FFF2-40B4-BE49-F238E27FC236}">
                <a16:creationId xmlns:a16="http://schemas.microsoft.com/office/drawing/2014/main" id="{33ACC43C-C380-3ED4-AA65-4C3C4640CB88}"/>
              </a:ext>
            </a:extLst>
          </p:cNvPr>
          <p:cNvSpPr/>
          <p:nvPr/>
        </p:nvSpPr>
        <p:spPr>
          <a:xfrm>
            <a:off x="10971884" y="774542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4" name="Conector recto 453">
            <a:extLst>
              <a:ext uri="{FF2B5EF4-FFF2-40B4-BE49-F238E27FC236}">
                <a16:creationId xmlns:a16="http://schemas.microsoft.com/office/drawing/2014/main" id="{8CED5563-616B-91CD-2E5A-299896327F5F}"/>
              </a:ext>
            </a:extLst>
          </p:cNvPr>
          <p:cNvCxnSpPr>
            <a:stCxn id="458" idx="2"/>
            <a:endCxn id="453" idx="1"/>
          </p:cNvCxnSpPr>
          <p:nvPr/>
        </p:nvCxnSpPr>
        <p:spPr>
          <a:xfrm flipV="1">
            <a:off x="10650056" y="7970614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665AE1CD-E66B-A641-9988-79B3C031B59B}"/>
              </a:ext>
            </a:extLst>
          </p:cNvPr>
          <p:cNvGrpSpPr/>
          <p:nvPr/>
        </p:nvGrpSpPr>
        <p:grpSpPr>
          <a:xfrm flipH="1">
            <a:off x="10189444" y="7874712"/>
            <a:ext cx="460612" cy="211529"/>
            <a:chOff x="4140259" y="2904531"/>
            <a:chExt cx="2911092" cy="1521744"/>
          </a:xfrm>
        </p:grpSpPr>
        <p:sp>
          <p:nvSpPr>
            <p:cNvPr id="456" name="Forma libre 285">
              <a:extLst>
                <a:ext uri="{FF2B5EF4-FFF2-40B4-BE49-F238E27FC236}">
                  <a16:creationId xmlns:a16="http://schemas.microsoft.com/office/drawing/2014/main" id="{D473699D-91B5-48CB-D241-2B50730D620C}"/>
                </a:ext>
              </a:extLst>
            </p:cNvPr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7" name="Forma libre 286">
              <a:extLst>
                <a:ext uri="{FF2B5EF4-FFF2-40B4-BE49-F238E27FC236}">
                  <a16:creationId xmlns:a16="http://schemas.microsoft.com/office/drawing/2014/main" id="{1A4C9A11-5E71-8D0F-60DD-E592534E2441}"/>
                </a:ext>
              </a:extLst>
            </p:cNvPr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8" name="Elipse 457">
              <a:extLst>
                <a:ext uri="{FF2B5EF4-FFF2-40B4-BE49-F238E27FC236}">
                  <a16:creationId xmlns:a16="http://schemas.microsoft.com/office/drawing/2014/main" id="{160A3910-9D22-D15E-AA4F-D99DB0E430B3}"/>
                </a:ext>
              </a:extLst>
            </p:cNvPr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9" name="Elipse 458">
              <a:extLst>
                <a:ext uri="{FF2B5EF4-FFF2-40B4-BE49-F238E27FC236}">
                  <a16:creationId xmlns:a16="http://schemas.microsoft.com/office/drawing/2014/main" id="{9C0C79B3-ADAE-C271-3FC2-CF0A32C483D7}"/>
                </a:ext>
              </a:extLst>
            </p:cNvPr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60" name="CuadroTexto 459">
            <a:extLst>
              <a:ext uri="{FF2B5EF4-FFF2-40B4-BE49-F238E27FC236}">
                <a16:creationId xmlns:a16="http://schemas.microsoft.com/office/drawing/2014/main" id="{38B628A9-D78A-B111-9186-BD6ADF3FD86A}"/>
              </a:ext>
            </a:extLst>
          </p:cNvPr>
          <p:cNvSpPr txBox="1"/>
          <p:nvPr/>
        </p:nvSpPr>
        <p:spPr>
          <a:xfrm>
            <a:off x="10250643" y="7634590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F4</a:t>
            </a:r>
          </a:p>
        </p:txBody>
      </p:sp>
      <p:sp>
        <p:nvSpPr>
          <p:cNvPr id="461" name="CuadroTexto 460">
            <a:extLst>
              <a:ext uri="{FF2B5EF4-FFF2-40B4-BE49-F238E27FC236}">
                <a16:creationId xmlns:a16="http://schemas.microsoft.com/office/drawing/2014/main" id="{4D283B51-3C7D-E377-9632-BE92B8F920BE}"/>
              </a:ext>
            </a:extLst>
          </p:cNvPr>
          <p:cNvSpPr txBox="1"/>
          <p:nvPr/>
        </p:nvSpPr>
        <p:spPr>
          <a:xfrm>
            <a:off x="10821708" y="813718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856</a:t>
            </a:r>
          </a:p>
        </p:txBody>
      </p:sp>
      <p:sp>
        <p:nvSpPr>
          <p:cNvPr id="462" name="Rectángulo redondeado 265">
            <a:extLst>
              <a:ext uri="{FF2B5EF4-FFF2-40B4-BE49-F238E27FC236}">
                <a16:creationId xmlns:a16="http://schemas.microsoft.com/office/drawing/2014/main" id="{CD3F7B24-CFCA-08E8-10EB-DFBDD972A1FF}"/>
              </a:ext>
            </a:extLst>
          </p:cNvPr>
          <p:cNvSpPr/>
          <p:nvPr/>
        </p:nvSpPr>
        <p:spPr>
          <a:xfrm rot="16200000">
            <a:off x="9909202" y="8636648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3" name="CuadroTexto 462">
            <a:extLst>
              <a:ext uri="{FF2B5EF4-FFF2-40B4-BE49-F238E27FC236}">
                <a16:creationId xmlns:a16="http://schemas.microsoft.com/office/drawing/2014/main" id="{838C5E43-FD60-1FAE-CFEF-E74565817F28}"/>
              </a:ext>
            </a:extLst>
          </p:cNvPr>
          <p:cNvSpPr txBox="1"/>
          <p:nvPr/>
        </p:nvSpPr>
        <p:spPr>
          <a:xfrm>
            <a:off x="9571258" y="854042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R22</a:t>
            </a:r>
          </a:p>
        </p:txBody>
      </p:sp>
      <p:sp>
        <p:nvSpPr>
          <p:cNvPr id="465" name="Rectángulo 464">
            <a:extLst>
              <a:ext uri="{FF2B5EF4-FFF2-40B4-BE49-F238E27FC236}">
                <a16:creationId xmlns:a16="http://schemas.microsoft.com/office/drawing/2014/main" id="{E62C1A09-15E9-013C-2D18-9CE9E0B84F97}"/>
              </a:ext>
            </a:extLst>
          </p:cNvPr>
          <p:cNvSpPr/>
          <p:nvPr/>
        </p:nvSpPr>
        <p:spPr>
          <a:xfrm rot="5400000">
            <a:off x="9937087" y="610678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6" name="Conector recto 465">
            <a:extLst>
              <a:ext uri="{FF2B5EF4-FFF2-40B4-BE49-F238E27FC236}">
                <a16:creationId xmlns:a16="http://schemas.microsoft.com/office/drawing/2014/main" id="{A7DAD786-4267-C054-3E4E-9BBC64C418F8}"/>
              </a:ext>
            </a:extLst>
          </p:cNvPr>
          <p:cNvCxnSpPr>
            <a:cxnSpLocks/>
            <a:stCxn id="467" idx="3"/>
            <a:endCxn id="465" idx="1"/>
          </p:cNvCxnSpPr>
          <p:nvPr/>
        </p:nvCxnSpPr>
        <p:spPr>
          <a:xfrm flipH="1">
            <a:off x="9991678" y="5161322"/>
            <a:ext cx="5723" cy="1116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ángulo 466">
            <a:extLst>
              <a:ext uri="{FF2B5EF4-FFF2-40B4-BE49-F238E27FC236}">
                <a16:creationId xmlns:a16="http://schemas.microsoft.com/office/drawing/2014/main" id="{BC4FC692-1952-80DC-4AE3-D9AC4A4C8FBD}"/>
              </a:ext>
            </a:extLst>
          </p:cNvPr>
          <p:cNvSpPr/>
          <p:nvPr/>
        </p:nvSpPr>
        <p:spPr>
          <a:xfrm rot="5400000">
            <a:off x="9942810" y="488154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8" name="Conector recto 467">
            <a:extLst>
              <a:ext uri="{FF2B5EF4-FFF2-40B4-BE49-F238E27FC236}">
                <a16:creationId xmlns:a16="http://schemas.microsoft.com/office/drawing/2014/main" id="{1D96A2D2-60C5-5ACD-0D08-76112E4E25A1}"/>
              </a:ext>
            </a:extLst>
          </p:cNvPr>
          <p:cNvCxnSpPr>
            <a:cxnSpLocks/>
          </p:cNvCxnSpPr>
          <p:nvPr/>
        </p:nvCxnSpPr>
        <p:spPr>
          <a:xfrm>
            <a:off x="9994814" y="6386564"/>
            <a:ext cx="0" cy="342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CuadroTexto 468">
            <a:extLst>
              <a:ext uri="{FF2B5EF4-FFF2-40B4-BE49-F238E27FC236}">
                <a16:creationId xmlns:a16="http://schemas.microsoft.com/office/drawing/2014/main" id="{A074F21C-15E5-8E78-B9C5-940928D835F9}"/>
              </a:ext>
            </a:extLst>
          </p:cNvPr>
          <p:cNvSpPr txBox="1"/>
          <p:nvPr/>
        </p:nvSpPr>
        <p:spPr>
          <a:xfrm>
            <a:off x="10169170" y="6189117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852</a:t>
            </a:r>
          </a:p>
        </p:txBody>
      </p:sp>
      <p:sp>
        <p:nvSpPr>
          <p:cNvPr id="470" name="CuadroTexto 469">
            <a:extLst>
              <a:ext uri="{FF2B5EF4-FFF2-40B4-BE49-F238E27FC236}">
                <a16:creationId xmlns:a16="http://schemas.microsoft.com/office/drawing/2014/main" id="{823A53C4-39BD-2DC3-4C2C-3216D20A14D2}"/>
              </a:ext>
            </a:extLst>
          </p:cNvPr>
          <p:cNvSpPr txBox="1"/>
          <p:nvPr/>
        </p:nvSpPr>
        <p:spPr>
          <a:xfrm>
            <a:off x="10188575" y="4948733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832</a:t>
            </a:r>
          </a:p>
        </p:txBody>
      </p:sp>
      <p:cxnSp>
        <p:nvCxnSpPr>
          <p:cNvPr id="471" name="Conector recto 470">
            <a:extLst>
              <a:ext uri="{FF2B5EF4-FFF2-40B4-BE49-F238E27FC236}">
                <a16:creationId xmlns:a16="http://schemas.microsoft.com/office/drawing/2014/main" id="{787296F7-1EC1-2281-B1A9-A42CA1ED74DD}"/>
              </a:ext>
            </a:extLst>
          </p:cNvPr>
          <p:cNvCxnSpPr>
            <a:cxnSpLocks/>
            <a:stCxn id="481" idx="3"/>
            <a:endCxn id="480" idx="6"/>
          </p:cNvCxnSpPr>
          <p:nvPr/>
        </p:nvCxnSpPr>
        <p:spPr>
          <a:xfrm rot="16200000">
            <a:off x="9931961" y="3904561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Rectángulo 471">
            <a:extLst>
              <a:ext uri="{FF2B5EF4-FFF2-40B4-BE49-F238E27FC236}">
                <a16:creationId xmlns:a16="http://schemas.microsoft.com/office/drawing/2014/main" id="{5DD9367D-980F-CF6B-0E11-F4D06E2331B0}"/>
              </a:ext>
            </a:extLst>
          </p:cNvPr>
          <p:cNvSpPr/>
          <p:nvPr/>
        </p:nvSpPr>
        <p:spPr>
          <a:xfrm rot="16200000">
            <a:off x="9948176" y="277522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73" name="Conector recto 472">
            <a:extLst>
              <a:ext uri="{FF2B5EF4-FFF2-40B4-BE49-F238E27FC236}">
                <a16:creationId xmlns:a16="http://schemas.microsoft.com/office/drawing/2014/main" id="{2C0F5687-2128-DC3B-FDA2-1A3B424737B7}"/>
              </a:ext>
            </a:extLst>
          </p:cNvPr>
          <p:cNvCxnSpPr>
            <a:stCxn id="479" idx="2"/>
            <a:endCxn id="472" idx="1"/>
          </p:cNvCxnSpPr>
          <p:nvPr/>
        </p:nvCxnSpPr>
        <p:spPr>
          <a:xfrm rot="16200000" flipV="1">
            <a:off x="9842286" y="3215480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ector recto 474">
            <a:extLst>
              <a:ext uri="{FF2B5EF4-FFF2-40B4-BE49-F238E27FC236}">
                <a16:creationId xmlns:a16="http://schemas.microsoft.com/office/drawing/2014/main" id="{E77D8F34-2569-0BCE-82C9-9A70B57CD431}"/>
              </a:ext>
            </a:extLst>
          </p:cNvPr>
          <p:cNvCxnSpPr>
            <a:cxnSpLocks/>
            <a:stCxn id="481" idx="0"/>
          </p:cNvCxnSpPr>
          <p:nvPr/>
        </p:nvCxnSpPr>
        <p:spPr>
          <a:xfrm flipH="1">
            <a:off x="8212222" y="4030823"/>
            <a:ext cx="1561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upo 475">
            <a:extLst>
              <a:ext uri="{FF2B5EF4-FFF2-40B4-BE49-F238E27FC236}">
                <a16:creationId xmlns:a16="http://schemas.microsoft.com/office/drawing/2014/main" id="{616E0CDA-FBA8-70D3-99FC-446A611DC46A}"/>
              </a:ext>
            </a:extLst>
          </p:cNvPr>
          <p:cNvGrpSpPr/>
          <p:nvPr/>
        </p:nvGrpSpPr>
        <p:grpSpPr>
          <a:xfrm rot="16200000" flipH="1">
            <a:off x="9782323" y="3501368"/>
            <a:ext cx="460612" cy="211529"/>
            <a:chOff x="4140259" y="2904531"/>
            <a:chExt cx="2911092" cy="1521744"/>
          </a:xfrm>
        </p:grpSpPr>
        <p:sp>
          <p:nvSpPr>
            <p:cNvPr id="477" name="Forma libre 285">
              <a:extLst>
                <a:ext uri="{FF2B5EF4-FFF2-40B4-BE49-F238E27FC236}">
                  <a16:creationId xmlns:a16="http://schemas.microsoft.com/office/drawing/2014/main" id="{34588F1F-64FE-9577-5BDE-58756AE8D8DB}"/>
                </a:ext>
              </a:extLst>
            </p:cNvPr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8" name="Forma libre 286">
              <a:extLst>
                <a:ext uri="{FF2B5EF4-FFF2-40B4-BE49-F238E27FC236}">
                  <a16:creationId xmlns:a16="http://schemas.microsoft.com/office/drawing/2014/main" id="{734C50F9-511F-5D38-E9ED-9C343966555B}"/>
                </a:ext>
              </a:extLst>
            </p:cNvPr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9" name="Elipse 478">
              <a:extLst>
                <a:ext uri="{FF2B5EF4-FFF2-40B4-BE49-F238E27FC236}">
                  <a16:creationId xmlns:a16="http://schemas.microsoft.com/office/drawing/2014/main" id="{3902F48E-2088-3DBE-944A-F34650C79492}"/>
                </a:ext>
              </a:extLst>
            </p:cNvPr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0" name="Elipse 479">
              <a:extLst>
                <a:ext uri="{FF2B5EF4-FFF2-40B4-BE49-F238E27FC236}">
                  <a16:creationId xmlns:a16="http://schemas.microsoft.com/office/drawing/2014/main" id="{DE0DC4B5-595F-4569-FE63-AFEFD3B94AD6}"/>
                </a:ext>
              </a:extLst>
            </p:cNvPr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81" name="Rectángulo 480">
            <a:extLst>
              <a:ext uri="{FF2B5EF4-FFF2-40B4-BE49-F238E27FC236}">
                <a16:creationId xmlns:a16="http://schemas.microsoft.com/office/drawing/2014/main" id="{A037EB90-419B-A392-7290-82EA23FD2854}"/>
              </a:ext>
            </a:extLst>
          </p:cNvPr>
          <p:cNvSpPr/>
          <p:nvPr/>
        </p:nvSpPr>
        <p:spPr>
          <a:xfrm rot="16200000">
            <a:off x="9944493" y="380563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2" name="Conector recto 481">
            <a:extLst>
              <a:ext uri="{FF2B5EF4-FFF2-40B4-BE49-F238E27FC236}">
                <a16:creationId xmlns:a16="http://schemas.microsoft.com/office/drawing/2014/main" id="{A8EC0CA0-394C-DC6B-E13D-10ECCAECE93E}"/>
              </a:ext>
            </a:extLst>
          </p:cNvPr>
          <p:cNvCxnSpPr>
            <a:cxnSpLocks/>
            <a:stCxn id="467" idx="1"/>
            <a:endCxn id="481" idx="1"/>
          </p:cNvCxnSpPr>
          <p:nvPr/>
        </p:nvCxnSpPr>
        <p:spPr>
          <a:xfrm flipV="1">
            <a:off x="9997401" y="4085414"/>
            <a:ext cx="1683" cy="966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ángulo redondeado 341">
            <a:extLst>
              <a:ext uri="{FF2B5EF4-FFF2-40B4-BE49-F238E27FC236}">
                <a16:creationId xmlns:a16="http://schemas.microsoft.com/office/drawing/2014/main" id="{047B40C3-3BEF-F06E-5C71-48DF52171905}"/>
              </a:ext>
            </a:extLst>
          </p:cNvPr>
          <p:cNvSpPr/>
          <p:nvPr/>
        </p:nvSpPr>
        <p:spPr>
          <a:xfrm rot="16200000">
            <a:off x="9907530" y="4168694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4" name="Rectángulo redondeado 265">
            <a:extLst>
              <a:ext uri="{FF2B5EF4-FFF2-40B4-BE49-F238E27FC236}">
                <a16:creationId xmlns:a16="http://schemas.microsoft.com/office/drawing/2014/main" id="{62471AD1-9539-667F-27CA-8A5FDBBF8DA4}"/>
              </a:ext>
            </a:extLst>
          </p:cNvPr>
          <p:cNvSpPr/>
          <p:nvPr/>
        </p:nvSpPr>
        <p:spPr>
          <a:xfrm rot="10800000">
            <a:off x="9523873" y="3969486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5" name="Rectángulo redondeado 265">
            <a:extLst>
              <a:ext uri="{FF2B5EF4-FFF2-40B4-BE49-F238E27FC236}">
                <a16:creationId xmlns:a16="http://schemas.microsoft.com/office/drawing/2014/main" id="{D83E65D9-470F-9BF8-DC6D-4475234E889A}"/>
              </a:ext>
            </a:extLst>
          </p:cNvPr>
          <p:cNvSpPr/>
          <p:nvPr/>
        </p:nvSpPr>
        <p:spPr>
          <a:xfrm rot="10800000">
            <a:off x="10308469" y="3964952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6" name="CuadroTexto 485">
            <a:extLst>
              <a:ext uri="{FF2B5EF4-FFF2-40B4-BE49-F238E27FC236}">
                <a16:creationId xmlns:a16="http://schemas.microsoft.com/office/drawing/2014/main" id="{AEDE0F8F-8A6D-D875-5E26-A72A027F8F21}"/>
              </a:ext>
            </a:extLst>
          </p:cNvPr>
          <p:cNvSpPr txBox="1"/>
          <p:nvPr/>
        </p:nvSpPr>
        <p:spPr>
          <a:xfrm>
            <a:off x="8209619" y="5130920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R23</a:t>
            </a:r>
          </a:p>
        </p:txBody>
      </p:sp>
      <p:sp>
        <p:nvSpPr>
          <p:cNvPr id="487" name="CuadroTexto 486">
            <a:extLst>
              <a:ext uri="{FF2B5EF4-FFF2-40B4-BE49-F238E27FC236}">
                <a16:creationId xmlns:a16="http://schemas.microsoft.com/office/drawing/2014/main" id="{180BE051-0808-BAB4-4268-41BC590B6435}"/>
              </a:ext>
            </a:extLst>
          </p:cNvPr>
          <p:cNvSpPr txBox="1"/>
          <p:nvPr/>
        </p:nvSpPr>
        <p:spPr>
          <a:xfrm>
            <a:off x="9998342" y="411062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R12</a:t>
            </a:r>
          </a:p>
        </p:txBody>
      </p:sp>
      <p:sp>
        <p:nvSpPr>
          <p:cNvPr id="488" name="CuadroTexto 487">
            <a:extLst>
              <a:ext uri="{FF2B5EF4-FFF2-40B4-BE49-F238E27FC236}">
                <a16:creationId xmlns:a16="http://schemas.microsoft.com/office/drawing/2014/main" id="{2976162A-8E88-2951-CF88-3973D5AD116A}"/>
              </a:ext>
            </a:extLst>
          </p:cNvPr>
          <p:cNvSpPr txBox="1"/>
          <p:nvPr/>
        </p:nvSpPr>
        <p:spPr>
          <a:xfrm>
            <a:off x="10178430" y="370834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R13</a:t>
            </a:r>
          </a:p>
        </p:txBody>
      </p:sp>
      <p:sp>
        <p:nvSpPr>
          <p:cNvPr id="489" name="CuadroTexto 488">
            <a:extLst>
              <a:ext uri="{FF2B5EF4-FFF2-40B4-BE49-F238E27FC236}">
                <a16:creationId xmlns:a16="http://schemas.microsoft.com/office/drawing/2014/main" id="{FEEAAAD1-614D-C9AD-A450-3141B99717F2}"/>
              </a:ext>
            </a:extLst>
          </p:cNvPr>
          <p:cNvSpPr txBox="1"/>
          <p:nvPr/>
        </p:nvSpPr>
        <p:spPr>
          <a:xfrm>
            <a:off x="10054330" y="3435345"/>
            <a:ext cx="45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F5</a:t>
            </a:r>
          </a:p>
        </p:txBody>
      </p: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44DEC192-9709-530D-3D1D-2484D59C609D}"/>
              </a:ext>
            </a:extLst>
          </p:cNvPr>
          <p:cNvSpPr txBox="1"/>
          <p:nvPr/>
        </p:nvSpPr>
        <p:spPr>
          <a:xfrm>
            <a:off x="9555411" y="364752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858</a:t>
            </a:r>
          </a:p>
        </p:txBody>
      </p:sp>
      <p:sp>
        <p:nvSpPr>
          <p:cNvPr id="491" name="CuadroTexto 490">
            <a:extLst>
              <a:ext uri="{FF2B5EF4-FFF2-40B4-BE49-F238E27FC236}">
                <a16:creationId xmlns:a16="http://schemas.microsoft.com/office/drawing/2014/main" id="{051843D0-B898-1E38-7F66-B285748F4383}"/>
              </a:ext>
            </a:extLst>
          </p:cNvPr>
          <p:cNvSpPr txBox="1"/>
          <p:nvPr/>
        </p:nvSpPr>
        <p:spPr>
          <a:xfrm>
            <a:off x="9788824" y="268914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864</a:t>
            </a:r>
          </a:p>
        </p:txBody>
      </p:sp>
      <p:cxnSp>
        <p:nvCxnSpPr>
          <p:cNvPr id="492" name="Conector recto 491">
            <a:extLst>
              <a:ext uri="{FF2B5EF4-FFF2-40B4-BE49-F238E27FC236}">
                <a16:creationId xmlns:a16="http://schemas.microsoft.com/office/drawing/2014/main" id="{E76A54FD-19D2-965C-3725-E234EE1FE086}"/>
              </a:ext>
            </a:extLst>
          </p:cNvPr>
          <p:cNvCxnSpPr>
            <a:cxnSpLocks/>
          </p:cNvCxnSpPr>
          <p:nvPr/>
        </p:nvCxnSpPr>
        <p:spPr>
          <a:xfrm>
            <a:off x="8205000" y="4032374"/>
            <a:ext cx="0" cy="374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upo 492">
            <a:extLst>
              <a:ext uri="{FF2B5EF4-FFF2-40B4-BE49-F238E27FC236}">
                <a16:creationId xmlns:a16="http://schemas.microsoft.com/office/drawing/2014/main" id="{7EEBDB30-B76D-8FEC-6CF8-1D97B9BA654F}"/>
              </a:ext>
            </a:extLst>
          </p:cNvPr>
          <p:cNvGrpSpPr/>
          <p:nvPr/>
        </p:nvGrpSpPr>
        <p:grpSpPr>
          <a:xfrm rot="5400000">
            <a:off x="8009053" y="4526028"/>
            <a:ext cx="535065" cy="281154"/>
            <a:chOff x="5332920" y="6770370"/>
            <a:chExt cx="535065" cy="281154"/>
          </a:xfrm>
        </p:grpSpPr>
        <p:sp>
          <p:nvSpPr>
            <p:cNvPr id="494" name="Elipse 493">
              <a:extLst>
                <a:ext uri="{FF2B5EF4-FFF2-40B4-BE49-F238E27FC236}">
                  <a16:creationId xmlns:a16="http://schemas.microsoft.com/office/drawing/2014/main" id="{3ABC68DE-6334-DE90-8CED-EBEEC18F44D9}"/>
                </a:ext>
              </a:extLst>
            </p:cNvPr>
            <p:cNvSpPr/>
            <p:nvPr/>
          </p:nvSpPr>
          <p:spPr>
            <a:xfrm rot="10800000">
              <a:off x="5725110" y="6918174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5" name="Elipse 494">
              <a:extLst>
                <a:ext uri="{FF2B5EF4-FFF2-40B4-BE49-F238E27FC236}">
                  <a16:creationId xmlns:a16="http://schemas.microsoft.com/office/drawing/2014/main" id="{87E7C9B2-83C6-B9C9-0A8D-967298E82787}"/>
                </a:ext>
              </a:extLst>
            </p:cNvPr>
            <p:cNvSpPr/>
            <p:nvPr/>
          </p:nvSpPr>
          <p:spPr>
            <a:xfrm rot="10800000">
              <a:off x="5332920" y="6918174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6" name="Conector recto 495">
              <a:extLst>
                <a:ext uri="{FF2B5EF4-FFF2-40B4-BE49-F238E27FC236}">
                  <a16:creationId xmlns:a16="http://schemas.microsoft.com/office/drawing/2014/main" id="{88ABBE20-6FBF-9938-626E-3E1D86C5E487}"/>
                </a:ext>
              </a:extLst>
            </p:cNvPr>
            <p:cNvCxnSpPr>
              <a:endCxn id="495" idx="2"/>
            </p:cNvCxnSpPr>
            <p:nvPr/>
          </p:nvCxnSpPr>
          <p:spPr>
            <a:xfrm flipH="1">
              <a:off x="5475795" y="6770370"/>
              <a:ext cx="194723" cy="214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7" name="Rectángulo 496">
            <a:extLst>
              <a:ext uri="{FF2B5EF4-FFF2-40B4-BE49-F238E27FC236}">
                <a16:creationId xmlns:a16="http://schemas.microsoft.com/office/drawing/2014/main" id="{4CAE767F-7D8A-9A01-6EB9-95BF6070AF1E}"/>
              </a:ext>
            </a:extLst>
          </p:cNvPr>
          <p:cNvSpPr/>
          <p:nvPr/>
        </p:nvSpPr>
        <p:spPr>
          <a:xfrm>
            <a:off x="11036518" y="380563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9" name="Rectángulo redondeado 341">
            <a:extLst>
              <a:ext uri="{FF2B5EF4-FFF2-40B4-BE49-F238E27FC236}">
                <a16:creationId xmlns:a16="http://schemas.microsoft.com/office/drawing/2014/main" id="{A5026BE8-9FAE-5D38-F72E-BDB28522120C}"/>
              </a:ext>
            </a:extLst>
          </p:cNvPr>
          <p:cNvSpPr/>
          <p:nvPr/>
        </p:nvSpPr>
        <p:spPr>
          <a:xfrm>
            <a:off x="10808121" y="396335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0" name="CuadroTexto 499">
            <a:extLst>
              <a:ext uri="{FF2B5EF4-FFF2-40B4-BE49-F238E27FC236}">
                <a16:creationId xmlns:a16="http://schemas.microsoft.com/office/drawing/2014/main" id="{862A9C7E-F4A4-CA33-A490-B0219B05E614}"/>
              </a:ext>
            </a:extLst>
          </p:cNvPr>
          <p:cNvSpPr txBox="1"/>
          <p:nvPr/>
        </p:nvSpPr>
        <p:spPr>
          <a:xfrm>
            <a:off x="10677125" y="370527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R14</a:t>
            </a:r>
          </a:p>
        </p:txBody>
      </p:sp>
      <p:sp>
        <p:nvSpPr>
          <p:cNvPr id="501" name="Rectángulo 500">
            <a:extLst>
              <a:ext uri="{FF2B5EF4-FFF2-40B4-BE49-F238E27FC236}">
                <a16:creationId xmlns:a16="http://schemas.microsoft.com/office/drawing/2014/main" id="{BF4816D1-090C-574B-B493-03E1224C8F24}"/>
              </a:ext>
            </a:extLst>
          </p:cNvPr>
          <p:cNvSpPr/>
          <p:nvPr/>
        </p:nvSpPr>
        <p:spPr>
          <a:xfrm rot="16200000">
            <a:off x="11036518" y="277531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3" name="Rectángulo 502">
            <a:extLst>
              <a:ext uri="{FF2B5EF4-FFF2-40B4-BE49-F238E27FC236}">
                <a16:creationId xmlns:a16="http://schemas.microsoft.com/office/drawing/2014/main" id="{DE7749D2-C8A9-15AC-AA24-1E7844D7EED0}"/>
              </a:ext>
            </a:extLst>
          </p:cNvPr>
          <p:cNvSpPr/>
          <p:nvPr/>
        </p:nvSpPr>
        <p:spPr>
          <a:xfrm rot="5400000">
            <a:off x="11033247" y="2285491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4" name="Conector recto 503">
            <a:extLst>
              <a:ext uri="{FF2B5EF4-FFF2-40B4-BE49-F238E27FC236}">
                <a16:creationId xmlns:a16="http://schemas.microsoft.com/office/drawing/2014/main" id="{19318DA7-2C84-B656-475B-1B7641939FFF}"/>
              </a:ext>
            </a:extLst>
          </p:cNvPr>
          <p:cNvCxnSpPr>
            <a:cxnSpLocks/>
            <a:stCxn id="503" idx="3"/>
          </p:cNvCxnSpPr>
          <p:nvPr/>
        </p:nvCxnSpPr>
        <p:spPr>
          <a:xfrm>
            <a:off x="11087838" y="2565270"/>
            <a:ext cx="0" cy="383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ángulo 504">
            <a:extLst>
              <a:ext uri="{FF2B5EF4-FFF2-40B4-BE49-F238E27FC236}">
                <a16:creationId xmlns:a16="http://schemas.microsoft.com/office/drawing/2014/main" id="{E8B78A49-AA6B-99CC-6265-FB52E1792855}"/>
              </a:ext>
            </a:extLst>
          </p:cNvPr>
          <p:cNvSpPr/>
          <p:nvPr/>
        </p:nvSpPr>
        <p:spPr>
          <a:xfrm rot="5400000">
            <a:off x="11033247" y="179518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6" name="Conector recto 505">
            <a:extLst>
              <a:ext uri="{FF2B5EF4-FFF2-40B4-BE49-F238E27FC236}">
                <a16:creationId xmlns:a16="http://schemas.microsoft.com/office/drawing/2014/main" id="{F49871E7-82E0-C25F-C3BE-16A6BAF06081}"/>
              </a:ext>
            </a:extLst>
          </p:cNvPr>
          <p:cNvCxnSpPr>
            <a:cxnSpLocks/>
            <a:stCxn id="505" idx="3"/>
            <a:endCxn id="503" idx="1"/>
          </p:cNvCxnSpPr>
          <p:nvPr/>
        </p:nvCxnSpPr>
        <p:spPr>
          <a:xfrm>
            <a:off x="11087838" y="2074963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CuadroTexto 506">
            <a:extLst>
              <a:ext uri="{FF2B5EF4-FFF2-40B4-BE49-F238E27FC236}">
                <a16:creationId xmlns:a16="http://schemas.microsoft.com/office/drawing/2014/main" id="{D95C6384-A57E-1E8F-55C4-B54E7D28430D}"/>
              </a:ext>
            </a:extLst>
          </p:cNvPr>
          <p:cNvSpPr txBox="1"/>
          <p:nvPr/>
        </p:nvSpPr>
        <p:spPr>
          <a:xfrm>
            <a:off x="10470020" y="235907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844</a:t>
            </a:r>
          </a:p>
        </p:txBody>
      </p:sp>
      <p:sp>
        <p:nvSpPr>
          <p:cNvPr id="508" name="CuadroTexto 507">
            <a:extLst>
              <a:ext uri="{FF2B5EF4-FFF2-40B4-BE49-F238E27FC236}">
                <a16:creationId xmlns:a16="http://schemas.microsoft.com/office/drawing/2014/main" id="{41C42A7F-EDF9-8045-DFD2-0DF4777CB2E5}"/>
              </a:ext>
            </a:extLst>
          </p:cNvPr>
          <p:cNvSpPr txBox="1"/>
          <p:nvPr/>
        </p:nvSpPr>
        <p:spPr>
          <a:xfrm>
            <a:off x="10472256" y="1862549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846</a:t>
            </a:r>
          </a:p>
        </p:txBody>
      </p:sp>
      <p:cxnSp>
        <p:nvCxnSpPr>
          <p:cNvPr id="509" name="Conector recto 508">
            <a:extLst>
              <a:ext uri="{FF2B5EF4-FFF2-40B4-BE49-F238E27FC236}">
                <a16:creationId xmlns:a16="http://schemas.microsoft.com/office/drawing/2014/main" id="{9E3D7942-02E6-C72D-BD2B-BCA6ED0E9C60}"/>
              </a:ext>
            </a:extLst>
          </p:cNvPr>
          <p:cNvCxnSpPr>
            <a:cxnSpLocks/>
            <a:stCxn id="497" idx="2"/>
            <a:endCxn id="501" idx="1"/>
          </p:cNvCxnSpPr>
          <p:nvPr/>
        </p:nvCxnSpPr>
        <p:spPr>
          <a:xfrm flipV="1">
            <a:off x="11091109" y="3055093"/>
            <a:ext cx="0" cy="1200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tángulo redondeado 265">
            <a:extLst>
              <a:ext uri="{FF2B5EF4-FFF2-40B4-BE49-F238E27FC236}">
                <a16:creationId xmlns:a16="http://schemas.microsoft.com/office/drawing/2014/main" id="{0EEF915B-63B5-21FF-B0D2-E59DCFC2BC57}"/>
              </a:ext>
            </a:extLst>
          </p:cNvPr>
          <p:cNvSpPr/>
          <p:nvPr/>
        </p:nvSpPr>
        <p:spPr>
          <a:xfrm rot="16200000">
            <a:off x="11013290" y="360522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1" name="CuadroTexto 510">
            <a:extLst>
              <a:ext uri="{FF2B5EF4-FFF2-40B4-BE49-F238E27FC236}">
                <a16:creationId xmlns:a16="http://schemas.microsoft.com/office/drawing/2014/main" id="{A1BDE40C-37DC-568D-A46B-6286A952A2E4}"/>
              </a:ext>
            </a:extLst>
          </p:cNvPr>
          <p:cNvSpPr txBox="1"/>
          <p:nvPr/>
        </p:nvSpPr>
        <p:spPr>
          <a:xfrm>
            <a:off x="11099820" y="351822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R21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32FDA6DB-DE80-32B6-0773-8519BB3B7512}"/>
              </a:ext>
            </a:extLst>
          </p:cNvPr>
          <p:cNvSpPr txBox="1"/>
          <p:nvPr/>
        </p:nvSpPr>
        <p:spPr>
          <a:xfrm>
            <a:off x="10472256" y="2855591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842</a:t>
            </a:r>
          </a:p>
        </p:txBody>
      </p:sp>
      <p:grpSp>
        <p:nvGrpSpPr>
          <p:cNvPr id="513" name="Grupo 512">
            <a:extLst>
              <a:ext uri="{FF2B5EF4-FFF2-40B4-BE49-F238E27FC236}">
                <a16:creationId xmlns:a16="http://schemas.microsoft.com/office/drawing/2014/main" id="{35D144CB-DC90-D5C6-8A65-150A1A55AEF8}"/>
              </a:ext>
            </a:extLst>
          </p:cNvPr>
          <p:cNvGrpSpPr/>
          <p:nvPr/>
        </p:nvGrpSpPr>
        <p:grpSpPr>
          <a:xfrm rot="16200000" flipV="1">
            <a:off x="9218312" y="1368643"/>
            <a:ext cx="418612" cy="420957"/>
            <a:chOff x="2349982" y="2520452"/>
            <a:chExt cx="418612" cy="420957"/>
          </a:xfrm>
        </p:grpSpPr>
        <p:sp>
          <p:nvSpPr>
            <p:cNvPr id="514" name="Triángulo isósceles 513">
              <a:extLst>
                <a:ext uri="{FF2B5EF4-FFF2-40B4-BE49-F238E27FC236}">
                  <a16:creationId xmlns:a16="http://schemas.microsoft.com/office/drawing/2014/main" id="{03DEDA71-1A30-9765-39ED-2D332104F402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5" name="Rectángulo 514">
              <a:extLst>
                <a:ext uri="{FF2B5EF4-FFF2-40B4-BE49-F238E27FC236}">
                  <a16:creationId xmlns:a16="http://schemas.microsoft.com/office/drawing/2014/main" id="{4A440C1F-64E2-38B5-4F9D-0FC3A31F74D6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6" name="Rectángulo 515">
              <a:extLst>
                <a:ext uri="{FF2B5EF4-FFF2-40B4-BE49-F238E27FC236}">
                  <a16:creationId xmlns:a16="http://schemas.microsoft.com/office/drawing/2014/main" id="{C032803E-6F97-35BC-F868-0DFCB8E25117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17" name="Rectángulo 516">
            <a:extLst>
              <a:ext uri="{FF2B5EF4-FFF2-40B4-BE49-F238E27FC236}">
                <a16:creationId xmlns:a16="http://schemas.microsoft.com/office/drawing/2014/main" id="{D4FA8A3C-302A-C3CB-C4BC-9B426E09E7AD}"/>
              </a:ext>
            </a:extLst>
          </p:cNvPr>
          <p:cNvSpPr/>
          <p:nvPr/>
        </p:nvSpPr>
        <p:spPr>
          <a:xfrm>
            <a:off x="10089028" y="1359861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8" name="Conector recto 517">
            <a:extLst>
              <a:ext uri="{FF2B5EF4-FFF2-40B4-BE49-F238E27FC236}">
                <a16:creationId xmlns:a16="http://schemas.microsoft.com/office/drawing/2014/main" id="{83929BD1-BBFD-83F6-1357-AC50CC58DD6E}"/>
              </a:ext>
            </a:extLst>
          </p:cNvPr>
          <p:cNvCxnSpPr>
            <a:cxnSpLocks/>
            <a:stCxn id="517" idx="3"/>
          </p:cNvCxnSpPr>
          <p:nvPr/>
        </p:nvCxnSpPr>
        <p:spPr>
          <a:xfrm rot="16200000">
            <a:off x="10527400" y="1255859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ector recto 518">
            <a:extLst>
              <a:ext uri="{FF2B5EF4-FFF2-40B4-BE49-F238E27FC236}">
                <a16:creationId xmlns:a16="http://schemas.microsoft.com/office/drawing/2014/main" id="{72B9324D-6C91-60CA-225F-7D0DC4C62E56}"/>
              </a:ext>
            </a:extLst>
          </p:cNvPr>
          <p:cNvCxnSpPr>
            <a:cxnSpLocks/>
            <a:stCxn id="516" idx="0"/>
            <a:endCxn id="517" idx="1"/>
          </p:cNvCxnSpPr>
          <p:nvPr/>
        </p:nvCxnSpPr>
        <p:spPr>
          <a:xfrm>
            <a:off x="9638097" y="1579122"/>
            <a:ext cx="450931" cy="5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Rectángulo redondeado 341">
            <a:extLst>
              <a:ext uri="{FF2B5EF4-FFF2-40B4-BE49-F238E27FC236}">
                <a16:creationId xmlns:a16="http://schemas.microsoft.com/office/drawing/2014/main" id="{3EC66961-E76F-8FE0-B659-3E62C89455CF}"/>
              </a:ext>
            </a:extLst>
          </p:cNvPr>
          <p:cNvSpPr/>
          <p:nvPr/>
        </p:nvSpPr>
        <p:spPr>
          <a:xfrm>
            <a:off x="10242002" y="1518604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1" name="Rectángulo 520">
            <a:extLst>
              <a:ext uri="{FF2B5EF4-FFF2-40B4-BE49-F238E27FC236}">
                <a16:creationId xmlns:a16="http://schemas.microsoft.com/office/drawing/2014/main" id="{1742754C-BF9B-632E-F7D1-7E41F815F48A}"/>
              </a:ext>
            </a:extLst>
          </p:cNvPr>
          <p:cNvSpPr/>
          <p:nvPr/>
        </p:nvSpPr>
        <p:spPr>
          <a:xfrm rot="5400000">
            <a:off x="11030216" y="1367582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2" name="Conector recto 521">
            <a:extLst>
              <a:ext uri="{FF2B5EF4-FFF2-40B4-BE49-F238E27FC236}">
                <a16:creationId xmlns:a16="http://schemas.microsoft.com/office/drawing/2014/main" id="{62921C8E-CFAD-6C67-4985-197B31BA7003}"/>
              </a:ext>
            </a:extLst>
          </p:cNvPr>
          <p:cNvCxnSpPr>
            <a:cxnSpLocks/>
            <a:stCxn id="521" idx="3"/>
          </p:cNvCxnSpPr>
          <p:nvPr/>
        </p:nvCxnSpPr>
        <p:spPr>
          <a:xfrm>
            <a:off x="11084807" y="1647361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CuadroTexto 522">
            <a:extLst>
              <a:ext uri="{FF2B5EF4-FFF2-40B4-BE49-F238E27FC236}">
                <a16:creationId xmlns:a16="http://schemas.microsoft.com/office/drawing/2014/main" id="{6417D58E-6E9B-B1CB-956F-1AE86C465BC0}"/>
              </a:ext>
            </a:extLst>
          </p:cNvPr>
          <p:cNvSpPr txBox="1"/>
          <p:nvPr/>
        </p:nvSpPr>
        <p:spPr>
          <a:xfrm>
            <a:off x="10854148" y="1278537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848</a:t>
            </a:r>
          </a:p>
        </p:txBody>
      </p:sp>
      <p:sp>
        <p:nvSpPr>
          <p:cNvPr id="524" name="CuadroTexto 523">
            <a:extLst>
              <a:ext uri="{FF2B5EF4-FFF2-40B4-BE49-F238E27FC236}">
                <a16:creationId xmlns:a16="http://schemas.microsoft.com/office/drawing/2014/main" id="{5985AA6D-0E3C-3A72-A047-1715141F3CAF}"/>
              </a:ext>
            </a:extLst>
          </p:cNvPr>
          <p:cNvSpPr txBox="1"/>
          <p:nvPr/>
        </p:nvSpPr>
        <p:spPr>
          <a:xfrm>
            <a:off x="10147298" y="127323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R20</a:t>
            </a:r>
          </a:p>
        </p:txBody>
      </p:sp>
      <p:sp>
        <p:nvSpPr>
          <p:cNvPr id="525" name="CuadroTexto 524">
            <a:extLst>
              <a:ext uri="{FF2B5EF4-FFF2-40B4-BE49-F238E27FC236}">
                <a16:creationId xmlns:a16="http://schemas.microsoft.com/office/drawing/2014/main" id="{C503EC25-8069-CAE0-95A2-4E14FEF1CB9E}"/>
              </a:ext>
            </a:extLst>
          </p:cNvPr>
          <p:cNvSpPr txBox="1"/>
          <p:nvPr/>
        </p:nvSpPr>
        <p:spPr>
          <a:xfrm>
            <a:off x="8915357" y="173142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2</a:t>
            </a:r>
          </a:p>
        </p:txBody>
      </p:sp>
      <p:cxnSp>
        <p:nvCxnSpPr>
          <p:cNvPr id="530" name="Conector recto 529">
            <a:extLst>
              <a:ext uri="{FF2B5EF4-FFF2-40B4-BE49-F238E27FC236}">
                <a16:creationId xmlns:a16="http://schemas.microsoft.com/office/drawing/2014/main" id="{8EE1750A-3088-C91D-BF0F-48CEE7B86377}"/>
              </a:ext>
            </a:extLst>
          </p:cNvPr>
          <p:cNvCxnSpPr>
            <a:cxnSpLocks/>
            <a:stCxn id="497" idx="3"/>
          </p:cNvCxnSpPr>
          <p:nvPr/>
        </p:nvCxnSpPr>
        <p:spPr>
          <a:xfrm>
            <a:off x="11145700" y="4030823"/>
            <a:ext cx="24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ángulo 530">
            <a:extLst>
              <a:ext uri="{FF2B5EF4-FFF2-40B4-BE49-F238E27FC236}">
                <a16:creationId xmlns:a16="http://schemas.microsoft.com/office/drawing/2014/main" id="{FD619FF9-58F1-2A6A-DA19-0C61ADFD303A}"/>
              </a:ext>
            </a:extLst>
          </p:cNvPr>
          <p:cNvSpPr/>
          <p:nvPr/>
        </p:nvSpPr>
        <p:spPr>
          <a:xfrm>
            <a:off x="12165902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2" name="Conector recto 531">
            <a:extLst>
              <a:ext uri="{FF2B5EF4-FFF2-40B4-BE49-F238E27FC236}">
                <a16:creationId xmlns:a16="http://schemas.microsoft.com/office/drawing/2014/main" id="{31CC910B-F10F-EE4A-9251-343592204543}"/>
              </a:ext>
            </a:extLst>
          </p:cNvPr>
          <p:cNvCxnSpPr>
            <a:cxnSpLocks/>
          </p:cNvCxnSpPr>
          <p:nvPr/>
        </p:nvCxnSpPr>
        <p:spPr>
          <a:xfrm>
            <a:off x="11924537" y="4030822"/>
            <a:ext cx="24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upo 532">
            <a:extLst>
              <a:ext uri="{FF2B5EF4-FFF2-40B4-BE49-F238E27FC236}">
                <a16:creationId xmlns:a16="http://schemas.microsoft.com/office/drawing/2014/main" id="{A83F1586-F912-3DE0-7FD0-05BC4312D899}"/>
              </a:ext>
            </a:extLst>
          </p:cNvPr>
          <p:cNvGrpSpPr/>
          <p:nvPr/>
        </p:nvGrpSpPr>
        <p:grpSpPr>
          <a:xfrm>
            <a:off x="11933960" y="4685689"/>
            <a:ext cx="573438" cy="562145"/>
            <a:chOff x="1183395" y="3273760"/>
            <a:chExt cx="608170" cy="642919"/>
          </a:xfrm>
        </p:grpSpPr>
        <p:sp>
          <p:nvSpPr>
            <p:cNvPr id="534" name="Forma libre 368">
              <a:extLst>
                <a:ext uri="{FF2B5EF4-FFF2-40B4-BE49-F238E27FC236}">
                  <a16:creationId xmlns:a16="http://schemas.microsoft.com/office/drawing/2014/main" id="{EBFCAD2D-AECB-0DB0-3854-5B614A50A911}"/>
                </a:ext>
              </a:extLst>
            </p:cNvPr>
            <p:cNvSpPr/>
            <p:nvPr/>
          </p:nvSpPr>
          <p:spPr>
            <a:xfrm>
              <a:off x="1274112" y="3424473"/>
              <a:ext cx="426736" cy="390164"/>
            </a:xfrm>
            <a:custGeom>
              <a:avLst/>
              <a:gdLst>
                <a:gd name="connsiteX0" fmla="*/ 0 w 472440"/>
                <a:gd name="connsiteY0" fmla="*/ 342904 h 550188"/>
                <a:gd name="connsiteX1" fmla="*/ 144780 w 472440"/>
                <a:gd name="connsiteY1" fmla="*/ 4 h 550188"/>
                <a:gd name="connsiteX2" fmla="*/ 266700 w 472440"/>
                <a:gd name="connsiteY2" fmla="*/ 335284 h 550188"/>
                <a:gd name="connsiteX3" fmla="*/ 373380 w 472440"/>
                <a:gd name="connsiteY3" fmla="*/ 548644 h 550188"/>
                <a:gd name="connsiteX4" fmla="*/ 472440 w 472440"/>
                <a:gd name="connsiteY4" fmla="*/ 228604 h 55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440" h="550188">
                  <a:moveTo>
                    <a:pt x="0" y="342904"/>
                  </a:moveTo>
                  <a:cubicBezTo>
                    <a:pt x="50165" y="172089"/>
                    <a:pt x="100330" y="1274"/>
                    <a:pt x="144780" y="4"/>
                  </a:cubicBezTo>
                  <a:cubicBezTo>
                    <a:pt x="189230" y="-1266"/>
                    <a:pt x="228600" y="243844"/>
                    <a:pt x="266700" y="335284"/>
                  </a:cubicBezTo>
                  <a:cubicBezTo>
                    <a:pt x="304800" y="426724"/>
                    <a:pt x="339090" y="566424"/>
                    <a:pt x="373380" y="548644"/>
                  </a:cubicBezTo>
                  <a:cubicBezTo>
                    <a:pt x="407670" y="530864"/>
                    <a:pt x="455930" y="278134"/>
                    <a:pt x="472440" y="2286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5" name="Elipse 534">
              <a:extLst>
                <a:ext uri="{FF2B5EF4-FFF2-40B4-BE49-F238E27FC236}">
                  <a16:creationId xmlns:a16="http://schemas.microsoft.com/office/drawing/2014/main" id="{52A2F6F5-B1DD-21FE-385D-047C2F4F153C}"/>
                </a:ext>
              </a:extLst>
            </p:cNvPr>
            <p:cNvSpPr/>
            <p:nvPr/>
          </p:nvSpPr>
          <p:spPr>
            <a:xfrm>
              <a:off x="1183395" y="3273760"/>
              <a:ext cx="608170" cy="6429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36" name="Conector recto 535">
            <a:extLst>
              <a:ext uri="{FF2B5EF4-FFF2-40B4-BE49-F238E27FC236}">
                <a16:creationId xmlns:a16="http://schemas.microsoft.com/office/drawing/2014/main" id="{DD99F15E-C6D0-B112-425A-22DAB595A988}"/>
              </a:ext>
            </a:extLst>
          </p:cNvPr>
          <p:cNvCxnSpPr>
            <a:cxnSpLocks/>
            <a:stCxn id="535" idx="0"/>
            <a:endCxn id="531" idx="2"/>
          </p:cNvCxnSpPr>
          <p:nvPr/>
        </p:nvCxnSpPr>
        <p:spPr>
          <a:xfrm flipH="1" flipV="1">
            <a:off x="12220493" y="4252250"/>
            <a:ext cx="186" cy="433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CuadroTexto 536">
            <a:extLst>
              <a:ext uri="{FF2B5EF4-FFF2-40B4-BE49-F238E27FC236}">
                <a16:creationId xmlns:a16="http://schemas.microsoft.com/office/drawing/2014/main" id="{C9EED0A0-1365-3125-E908-86DC7EC1BD27}"/>
              </a:ext>
            </a:extLst>
          </p:cNvPr>
          <p:cNvSpPr txBox="1"/>
          <p:nvPr/>
        </p:nvSpPr>
        <p:spPr>
          <a:xfrm>
            <a:off x="11272590" y="4070400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SMR1</a:t>
            </a:r>
          </a:p>
        </p:txBody>
      </p:sp>
      <p:cxnSp>
        <p:nvCxnSpPr>
          <p:cNvPr id="538" name="Conector recto 537">
            <a:extLst>
              <a:ext uri="{FF2B5EF4-FFF2-40B4-BE49-F238E27FC236}">
                <a16:creationId xmlns:a16="http://schemas.microsoft.com/office/drawing/2014/main" id="{0F33F13D-70C7-DF4B-1EB3-15A8D6ED9A9D}"/>
              </a:ext>
            </a:extLst>
          </p:cNvPr>
          <p:cNvCxnSpPr>
            <a:cxnSpLocks/>
          </p:cNvCxnSpPr>
          <p:nvPr/>
        </p:nvCxnSpPr>
        <p:spPr>
          <a:xfrm>
            <a:off x="12238058" y="4030822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tángulo redondeado 265">
            <a:extLst>
              <a:ext uri="{FF2B5EF4-FFF2-40B4-BE49-F238E27FC236}">
                <a16:creationId xmlns:a16="http://schemas.microsoft.com/office/drawing/2014/main" id="{5BC556D2-4E70-4E1F-D554-966C0A340685}"/>
              </a:ext>
            </a:extLst>
          </p:cNvPr>
          <p:cNvSpPr/>
          <p:nvPr/>
        </p:nvSpPr>
        <p:spPr>
          <a:xfrm rot="10800000">
            <a:off x="12322255" y="396495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0" name="Rectángulo 539">
            <a:extLst>
              <a:ext uri="{FF2B5EF4-FFF2-40B4-BE49-F238E27FC236}">
                <a16:creationId xmlns:a16="http://schemas.microsoft.com/office/drawing/2014/main" id="{328FAB3D-52FA-FAC5-A705-49DDB302EE23}"/>
              </a:ext>
            </a:extLst>
          </p:cNvPr>
          <p:cNvSpPr/>
          <p:nvPr/>
        </p:nvSpPr>
        <p:spPr>
          <a:xfrm>
            <a:off x="12774875" y="380563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1" name="Rectángulo 540">
            <a:extLst>
              <a:ext uri="{FF2B5EF4-FFF2-40B4-BE49-F238E27FC236}">
                <a16:creationId xmlns:a16="http://schemas.microsoft.com/office/drawing/2014/main" id="{A20F9BAA-64ED-6EE8-C54B-267BD4BA3004}"/>
              </a:ext>
            </a:extLst>
          </p:cNvPr>
          <p:cNvSpPr/>
          <p:nvPr/>
        </p:nvSpPr>
        <p:spPr>
          <a:xfrm>
            <a:off x="13383848" y="380563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2" name="Conector recto 541">
            <a:extLst>
              <a:ext uri="{FF2B5EF4-FFF2-40B4-BE49-F238E27FC236}">
                <a16:creationId xmlns:a16="http://schemas.microsoft.com/office/drawing/2014/main" id="{16E67E09-0BC4-D502-4F2A-DE54AE36804E}"/>
              </a:ext>
            </a:extLst>
          </p:cNvPr>
          <p:cNvCxnSpPr>
            <a:cxnSpLocks/>
            <a:stCxn id="540" idx="3"/>
            <a:endCxn id="541" idx="1"/>
          </p:cNvCxnSpPr>
          <p:nvPr/>
        </p:nvCxnSpPr>
        <p:spPr>
          <a:xfrm>
            <a:off x="12884057" y="4030822"/>
            <a:ext cx="49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ángulo redondeado 342">
            <a:extLst>
              <a:ext uri="{FF2B5EF4-FFF2-40B4-BE49-F238E27FC236}">
                <a16:creationId xmlns:a16="http://schemas.microsoft.com/office/drawing/2014/main" id="{91285C3E-D4AA-3A33-0293-D1185A1167E8}"/>
              </a:ext>
            </a:extLst>
          </p:cNvPr>
          <p:cNvSpPr/>
          <p:nvPr/>
        </p:nvSpPr>
        <p:spPr>
          <a:xfrm>
            <a:off x="13164528" y="396202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9" name="CuadroTexto 548">
            <a:extLst>
              <a:ext uri="{FF2B5EF4-FFF2-40B4-BE49-F238E27FC236}">
                <a16:creationId xmlns:a16="http://schemas.microsoft.com/office/drawing/2014/main" id="{4DDC078C-DE4B-0001-C254-4A8A8702F4B5}"/>
              </a:ext>
            </a:extLst>
          </p:cNvPr>
          <p:cNvSpPr txBox="1"/>
          <p:nvPr/>
        </p:nvSpPr>
        <p:spPr>
          <a:xfrm>
            <a:off x="12206903" y="3733643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R15</a:t>
            </a:r>
          </a:p>
        </p:txBody>
      </p:sp>
      <p:sp>
        <p:nvSpPr>
          <p:cNvPr id="550" name="CuadroTexto 549">
            <a:extLst>
              <a:ext uri="{FF2B5EF4-FFF2-40B4-BE49-F238E27FC236}">
                <a16:creationId xmlns:a16="http://schemas.microsoft.com/office/drawing/2014/main" id="{CA5E3C46-43B7-02A1-8001-8CA0AF207CE4}"/>
              </a:ext>
            </a:extLst>
          </p:cNvPr>
          <p:cNvSpPr txBox="1"/>
          <p:nvPr/>
        </p:nvSpPr>
        <p:spPr>
          <a:xfrm>
            <a:off x="13021634" y="372603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R16</a:t>
            </a:r>
          </a:p>
        </p:txBody>
      </p:sp>
      <p:sp>
        <p:nvSpPr>
          <p:cNvPr id="551" name="CuadroTexto 550">
            <a:extLst>
              <a:ext uri="{FF2B5EF4-FFF2-40B4-BE49-F238E27FC236}">
                <a16:creationId xmlns:a16="http://schemas.microsoft.com/office/drawing/2014/main" id="{71E6E545-F4E7-381C-9781-6600DAEDEB2A}"/>
              </a:ext>
            </a:extLst>
          </p:cNvPr>
          <p:cNvSpPr txBox="1"/>
          <p:nvPr/>
        </p:nvSpPr>
        <p:spPr>
          <a:xfrm>
            <a:off x="10872691" y="4204200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834</a:t>
            </a:r>
          </a:p>
        </p:txBody>
      </p:sp>
      <p:cxnSp>
        <p:nvCxnSpPr>
          <p:cNvPr id="552" name="Conector recto 551">
            <a:extLst>
              <a:ext uri="{FF2B5EF4-FFF2-40B4-BE49-F238E27FC236}">
                <a16:creationId xmlns:a16="http://schemas.microsoft.com/office/drawing/2014/main" id="{C26E7E43-B7D5-E092-9586-F7E04B60D332}"/>
              </a:ext>
            </a:extLst>
          </p:cNvPr>
          <p:cNvCxnSpPr>
            <a:cxnSpLocks/>
          </p:cNvCxnSpPr>
          <p:nvPr/>
        </p:nvCxnSpPr>
        <p:spPr>
          <a:xfrm>
            <a:off x="13479105" y="4027062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tángulo redondeado 265">
            <a:extLst>
              <a:ext uri="{FF2B5EF4-FFF2-40B4-BE49-F238E27FC236}">
                <a16:creationId xmlns:a16="http://schemas.microsoft.com/office/drawing/2014/main" id="{2CEC5A58-4CE3-42F2-85E9-4130D5D1ED17}"/>
              </a:ext>
            </a:extLst>
          </p:cNvPr>
          <p:cNvSpPr/>
          <p:nvPr/>
        </p:nvSpPr>
        <p:spPr>
          <a:xfrm rot="10800000">
            <a:off x="13563302" y="396119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4" name="Rectángulo 553">
            <a:extLst>
              <a:ext uri="{FF2B5EF4-FFF2-40B4-BE49-F238E27FC236}">
                <a16:creationId xmlns:a16="http://schemas.microsoft.com/office/drawing/2014/main" id="{B22A4863-8401-BE72-C3CC-DC41DF900788}"/>
              </a:ext>
            </a:extLst>
          </p:cNvPr>
          <p:cNvSpPr/>
          <p:nvPr/>
        </p:nvSpPr>
        <p:spPr>
          <a:xfrm>
            <a:off x="14015922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5" name="Rectángulo 554">
            <a:extLst>
              <a:ext uri="{FF2B5EF4-FFF2-40B4-BE49-F238E27FC236}">
                <a16:creationId xmlns:a16="http://schemas.microsoft.com/office/drawing/2014/main" id="{5DA42ECF-FBC8-128F-2859-FC04330935C5}"/>
              </a:ext>
            </a:extLst>
          </p:cNvPr>
          <p:cNvSpPr/>
          <p:nvPr/>
        </p:nvSpPr>
        <p:spPr>
          <a:xfrm>
            <a:off x="14624895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6" name="Conector recto 555">
            <a:extLst>
              <a:ext uri="{FF2B5EF4-FFF2-40B4-BE49-F238E27FC236}">
                <a16:creationId xmlns:a16="http://schemas.microsoft.com/office/drawing/2014/main" id="{9AE4C906-0E16-A072-5DDF-B86965551D76}"/>
              </a:ext>
            </a:extLst>
          </p:cNvPr>
          <p:cNvCxnSpPr>
            <a:cxnSpLocks/>
            <a:stCxn id="554" idx="3"/>
            <a:endCxn id="555" idx="1"/>
          </p:cNvCxnSpPr>
          <p:nvPr/>
        </p:nvCxnSpPr>
        <p:spPr>
          <a:xfrm>
            <a:off x="14125104" y="4027062"/>
            <a:ext cx="49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Rectángulo redondeado 342">
            <a:extLst>
              <a:ext uri="{FF2B5EF4-FFF2-40B4-BE49-F238E27FC236}">
                <a16:creationId xmlns:a16="http://schemas.microsoft.com/office/drawing/2014/main" id="{31B90830-E126-0575-D4EB-707E82254A85}"/>
              </a:ext>
            </a:extLst>
          </p:cNvPr>
          <p:cNvSpPr/>
          <p:nvPr/>
        </p:nvSpPr>
        <p:spPr>
          <a:xfrm>
            <a:off x="14405575" y="395826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8" name="CuadroTexto 557">
            <a:extLst>
              <a:ext uri="{FF2B5EF4-FFF2-40B4-BE49-F238E27FC236}">
                <a16:creationId xmlns:a16="http://schemas.microsoft.com/office/drawing/2014/main" id="{6DAE912C-0302-FB8F-71CE-E1FE053BE99D}"/>
              </a:ext>
            </a:extLst>
          </p:cNvPr>
          <p:cNvSpPr txBox="1"/>
          <p:nvPr/>
        </p:nvSpPr>
        <p:spPr>
          <a:xfrm>
            <a:off x="13447950" y="3729883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R17</a:t>
            </a:r>
          </a:p>
        </p:txBody>
      </p: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6F47BF01-34B8-2D2F-5ECC-FBF74E387481}"/>
              </a:ext>
            </a:extLst>
          </p:cNvPr>
          <p:cNvSpPr txBox="1"/>
          <p:nvPr/>
        </p:nvSpPr>
        <p:spPr>
          <a:xfrm>
            <a:off x="14262681" y="372227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R18</a:t>
            </a:r>
          </a:p>
        </p:txBody>
      </p:sp>
      <p:sp>
        <p:nvSpPr>
          <p:cNvPr id="561" name="CuadroTexto 560">
            <a:extLst>
              <a:ext uri="{FF2B5EF4-FFF2-40B4-BE49-F238E27FC236}">
                <a16:creationId xmlns:a16="http://schemas.microsoft.com/office/drawing/2014/main" id="{DB5A49A2-991D-00FF-58B8-8DE669A38C11}"/>
              </a:ext>
            </a:extLst>
          </p:cNvPr>
          <p:cNvSpPr txBox="1"/>
          <p:nvPr/>
        </p:nvSpPr>
        <p:spPr>
          <a:xfrm>
            <a:off x="12617484" y="35714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860</a:t>
            </a:r>
          </a:p>
        </p:txBody>
      </p:sp>
      <p:sp>
        <p:nvSpPr>
          <p:cNvPr id="562" name="CuadroTexto 561">
            <a:extLst>
              <a:ext uri="{FF2B5EF4-FFF2-40B4-BE49-F238E27FC236}">
                <a16:creationId xmlns:a16="http://schemas.microsoft.com/office/drawing/2014/main" id="{06DF0D99-C5A9-61DF-C4C0-1C2C9295310F}"/>
              </a:ext>
            </a:extLst>
          </p:cNvPr>
          <p:cNvSpPr txBox="1"/>
          <p:nvPr/>
        </p:nvSpPr>
        <p:spPr>
          <a:xfrm>
            <a:off x="13234792" y="35714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836</a:t>
            </a:r>
          </a:p>
        </p:txBody>
      </p:sp>
      <p:sp>
        <p:nvSpPr>
          <p:cNvPr id="563" name="CuadroTexto 562">
            <a:extLst>
              <a:ext uri="{FF2B5EF4-FFF2-40B4-BE49-F238E27FC236}">
                <a16:creationId xmlns:a16="http://schemas.microsoft.com/office/drawing/2014/main" id="{DB8C77EA-C196-64A3-2C8A-584A89F24D69}"/>
              </a:ext>
            </a:extLst>
          </p:cNvPr>
          <p:cNvSpPr txBox="1"/>
          <p:nvPr/>
        </p:nvSpPr>
        <p:spPr>
          <a:xfrm>
            <a:off x="13852100" y="356984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840</a:t>
            </a:r>
          </a:p>
        </p:txBody>
      </p:sp>
      <p:grpSp>
        <p:nvGrpSpPr>
          <p:cNvPr id="570" name="Grupo 569">
            <a:extLst>
              <a:ext uri="{FF2B5EF4-FFF2-40B4-BE49-F238E27FC236}">
                <a16:creationId xmlns:a16="http://schemas.microsoft.com/office/drawing/2014/main" id="{49EA87D2-6F5B-EDBA-9C8F-24A123C58AEA}"/>
              </a:ext>
            </a:extLst>
          </p:cNvPr>
          <p:cNvGrpSpPr/>
          <p:nvPr/>
        </p:nvGrpSpPr>
        <p:grpSpPr>
          <a:xfrm rot="5400000">
            <a:off x="14876276" y="3673940"/>
            <a:ext cx="418612" cy="703010"/>
            <a:chOff x="13704853" y="4356418"/>
            <a:chExt cx="418612" cy="703010"/>
          </a:xfrm>
        </p:grpSpPr>
        <p:grpSp>
          <p:nvGrpSpPr>
            <p:cNvPr id="565" name="Grupo 564">
              <a:extLst>
                <a:ext uri="{FF2B5EF4-FFF2-40B4-BE49-F238E27FC236}">
                  <a16:creationId xmlns:a16="http://schemas.microsoft.com/office/drawing/2014/main" id="{2EFB5423-F00D-264F-54C2-A60C9B60E6FB}"/>
                </a:ext>
              </a:extLst>
            </p:cNvPr>
            <p:cNvGrpSpPr/>
            <p:nvPr/>
          </p:nvGrpSpPr>
          <p:grpSpPr>
            <a:xfrm flipV="1">
              <a:off x="13704853" y="4356418"/>
              <a:ext cx="418612" cy="420957"/>
              <a:chOff x="2349982" y="2520452"/>
              <a:chExt cx="418612" cy="420957"/>
            </a:xfrm>
          </p:grpSpPr>
          <p:sp>
            <p:nvSpPr>
              <p:cNvPr id="566" name="Triángulo isósceles 565">
                <a:extLst>
                  <a:ext uri="{FF2B5EF4-FFF2-40B4-BE49-F238E27FC236}">
                    <a16:creationId xmlns:a16="http://schemas.microsoft.com/office/drawing/2014/main" id="{492D3E18-57CB-C96A-2F34-9C80FDA31613}"/>
                  </a:ext>
                </a:extLst>
              </p:cNvPr>
              <p:cNvSpPr/>
              <p:nvPr/>
            </p:nvSpPr>
            <p:spPr>
              <a:xfrm>
                <a:off x="2349982" y="2520453"/>
                <a:ext cx="418612" cy="3370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7" name="Rectángulo 566">
                <a:extLst>
                  <a:ext uri="{FF2B5EF4-FFF2-40B4-BE49-F238E27FC236}">
                    <a16:creationId xmlns:a16="http://schemas.microsoft.com/office/drawing/2014/main" id="{44A7D462-9C8C-393A-8F80-938486CC69E3}"/>
                  </a:ext>
                </a:extLst>
              </p:cNvPr>
              <p:cNvSpPr/>
              <p:nvPr/>
            </p:nvSpPr>
            <p:spPr>
              <a:xfrm>
                <a:off x="2349982" y="2857500"/>
                <a:ext cx="418612" cy="839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8" name="Rectángulo 567">
                <a:extLst>
                  <a:ext uri="{FF2B5EF4-FFF2-40B4-BE49-F238E27FC236}">
                    <a16:creationId xmlns:a16="http://schemas.microsoft.com/office/drawing/2014/main" id="{F9B6EFC8-8291-14A0-6AB8-D8B837B534F9}"/>
                  </a:ext>
                </a:extLst>
              </p:cNvPr>
              <p:cNvSpPr/>
              <p:nvPr/>
            </p:nvSpPr>
            <p:spPr>
              <a:xfrm>
                <a:off x="2349982" y="2520452"/>
                <a:ext cx="418612" cy="4209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569" name="Conector recto 568">
              <a:extLst>
                <a:ext uri="{FF2B5EF4-FFF2-40B4-BE49-F238E27FC236}">
                  <a16:creationId xmlns:a16="http://schemas.microsoft.com/office/drawing/2014/main" id="{8066ADA4-9528-9427-A95C-46F4D3A9320F}"/>
                </a:ext>
              </a:extLst>
            </p:cNvPr>
            <p:cNvCxnSpPr>
              <a:cxnSpLocks/>
              <a:stCxn id="568" idx="0"/>
              <a:endCxn id="555" idx="3"/>
            </p:cNvCxnSpPr>
            <p:nvPr/>
          </p:nvCxnSpPr>
          <p:spPr>
            <a:xfrm rot="16200000" flipH="1">
              <a:off x="13773941" y="4917593"/>
              <a:ext cx="282054" cy="1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1" name="CuadroTexto 570">
            <a:extLst>
              <a:ext uri="{FF2B5EF4-FFF2-40B4-BE49-F238E27FC236}">
                <a16:creationId xmlns:a16="http://schemas.microsoft.com/office/drawing/2014/main" id="{1167192E-4FFF-335B-7F63-571448AE9165}"/>
              </a:ext>
            </a:extLst>
          </p:cNvPr>
          <p:cNvSpPr txBox="1"/>
          <p:nvPr/>
        </p:nvSpPr>
        <p:spPr>
          <a:xfrm>
            <a:off x="14713533" y="3288754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4</a:t>
            </a:r>
          </a:p>
        </p:txBody>
      </p:sp>
      <p:sp>
        <p:nvSpPr>
          <p:cNvPr id="572" name="CuadroTexto 571">
            <a:extLst>
              <a:ext uri="{FF2B5EF4-FFF2-40B4-BE49-F238E27FC236}">
                <a16:creationId xmlns:a16="http://schemas.microsoft.com/office/drawing/2014/main" id="{59C0F26B-FD16-5371-EF22-F767BD3078F6}"/>
              </a:ext>
            </a:extLst>
          </p:cNvPr>
          <p:cNvSpPr txBox="1"/>
          <p:nvPr/>
        </p:nvSpPr>
        <p:spPr>
          <a:xfrm>
            <a:off x="11909468" y="5290223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SM</a:t>
            </a:r>
          </a:p>
        </p:txBody>
      </p:sp>
      <p:sp>
        <p:nvSpPr>
          <p:cNvPr id="607" name="CuadroTexto 606">
            <a:extLst>
              <a:ext uri="{FF2B5EF4-FFF2-40B4-BE49-F238E27FC236}">
                <a16:creationId xmlns:a16="http://schemas.microsoft.com/office/drawing/2014/main" id="{7090F7A8-132B-46BA-B5B7-36DF0991CE3C}"/>
              </a:ext>
            </a:extLst>
          </p:cNvPr>
          <p:cNvSpPr txBox="1"/>
          <p:nvPr/>
        </p:nvSpPr>
        <p:spPr>
          <a:xfrm>
            <a:off x="9471343" y="9625266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3</a:t>
            </a:r>
          </a:p>
        </p:txBody>
      </p:sp>
      <p:sp>
        <p:nvSpPr>
          <p:cNvPr id="268" name="Rectángulo redondeado 341">
            <a:extLst>
              <a:ext uri="{FF2B5EF4-FFF2-40B4-BE49-F238E27FC236}">
                <a16:creationId xmlns:a16="http://schemas.microsoft.com/office/drawing/2014/main" id="{BAF64CA3-92A0-F654-0C9A-131F3BABEE7D}"/>
              </a:ext>
            </a:extLst>
          </p:cNvPr>
          <p:cNvSpPr/>
          <p:nvPr/>
        </p:nvSpPr>
        <p:spPr>
          <a:xfrm rot="5400000">
            <a:off x="5527268" y="4382152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9" name="Rectángulo redondeado 341">
            <a:extLst>
              <a:ext uri="{FF2B5EF4-FFF2-40B4-BE49-F238E27FC236}">
                <a16:creationId xmlns:a16="http://schemas.microsoft.com/office/drawing/2014/main" id="{99BBEB72-198C-DD52-8B10-1C474D871558}"/>
              </a:ext>
            </a:extLst>
          </p:cNvPr>
          <p:cNvSpPr/>
          <p:nvPr/>
        </p:nvSpPr>
        <p:spPr>
          <a:xfrm rot="5400000">
            <a:off x="12148961" y="4389236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0" name="Rectángulo redondeado 341">
            <a:extLst>
              <a:ext uri="{FF2B5EF4-FFF2-40B4-BE49-F238E27FC236}">
                <a16:creationId xmlns:a16="http://schemas.microsoft.com/office/drawing/2014/main" id="{0FFD02C1-DBA2-5CF2-1DAD-ECBECC1B396A}"/>
              </a:ext>
            </a:extLst>
          </p:cNvPr>
          <p:cNvSpPr/>
          <p:nvPr/>
        </p:nvSpPr>
        <p:spPr>
          <a:xfrm rot="5400000">
            <a:off x="14803228" y="3963741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1" name="Rectángulo redondeado 341">
            <a:extLst>
              <a:ext uri="{FF2B5EF4-FFF2-40B4-BE49-F238E27FC236}">
                <a16:creationId xmlns:a16="http://schemas.microsoft.com/office/drawing/2014/main" id="{9694078F-7C80-3BBB-B646-B6671129B734}"/>
              </a:ext>
            </a:extLst>
          </p:cNvPr>
          <p:cNvSpPr/>
          <p:nvPr/>
        </p:nvSpPr>
        <p:spPr>
          <a:xfrm rot="5400000">
            <a:off x="9929634" y="9070770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2" name="Rectángulo redondeado 341">
            <a:extLst>
              <a:ext uri="{FF2B5EF4-FFF2-40B4-BE49-F238E27FC236}">
                <a16:creationId xmlns:a16="http://schemas.microsoft.com/office/drawing/2014/main" id="{A1D86370-9DD1-3363-B267-961094DA3F4D}"/>
              </a:ext>
            </a:extLst>
          </p:cNvPr>
          <p:cNvSpPr/>
          <p:nvPr/>
        </p:nvSpPr>
        <p:spPr>
          <a:xfrm rot="5400000">
            <a:off x="9826149" y="1514357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74" name="Grupo 273">
            <a:extLst>
              <a:ext uri="{FF2B5EF4-FFF2-40B4-BE49-F238E27FC236}">
                <a16:creationId xmlns:a16="http://schemas.microsoft.com/office/drawing/2014/main" id="{D69C7E95-85F5-6A25-62C3-C8C0A85B0D46}"/>
              </a:ext>
            </a:extLst>
          </p:cNvPr>
          <p:cNvGrpSpPr/>
          <p:nvPr/>
        </p:nvGrpSpPr>
        <p:grpSpPr>
          <a:xfrm>
            <a:off x="11394441" y="3829471"/>
            <a:ext cx="535065" cy="281154"/>
            <a:chOff x="5332920" y="6770370"/>
            <a:chExt cx="535065" cy="281154"/>
          </a:xfrm>
        </p:grpSpPr>
        <p:sp>
          <p:nvSpPr>
            <p:cNvPr id="275" name="Elipse 274">
              <a:extLst>
                <a:ext uri="{FF2B5EF4-FFF2-40B4-BE49-F238E27FC236}">
                  <a16:creationId xmlns:a16="http://schemas.microsoft.com/office/drawing/2014/main" id="{C2D01588-4B85-34B9-4F9F-08D9A710C765}"/>
                </a:ext>
              </a:extLst>
            </p:cNvPr>
            <p:cNvSpPr/>
            <p:nvPr/>
          </p:nvSpPr>
          <p:spPr>
            <a:xfrm rot="10800000">
              <a:off x="5725110" y="6918174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7" name="Elipse 276">
              <a:extLst>
                <a:ext uri="{FF2B5EF4-FFF2-40B4-BE49-F238E27FC236}">
                  <a16:creationId xmlns:a16="http://schemas.microsoft.com/office/drawing/2014/main" id="{2EB2FD71-5479-387A-4091-ABE945AB136A}"/>
                </a:ext>
              </a:extLst>
            </p:cNvPr>
            <p:cNvSpPr/>
            <p:nvPr/>
          </p:nvSpPr>
          <p:spPr>
            <a:xfrm rot="10800000">
              <a:off x="5332920" y="6918174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79" name="Conector recto 278">
              <a:extLst>
                <a:ext uri="{FF2B5EF4-FFF2-40B4-BE49-F238E27FC236}">
                  <a16:creationId xmlns:a16="http://schemas.microsoft.com/office/drawing/2014/main" id="{D7C53034-C59A-E8CC-95FF-2B601EBDBEBA}"/>
                </a:ext>
              </a:extLst>
            </p:cNvPr>
            <p:cNvCxnSpPr>
              <a:endCxn id="277" idx="2"/>
            </p:cNvCxnSpPr>
            <p:nvPr/>
          </p:nvCxnSpPr>
          <p:spPr>
            <a:xfrm flipH="1">
              <a:off x="5475795" y="6770370"/>
              <a:ext cx="194723" cy="214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701BD462-737F-FE3B-BA36-576B12E6C4CF}"/>
              </a:ext>
            </a:extLst>
          </p:cNvPr>
          <p:cNvGrpSpPr/>
          <p:nvPr/>
        </p:nvGrpSpPr>
        <p:grpSpPr>
          <a:xfrm>
            <a:off x="13213065" y="4256010"/>
            <a:ext cx="922431" cy="2012832"/>
            <a:chOff x="13213065" y="4256010"/>
            <a:chExt cx="922431" cy="2012832"/>
          </a:xfrm>
        </p:grpSpPr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D4B18824-CA5B-6700-7A47-3F859DB56512}"/>
                </a:ext>
              </a:extLst>
            </p:cNvPr>
            <p:cNvSpPr/>
            <p:nvPr/>
          </p:nvSpPr>
          <p:spPr>
            <a:xfrm rot="5400000">
              <a:off x="13383662" y="5915917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2" name="CuadroTexto 291">
              <a:extLst>
                <a:ext uri="{FF2B5EF4-FFF2-40B4-BE49-F238E27FC236}">
                  <a16:creationId xmlns:a16="http://schemas.microsoft.com/office/drawing/2014/main" id="{8B6FBBAA-2E34-0607-87FD-35E139547D17}"/>
                </a:ext>
              </a:extLst>
            </p:cNvPr>
            <p:cNvSpPr txBox="1"/>
            <p:nvPr/>
          </p:nvSpPr>
          <p:spPr>
            <a:xfrm>
              <a:off x="13627304" y="5063978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862</a:t>
              </a:r>
            </a:p>
          </p:txBody>
        </p:sp>
        <p:grpSp>
          <p:nvGrpSpPr>
            <p:cNvPr id="293" name="Grupo 292">
              <a:extLst>
                <a:ext uri="{FF2B5EF4-FFF2-40B4-BE49-F238E27FC236}">
                  <a16:creationId xmlns:a16="http://schemas.microsoft.com/office/drawing/2014/main" id="{EBDDC427-E99A-D871-4B0C-478D4D7F46EA}"/>
                </a:ext>
              </a:extLst>
            </p:cNvPr>
            <p:cNvGrpSpPr/>
            <p:nvPr/>
          </p:nvGrpSpPr>
          <p:grpSpPr>
            <a:xfrm flipV="1">
              <a:off x="13213065" y="4256010"/>
              <a:ext cx="450376" cy="1018842"/>
              <a:chOff x="12512998" y="5189999"/>
              <a:chExt cx="450376" cy="1018842"/>
            </a:xfrm>
          </p:grpSpPr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1509B497-7455-6F30-1866-5C7D91632673}"/>
                  </a:ext>
                </a:extLst>
              </p:cNvPr>
              <p:cNvCxnSpPr>
                <a:cxnSpLocks/>
                <a:endCxn id="304" idx="6"/>
              </p:cNvCxnSpPr>
              <p:nvPr/>
            </p:nvCxnSpPr>
            <p:spPr>
              <a:xfrm flipV="1">
                <a:off x="12738372" y="6081621"/>
                <a:ext cx="679" cy="1272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Rectángulo 297">
                <a:extLst>
                  <a:ext uri="{FF2B5EF4-FFF2-40B4-BE49-F238E27FC236}">
                    <a16:creationId xmlns:a16="http://schemas.microsoft.com/office/drawing/2014/main" id="{7B8BF506-9990-441D-BB18-C7CADDB57BB1}"/>
                  </a:ext>
                </a:extLst>
              </p:cNvPr>
              <p:cNvSpPr/>
              <p:nvPr/>
            </p:nvSpPr>
            <p:spPr>
              <a:xfrm rot="16200000">
                <a:off x="12683595" y="5019402"/>
                <a:ext cx="109182" cy="4503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C733858E-D1AC-352B-F7DF-27B68A40F4A8}"/>
                  </a:ext>
                </a:extLst>
              </p:cNvPr>
              <p:cNvCxnSpPr>
                <a:stCxn id="303" idx="2"/>
                <a:endCxn id="298" idx="1"/>
              </p:cNvCxnSpPr>
              <p:nvPr/>
            </p:nvCxnSpPr>
            <p:spPr>
              <a:xfrm rot="16200000" flipV="1">
                <a:off x="12577705" y="5459662"/>
                <a:ext cx="321828" cy="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Grupo 299">
                <a:extLst>
                  <a:ext uri="{FF2B5EF4-FFF2-40B4-BE49-F238E27FC236}">
                    <a16:creationId xmlns:a16="http://schemas.microsoft.com/office/drawing/2014/main" id="{8807956A-38BA-0DE2-15E2-FC77C9576F99}"/>
                  </a:ext>
                </a:extLst>
              </p:cNvPr>
              <p:cNvGrpSpPr/>
              <p:nvPr/>
            </p:nvGrpSpPr>
            <p:grpSpPr>
              <a:xfrm rot="16200000" flipH="1">
                <a:off x="12517742" y="5745550"/>
                <a:ext cx="460612" cy="211529"/>
                <a:chOff x="4140259" y="2904531"/>
                <a:chExt cx="2911092" cy="1521744"/>
              </a:xfrm>
            </p:grpSpPr>
            <p:sp>
              <p:nvSpPr>
                <p:cNvPr id="301" name="Forma libre 285">
                  <a:extLst>
                    <a:ext uri="{FF2B5EF4-FFF2-40B4-BE49-F238E27FC236}">
                      <a16:creationId xmlns:a16="http://schemas.microsoft.com/office/drawing/2014/main" id="{2D3D93E7-5FCE-7854-016A-9C2736BE5FA3}"/>
                    </a:ext>
                  </a:extLst>
                </p:cNvPr>
                <p:cNvSpPr/>
                <p:nvPr/>
              </p:nvSpPr>
              <p:spPr>
                <a:xfrm>
                  <a:off x="4436957" y="2904531"/>
                  <a:ext cx="1163320" cy="787403"/>
                </a:xfrm>
                <a:custGeom>
                  <a:avLst/>
                  <a:gdLst>
                    <a:gd name="connsiteX0" fmla="*/ 0 w 1163320"/>
                    <a:gd name="connsiteY0" fmla="*/ 787403 h 787403"/>
                    <a:gd name="connsiteX1" fmla="*/ 589280 w 1163320"/>
                    <a:gd name="connsiteY1" fmla="*/ 3 h 787403"/>
                    <a:gd name="connsiteX2" fmla="*/ 1163320 w 1163320"/>
                    <a:gd name="connsiteY2" fmla="*/ 777243 h 7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3320" h="787403">
                      <a:moveTo>
                        <a:pt x="0" y="787403"/>
                      </a:moveTo>
                      <a:cubicBezTo>
                        <a:pt x="197696" y="394549"/>
                        <a:pt x="395393" y="1696"/>
                        <a:pt x="589280" y="3"/>
                      </a:cubicBezTo>
                      <a:cubicBezTo>
                        <a:pt x="783167" y="-1690"/>
                        <a:pt x="1101513" y="621456"/>
                        <a:pt x="1163320" y="7772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2" name="Forma libre 286">
                  <a:extLst>
                    <a:ext uri="{FF2B5EF4-FFF2-40B4-BE49-F238E27FC236}">
                      <a16:creationId xmlns:a16="http://schemas.microsoft.com/office/drawing/2014/main" id="{9662D73A-500E-D078-BA68-B9DAD8E1DFCA}"/>
                    </a:ext>
                  </a:extLst>
                </p:cNvPr>
                <p:cNvSpPr/>
                <p:nvPr/>
              </p:nvSpPr>
              <p:spPr>
                <a:xfrm flipV="1">
                  <a:off x="5575713" y="3638872"/>
                  <a:ext cx="1163320" cy="787403"/>
                </a:xfrm>
                <a:custGeom>
                  <a:avLst/>
                  <a:gdLst>
                    <a:gd name="connsiteX0" fmla="*/ 0 w 1163320"/>
                    <a:gd name="connsiteY0" fmla="*/ 787403 h 787403"/>
                    <a:gd name="connsiteX1" fmla="*/ 589280 w 1163320"/>
                    <a:gd name="connsiteY1" fmla="*/ 3 h 787403"/>
                    <a:gd name="connsiteX2" fmla="*/ 1163320 w 1163320"/>
                    <a:gd name="connsiteY2" fmla="*/ 777243 h 7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3320" h="787403">
                      <a:moveTo>
                        <a:pt x="0" y="787403"/>
                      </a:moveTo>
                      <a:cubicBezTo>
                        <a:pt x="197696" y="394549"/>
                        <a:pt x="395393" y="1696"/>
                        <a:pt x="589280" y="3"/>
                      </a:cubicBezTo>
                      <a:cubicBezTo>
                        <a:pt x="783167" y="-1690"/>
                        <a:pt x="1101513" y="621456"/>
                        <a:pt x="1163320" y="7772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3" name="Elipse 302">
                  <a:extLst>
                    <a:ext uri="{FF2B5EF4-FFF2-40B4-BE49-F238E27FC236}">
                      <a16:creationId xmlns:a16="http://schemas.microsoft.com/office/drawing/2014/main" id="{17F90E16-F9A1-F5B4-903B-BF0760299883}"/>
                    </a:ext>
                  </a:extLst>
                </p:cNvPr>
                <p:cNvSpPr/>
                <p:nvPr/>
              </p:nvSpPr>
              <p:spPr>
                <a:xfrm>
                  <a:off x="4140259" y="3446626"/>
                  <a:ext cx="321863" cy="308101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4" name="Elipse 303">
                  <a:extLst>
                    <a:ext uri="{FF2B5EF4-FFF2-40B4-BE49-F238E27FC236}">
                      <a16:creationId xmlns:a16="http://schemas.microsoft.com/office/drawing/2014/main" id="{0F9A7B29-F31C-A002-D0EF-A45A92DA2229}"/>
                    </a:ext>
                  </a:extLst>
                </p:cNvPr>
                <p:cNvSpPr/>
                <p:nvPr/>
              </p:nvSpPr>
              <p:spPr>
                <a:xfrm>
                  <a:off x="6729488" y="3446625"/>
                  <a:ext cx="321863" cy="308101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294" name="CuadroTexto 293">
              <a:extLst>
                <a:ext uri="{FF2B5EF4-FFF2-40B4-BE49-F238E27FC236}">
                  <a16:creationId xmlns:a16="http://schemas.microsoft.com/office/drawing/2014/main" id="{20BC2A57-917B-A638-C1A6-A1482A429E6A}"/>
                </a:ext>
              </a:extLst>
            </p:cNvPr>
            <p:cNvSpPr txBox="1"/>
            <p:nvPr/>
          </p:nvSpPr>
          <p:spPr>
            <a:xfrm>
              <a:off x="13503653" y="4423107"/>
              <a:ext cx="454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>
                  <a:solidFill>
                    <a:srgbClr val="FF0000"/>
                  </a:solidFill>
                </a:rPr>
                <a:t>F6</a:t>
              </a:r>
            </a:p>
          </p:txBody>
        </p:sp>
        <p:sp>
          <p:nvSpPr>
            <p:cNvPr id="295" name="CuadroTexto 294">
              <a:extLst>
                <a:ext uri="{FF2B5EF4-FFF2-40B4-BE49-F238E27FC236}">
                  <a16:creationId xmlns:a16="http://schemas.microsoft.com/office/drawing/2014/main" id="{3678FEFB-A123-A2A5-71BC-3F14BC890449}"/>
                </a:ext>
              </a:extLst>
            </p:cNvPr>
            <p:cNvSpPr txBox="1"/>
            <p:nvPr/>
          </p:nvSpPr>
          <p:spPr>
            <a:xfrm>
              <a:off x="13663446" y="5991843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838</a:t>
              </a:r>
            </a:p>
          </p:txBody>
        </p:sp>
        <p:cxnSp>
          <p:nvCxnSpPr>
            <p:cNvPr id="296" name="Conector recto 295">
              <a:extLst>
                <a:ext uri="{FF2B5EF4-FFF2-40B4-BE49-F238E27FC236}">
                  <a16:creationId xmlns:a16="http://schemas.microsoft.com/office/drawing/2014/main" id="{72F00BC6-0024-F6C4-303E-9DCA38834B8C}"/>
                </a:ext>
              </a:extLst>
            </p:cNvPr>
            <p:cNvCxnSpPr>
              <a:cxnSpLocks/>
              <a:stCxn id="298" idx="3"/>
              <a:endCxn id="291" idx="1"/>
            </p:cNvCxnSpPr>
            <p:nvPr/>
          </p:nvCxnSpPr>
          <p:spPr>
            <a:xfrm>
              <a:off x="13438253" y="5274852"/>
              <a:ext cx="0" cy="811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232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Conector recto 497">
            <a:extLst>
              <a:ext uri="{FF2B5EF4-FFF2-40B4-BE49-F238E27FC236}">
                <a16:creationId xmlns:a16="http://schemas.microsoft.com/office/drawing/2014/main" id="{06BE46C9-AF0D-5C96-C5BC-BFF77F067F45}"/>
              </a:ext>
            </a:extLst>
          </p:cNvPr>
          <p:cNvCxnSpPr>
            <a:cxnSpLocks/>
            <a:stCxn id="481" idx="2"/>
            <a:endCxn id="497" idx="1"/>
          </p:cNvCxnSpPr>
          <p:nvPr/>
        </p:nvCxnSpPr>
        <p:spPr>
          <a:xfrm>
            <a:off x="10224272" y="4030823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3549731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ángulo 4"/>
          <p:cNvSpPr/>
          <p:nvPr/>
        </p:nvSpPr>
        <p:spPr>
          <a:xfrm>
            <a:off x="4024736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ector recto 6"/>
          <p:cNvCxnSpPr>
            <a:stCxn id="4" idx="3"/>
            <a:endCxn id="5" idx="1"/>
          </p:cNvCxnSpPr>
          <p:nvPr/>
        </p:nvCxnSpPr>
        <p:spPr>
          <a:xfrm>
            <a:off x="3658913" y="5672838"/>
            <a:ext cx="36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15532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Conector recto 11"/>
          <p:cNvCxnSpPr>
            <a:cxnSpLocks/>
            <a:stCxn id="5" idx="3"/>
            <a:endCxn id="11" idx="1"/>
          </p:cNvCxnSpPr>
          <p:nvPr/>
        </p:nvCxnSpPr>
        <p:spPr>
          <a:xfrm flipV="1">
            <a:off x="4133918" y="5669043"/>
            <a:ext cx="481614" cy="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5544210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Conector recto 13"/>
          <p:cNvCxnSpPr>
            <a:cxnSpLocks/>
            <a:stCxn id="11" idx="3"/>
            <a:endCxn id="13" idx="1"/>
          </p:cNvCxnSpPr>
          <p:nvPr/>
        </p:nvCxnSpPr>
        <p:spPr>
          <a:xfrm>
            <a:off x="4724714" y="5669043"/>
            <a:ext cx="819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144264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Conector recto 15"/>
          <p:cNvCxnSpPr>
            <a:cxnSpLocks/>
            <a:stCxn id="13" idx="3"/>
            <a:endCxn id="15" idx="1"/>
          </p:cNvCxnSpPr>
          <p:nvPr/>
        </p:nvCxnSpPr>
        <p:spPr>
          <a:xfrm flipV="1">
            <a:off x="5653392" y="5668788"/>
            <a:ext cx="490872" cy="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6643653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Conector recto 17"/>
          <p:cNvCxnSpPr>
            <a:cxnSpLocks/>
            <a:stCxn id="15" idx="3"/>
            <a:endCxn id="17" idx="1"/>
          </p:cNvCxnSpPr>
          <p:nvPr/>
        </p:nvCxnSpPr>
        <p:spPr>
          <a:xfrm>
            <a:off x="6253446" y="5668788"/>
            <a:ext cx="3902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7227836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Conector recto 19"/>
          <p:cNvCxnSpPr>
            <a:cxnSpLocks/>
            <a:stCxn id="17" idx="3"/>
            <a:endCxn id="19" idx="1"/>
          </p:cNvCxnSpPr>
          <p:nvPr/>
        </p:nvCxnSpPr>
        <p:spPr>
          <a:xfrm>
            <a:off x="6752835" y="5668788"/>
            <a:ext cx="475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  <a:stCxn id="400" idx="3"/>
            <a:endCxn id="289" idx="6"/>
          </p:cNvCxnSpPr>
          <p:nvPr/>
        </p:nvCxnSpPr>
        <p:spPr>
          <a:xfrm>
            <a:off x="8261460" y="5669043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9182694" y="5447538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Conector recto 23"/>
          <p:cNvCxnSpPr>
            <a:stCxn id="288" idx="2"/>
            <a:endCxn id="23" idx="1"/>
          </p:cNvCxnSpPr>
          <p:nvPr/>
        </p:nvCxnSpPr>
        <p:spPr>
          <a:xfrm flipV="1">
            <a:off x="8860866" y="5672726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 rot="5400000">
            <a:off x="7222018" y="4306097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Conector recto 27"/>
          <p:cNvCxnSpPr>
            <a:stCxn id="25" idx="3"/>
            <a:endCxn id="284" idx="6"/>
          </p:cNvCxnSpPr>
          <p:nvPr/>
        </p:nvCxnSpPr>
        <p:spPr>
          <a:xfrm>
            <a:off x="7276609" y="4585876"/>
            <a:ext cx="2914" cy="21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 rot="5400000">
            <a:off x="7222018" y="381336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Conector recto 29"/>
          <p:cNvCxnSpPr>
            <a:cxnSpLocks/>
            <a:stCxn id="29" idx="3"/>
            <a:endCxn id="25" idx="1"/>
          </p:cNvCxnSpPr>
          <p:nvPr/>
        </p:nvCxnSpPr>
        <p:spPr>
          <a:xfrm>
            <a:off x="7276609" y="4093145"/>
            <a:ext cx="0" cy="383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 rot="5400000">
            <a:off x="7222018" y="3323059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Conector recto 31"/>
          <p:cNvCxnSpPr>
            <a:cxnSpLocks/>
            <a:stCxn id="31" idx="3"/>
            <a:endCxn id="29" idx="1"/>
          </p:cNvCxnSpPr>
          <p:nvPr/>
        </p:nvCxnSpPr>
        <p:spPr>
          <a:xfrm>
            <a:off x="7276609" y="3602838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 rot="5400000">
            <a:off x="7936234" y="6588836"/>
            <a:ext cx="535065" cy="133350"/>
            <a:chOff x="9172575" y="6610350"/>
            <a:chExt cx="535065" cy="133350"/>
          </a:xfrm>
        </p:grpSpPr>
        <p:sp>
          <p:nvSpPr>
            <p:cNvPr id="37" name="Elipse 36"/>
            <p:cNvSpPr/>
            <p:nvPr/>
          </p:nvSpPr>
          <p:spPr>
            <a:xfrm>
              <a:off x="917257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Elipse 37"/>
            <p:cNvSpPr/>
            <p:nvPr/>
          </p:nvSpPr>
          <p:spPr>
            <a:xfrm>
              <a:off x="956476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0" name="Conector recto 39"/>
            <p:cNvCxnSpPr>
              <a:stCxn id="37" idx="6"/>
              <a:endCxn id="38" idx="2"/>
            </p:cNvCxnSpPr>
            <p:nvPr/>
          </p:nvCxnSpPr>
          <p:spPr>
            <a:xfrm>
              <a:off x="9315450" y="6677025"/>
              <a:ext cx="249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ector recto 42"/>
          <p:cNvCxnSpPr>
            <a:cxnSpLocks/>
            <a:stCxn id="37" idx="2"/>
            <a:endCxn id="400" idx="2"/>
          </p:cNvCxnSpPr>
          <p:nvPr/>
        </p:nvCxnSpPr>
        <p:spPr>
          <a:xfrm flipV="1">
            <a:off x="8203767" y="5894231"/>
            <a:ext cx="3102" cy="493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cxnSpLocks/>
            <a:stCxn id="38" idx="6"/>
            <a:endCxn id="429" idx="0"/>
          </p:cNvCxnSpPr>
          <p:nvPr/>
        </p:nvCxnSpPr>
        <p:spPr>
          <a:xfrm>
            <a:off x="8203767" y="6923044"/>
            <a:ext cx="2003" cy="818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>
            <a:cxnSpLocks/>
            <a:stCxn id="400" idx="0"/>
          </p:cNvCxnSpPr>
          <p:nvPr/>
        </p:nvCxnSpPr>
        <p:spPr>
          <a:xfrm flipH="1" flipV="1">
            <a:off x="8205000" y="4941950"/>
            <a:ext cx="1869" cy="50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uadroTexto 1039"/>
          <p:cNvSpPr txBox="1"/>
          <p:nvPr/>
        </p:nvSpPr>
        <p:spPr>
          <a:xfrm>
            <a:off x="3408509" y="515361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802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3865428" y="515361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806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4452148" y="515977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808</a:t>
            </a:r>
          </a:p>
        </p:txBody>
      </p:sp>
      <p:sp>
        <p:nvSpPr>
          <p:cNvPr id="152" name="CuadroTexto 151"/>
          <p:cNvSpPr txBox="1"/>
          <p:nvPr/>
        </p:nvSpPr>
        <p:spPr>
          <a:xfrm>
            <a:off x="5391358" y="5894231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812</a:t>
            </a:r>
          </a:p>
        </p:txBody>
      </p:sp>
      <p:sp>
        <p:nvSpPr>
          <p:cNvPr id="153" name="Rectángulo 152"/>
          <p:cNvSpPr/>
          <p:nvPr/>
        </p:nvSpPr>
        <p:spPr>
          <a:xfrm rot="5400000">
            <a:off x="4615532" y="665133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4" name="Conector recto 153"/>
          <p:cNvCxnSpPr>
            <a:cxnSpLocks/>
            <a:stCxn id="139" idx="2"/>
            <a:endCxn id="153" idx="1"/>
          </p:cNvCxnSpPr>
          <p:nvPr/>
        </p:nvCxnSpPr>
        <p:spPr>
          <a:xfrm flipH="1">
            <a:off x="4670123" y="6497060"/>
            <a:ext cx="3116" cy="3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/>
          <p:cNvSpPr txBox="1"/>
          <p:nvPr/>
        </p:nvSpPr>
        <p:spPr>
          <a:xfrm>
            <a:off x="4465211" y="695634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810</a:t>
            </a:r>
          </a:p>
        </p:txBody>
      </p:sp>
      <p:sp>
        <p:nvSpPr>
          <p:cNvPr id="156" name="CuadroTexto 155"/>
          <p:cNvSpPr txBox="1"/>
          <p:nvPr/>
        </p:nvSpPr>
        <p:spPr>
          <a:xfrm>
            <a:off x="5991772" y="519383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814</a:t>
            </a:r>
          </a:p>
        </p:txBody>
      </p:sp>
      <p:sp>
        <p:nvSpPr>
          <p:cNvPr id="157" name="CuadroTexto 156"/>
          <p:cNvSpPr txBox="1"/>
          <p:nvPr/>
        </p:nvSpPr>
        <p:spPr>
          <a:xfrm>
            <a:off x="6489340" y="5195735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850</a:t>
            </a:r>
          </a:p>
        </p:txBody>
      </p:sp>
      <p:sp>
        <p:nvSpPr>
          <p:cNvPr id="197" name="CuadroTexto 196"/>
          <p:cNvSpPr txBox="1"/>
          <p:nvPr/>
        </p:nvSpPr>
        <p:spPr>
          <a:xfrm>
            <a:off x="6658791" y="437728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818</a:t>
            </a:r>
          </a:p>
        </p:txBody>
      </p:sp>
      <p:sp>
        <p:nvSpPr>
          <p:cNvPr id="198" name="CuadroTexto 197"/>
          <p:cNvSpPr txBox="1"/>
          <p:nvPr/>
        </p:nvSpPr>
        <p:spPr>
          <a:xfrm>
            <a:off x="6658791" y="3886945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820</a:t>
            </a:r>
          </a:p>
        </p:txBody>
      </p:sp>
      <p:sp>
        <p:nvSpPr>
          <p:cNvPr id="199" name="CuadroTexto 198"/>
          <p:cNvSpPr txBox="1"/>
          <p:nvPr/>
        </p:nvSpPr>
        <p:spPr>
          <a:xfrm>
            <a:off x="6661027" y="3390424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822</a:t>
            </a:r>
          </a:p>
        </p:txBody>
      </p:sp>
      <p:sp>
        <p:nvSpPr>
          <p:cNvPr id="200" name="CuadroTexto 199"/>
          <p:cNvSpPr txBox="1"/>
          <p:nvPr/>
        </p:nvSpPr>
        <p:spPr>
          <a:xfrm>
            <a:off x="7084264" y="589256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816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7779432" y="530710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824</a:t>
            </a:r>
          </a:p>
        </p:txBody>
      </p:sp>
      <p:sp>
        <p:nvSpPr>
          <p:cNvPr id="202" name="CuadroTexto 201"/>
          <p:cNvSpPr txBox="1"/>
          <p:nvPr/>
        </p:nvSpPr>
        <p:spPr>
          <a:xfrm>
            <a:off x="9026230" y="587157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826</a:t>
            </a:r>
          </a:p>
        </p:txBody>
      </p:sp>
      <p:sp>
        <p:nvSpPr>
          <p:cNvPr id="203" name="CuadroTexto 202"/>
          <p:cNvSpPr txBox="1"/>
          <p:nvPr/>
        </p:nvSpPr>
        <p:spPr>
          <a:xfrm>
            <a:off x="7987113" y="816396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828</a:t>
            </a:r>
          </a:p>
        </p:txBody>
      </p:sp>
      <p:sp>
        <p:nvSpPr>
          <p:cNvPr id="204" name="CuadroTexto 203"/>
          <p:cNvSpPr txBox="1"/>
          <p:nvPr/>
        </p:nvSpPr>
        <p:spPr>
          <a:xfrm>
            <a:off x="8851123" y="8137179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830</a:t>
            </a:r>
          </a:p>
        </p:txBody>
      </p:sp>
      <p:sp>
        <p:nvSpPr>
          <p:cNvPr id="228" name="Rectángulo 227"/>
          <p:cNvSpPr/>
          <p:nvPr/>
        </p:nvSpPr>
        <p:spPr>
          <a:xfrm>
            <a:off x="2956666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9" name="Conector recto 228"/>
          <p:cNvCxnSpPr>
            <a:cxnSpLocks/>
            <a:stCxn id="228" idx="3"/>
            <a:endCxn id="4" idx="1"/>
          </p:cNvCxnSpPr>
          <p:nvPr/>
        </p:nvCxnSpPr>
        <p:spPr>
          <a:xfrm>
            <a:off x="3065848" y="5672838"/>
            <a:ext cx="483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2809319" y="514474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800</a:t>
            </a:r>
          </a:p>
        </p:txBody>
      </p:sp>
      <p:pic>
        <p:nvPicPr>
          <p:cNvPr id="231" name="Picture 4" descr="Fail:Transformer Iron Core.svg – Vikipe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15" y="5375529"/>
            <a:ext cx="612360" cy="61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2" name="Conector recto 231"/>
          <p:cNvCxnSpPr/>
          <p:nvPr/>
        </p:nvCxnSpPr>
        <p:spPr>
          <a:xfrm>
            <a:off x="2108783" y="5681709"/>
            <a:ext cx="337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/>
          <p:cNvCxnSpPr/>
          <p:nvPr/>
        </p:nvCxnSpPr>
        <p:spPr>
          <a:xfrm>
            <a:off x="2609751" y="5681709"/>
            <a:ext cx="337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ángulo 233"/>
          <p:cNvSpPr/>
          <p:nvPr/>
        </p:nvSpPr>
        <p:spPr>
          <a:xfrm>
            <a:off x="1972882" y="5315253"/>
            <a:ext cx="122928" cy="7214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5" name="CuadroTexto 234"/>
          <p:cNvSpPr txBox="1"/>
          <p:nvPr/>
        </p:nvSpPr>
        <p:spPr>
          <a:xfrm>
            <a:off x="1817505" y="500773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S/E</a:t>
            </a:r>
          </a:p>
        </p:txBody>
      </p:sp>
      <p:grpSp>
        <p:nvGrpSpPr>
          <p:cNvPr id="140" name="Grupo 139"/>
          <p:cNvGrpSpPr/>
          <p:nvPr/>
        </p:nvGrpSpPr>
        <p:grpSpPr>
          <a:xfrm rot="16200000">
            <a:off x="4451930" y="6160990"/>
            <a:ext cx="460612" cy="211529"/>
            <a:chOff x="4140259" y="2904531"/>
            <a:chExt cx="2911092" cy="1521744"/>
          </a:xfrm>
        </p:grpSpPr>
        <p:sp>
          <p:nvSpPr>
            <p:cNvPr id="273" name="Forma libre 272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6" name="Forma libre 275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8" name="Elipse 277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0" name="Grupo 279"/>
          <p:cNvGrpSpPr/>
          <p:nvPr/>
        </p:nvGrpSpPr>
        <p:grpSpPr>
          <a:xfrm rot="16200000">
            <a:off x="7058214" y="4927039"/>
            <a:ext cx="460612" cy="211529"/>
            <a:chOff x="4140259" y="2904531"/>
            <a:chExt cx="2911092" cy="1521744"/>
          </a:xfrm>
        </p:grpSpPr>
        <p:sp>
          <p:nvSpPr>
            <p:cNvPr id="281" name="Forma libre 280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2" name="Forma libre 281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3" name="Elipse 282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4" name="Elipse 283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5" name="Grupo 284"/>
          <p:cNvGrpSpPr/>
          <p:nvPr/>
        </p:nvGrpSpPr>
        <p:grpSpPr>
          <a:xfrm flipH="1">
            <a:off x="8400254" y="5576824"/>
            <a:ext cx="460612" cy="211529"/>
            <a:chOff x="4140259" y="2904531"/>
            <a:chExt cx="2911092" cy="1521744"/>
          </a:xfrm>
        </p:grpSpPr>
        <p:sp>
          <p:nvSpPr>
            <p:cNvPr id="286" name="Forma libre 285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7" name="Forma libre 286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8" name="Elipse 287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9" name="Elipse 288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43" name="Conector recto 142"/>
          <p:cNvCxnSpPr>
            <a:cxnSpLocks/>
            <a:stCxn id="283" idx="2"/>
            <a:endCxn id="19" idx="0"/>
          </p:cNvCxnSpPr>
          <p:nvPr/>
        </p:nvCxnSpPr>
        <p:spPr>
          <a:xfrm>
            <a:off x="7279523" y="5263109"/>
            <a:ext cx="2904" cy="18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Conector recto 318"/>
          <p:cNvCxnSpPr>
            <a:cxnSpLocks/>
            <a:stCxn id="11" idx="2"/>
            <a:endCxn id="278" idx="6"/>
          </p:cNvCxnSpPr>
          <p:nvPr/>
        </p:nvCxnSpPr>
        <p:spPr>
          <a:xfrm>
            <a:off x="4670123" y="5894231"/>
            <a:ext cx="3116" cy="142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Rectángulo redondeado 339"/>
          <p:cNvSpPr/>
          <p:nvPr/>
        </p:nvSpPr>
        <p:spPr>
          <a:xfrm>
            <a:off x="3108553" y="561338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1" name="Rectángulo redondeado 340"/>
          <p:cNvSpPr/>
          <p:nvPr/>
        </p:nvSpPr>
        <p:spPr>
          <a:xfrm>
            <a:off x="4380612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2" name="Rectángulo redondeado 341"/>
          <p:cNvSpPr/>
          <p:nvPr/>
        </p:nvSpPr>
        <p:spPr>
          <a:xfrm>
            <a:off x="4789505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3" name="Rectángulo redondeado 342"/>
          <p:cNvSpPr/>
          <p:nvPr/>
        </p:nvSpPr>
        <p:spPr>
          <a:xfrm>
            <a:off x="7011067" y="560948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0" name="CuadroTexto 359"/>
          <p:cNvSpPr txBox="1"/>
          <p:nvPr/>
        </p:nvSpPr>
        <p:spPr>
          <a:xfrm>
            <a:off x="3034211" y="568163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</a:t>
            </a:r>
          </a:p>
        </p:txBody>
      </p:sp>
      <p:sp>
        <p:nvSpPr>
          <p:cNvPr id="361" name="CuadroTexto 360"/>
          <p:cNvSpPr txBox="1"/>
          <p:nvPr/>
        </p:nvSpPr>
        <p:spPr>
          <a:xfrm>
            <a:off x="4296215" y="5675958"/>
            <a:ext cx="35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</a:t>
            </a:r>
          </a:p>
        </p:txBody>
      </p:sp>
      <p:sp>
        <p:nvSpPr>
          <p:cNvPr id="362" name="CuadroTexto 361"/>
          <p:cNvSpPr txBox="1"/>
          <p:nvPr/>
        </p:nvSpPr>
        <p:spPr>
          <a:xfrm>
            <a:off x="4713082" y="5675957"/>
            <a:ext cx="356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R3</a:t>
            </a:r>
          </a:p>
        </p:txBody>
      </p:sp>
      <p:sp>
        <p:nvSpPr>
          <p:cNvPr id="183" name="CuadroTexto 182"/>
          <p:cNvSpPr txBox="1"/>
          <p:nvPr/>
        </p:nvSpPr>
        <p:spPr>
          <a:xfrm>
            <a:off x="1450832" y="939475"/>
            <a:ext cx="5954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err="1">
                <a:solidFill>
                  <a:srgbClr val="FF0000"/>
                </a:solidFill>
              </a:rPr>
              <a:t>Topología</a:t>
            </a:r>
            <a:r>
              <a:rPr lang="en-CA" sz="4000" dirty="0">
                <a:solidFill>
                  <a:srgbClr val="FF0000"/>
                </a:solidFill>
              </a:rPr>
              <a:t> # 5:</a:t>
            </a:r>
          </a:p>
        </p:txBody>
      </p:sp>
      <p:sp>
        <p:nvSpPr>
          <p:cNvPr id="385" name="Rectángulo redondeado 384"/>
          <p:cNvSpPr/>
          <p:nvPr/>
        </p:nvSpPr>
        <p:spPr>
          <a:xfrm>
            <a:off x="2166876" y="5627034"/>
            <a:ext cx="95354" cy="112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6" name="Rectángulo redondeado 385"/>
          <p:cNvSpPr/>
          <p:nvPr/>
        </p:nvSpPr>
        <p:spPr>
          <a:xfrm>
            <a:off x="2790941" y="5621112"/>
            <a:ext cx="95354" cy="112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8" name="CuadroTexto 317">
            <a:extLst>
              <a:ext uri="{FF2B5EF4-FFF2-40B4-BE49-F238E27FC236}">
                <a16:creationId xmlns:a16="http://schemas.microsoft.com/office/drawing/2014/main" id="{F9A86EAB-3347-476B-B51B-7DFEE750E662}"/>
              </a:ext>
            </a:extLst>
          </p:cNvPr>
          <p:cNvSpPr txBox="1"/>
          <p:nvPr/>
        </p:nvSpPr>
        <p:spPr>
          <a:xfrm>
            <a:off x="7542751" y="6459440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SW1</a:t>
            </a:r>
          </a:p>
        </p:txBody>
      </p:sp>
      <p:sp>
        <p:nvSpPr>
          <p:cNvPr id="346" name="Rectángulo redondeado 341">
            <a:extLst>
              <a:ext uri="{FF2B5EF4-FFF2-40B4-BE49-F238E27FC236}">
                <a16:creationId xmlns:a16="http://schemas.microsoft.com/office/drawing/2014/main" id="{2D327D28-FAC7-59AD-5F3D-A19634B8C806}"/>
              </a:ext>
            </a:extLst>
          </p:cNvPr>
          <p:cNvSpPr/>
          <p:nvPr/>
        </p:nvSpPr>
        <p:spPr>
          <a:xfrm>
            <a:off x="5315813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5" name="CuadroTexto 354">
            <a:extLst>
              <a:ext uri="{FF2B5EF4-FFF2-40B4-BE49-F238E27FC236}">
                <a16:creationId xmlns:a16="http://schemas.microsoft.com/office/drawing/2014/main" id="{E4310703-B4EA-7E9C-84A4-E4EC89817E73}"/>
              </a:ext>
            </a:extLst>
          </p:cNvPr>
          <p:cNvSpPr txBox="1"/>
          <p:nvPr/>
        </p:nvSpPr>
        <p:spPr>
          <a:xfrm>
            <a:off x="5218477" y="5684761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R4</a:t>
            </a:r>
          </a:p>
        </p:txBody>
      </p: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ECF61BDB-B83D-137E-5BB6-D73F08971750}"/>
              </a:ext>
            </a:extLst>
          </p:cNvPr>
          <p:cNvGrpSpPr/>
          <p:nvPr/>
        </p:nvGrpSpPr>
        <p:grpSpPr>
          <a:xfrm flipV="1">
            <a:off x="5390109" y="3868817"/>
            <a:ext cx="418612" cy="420957"/>
            <a:chOff x="2349982" y="2520452"/>
            <a:chExt cx="418612" cy="420957"/>
          </a:xfrm>
        </p:grpSpPr>
        <p:sp>
          <p:nvSpPr>
            <p:cNvPr id="366" name="Triángulo isósceles 365">
              <a:extLst>
                <a:ext uri="{FF2B5EF4-FFF2-40B4-BE49-F238E27FC236}">
                  <a16:creationId xmlns:a16="http://schemas.microsoft.com/office/drawing/2014/main" id="{19CBC432-C2CB-A892-6CA3-F805876FFD6A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9" name="Rectángulo 368">
              <a:extLst>
                <a:ext uri="{FF2B5EF4-FFF2-40B4-BE49-F238E27FC236}">
                  <a16:creationId xmlns:a16="http://schemas.microsoft.com/office/drawing/2014/main" id="{37AEB573-5BA2-63F6-5BF4-454C04390D66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2502E016-C68A-8A2A-2633-A01FCB1C8FE2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72" name="Rectángulo 371">
            <a:extLst>
              <a:ext uri="{FF2B5EF4-FFF2-40B4-BE49-F238E27FC236}">
                <a16:creationId xmlns:a16="http://schemas.microsoft.com/office/drawing/2014/main" id="{D0209CB3-2BD6-1AE8-F3C3-D3854C3D9A0F}"/>
              </a:ext>
            </a:extLst>
          </p:cNvPr>
          <p:cNvSpPr/>
          <p:nvPr/>
        </p:nvSpPr>
        <p:spPr>
          <a:xfrm rot="5400000">
            <a:off x="5544210" y="450569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73" name="Conector recto 372">
            <a:extLst>
              <a:ext uri="{FF2B5EF4-FFF2-40B4-BE49-F238E27FC236}">
                <a16:creationId xmlns:a16="http://schemas.microsoft.com/office/drawing/2014/main" id="{0108DAF3-1D1F-DDCF-5192-41376DD6B087}"/>
              </a:ext>
            </a:extLst>
          </p:cNvPr>
          <p:cNvCxnSpPr>
            <a:cxnSpLocks/>
            <a:stCxn id="372" idx="3"/>
            <a:endCxn id="13" idx="0"/>
          </p:cNvCxnSpPr>
          <p:nvPr/>
        </p:nvCxnSpPr>
        <p:spPr>
          <a:xfrm>
            <a:off x="5598801" y="4785475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recto 377">
            <a:extLst>
              <a:ext uri="{FF2B5EF4-FFF2-40B4-BE49-F238E27FC236}">
                <a16:creationId xmlns:a16="http://schemas.microsoft.com/office/drawing/2014/main" id="{28C5D23F-B49F-4D71-8C71-596EF6AB2AEE}"/>
              </a:ext>
            </a:extLst>
          </p:cNvPr>
          <p:cNvCxnSpPr>
            <a:cxnSpLocks/>
            <a:stCxn id="371" idx="0"/>
            <a:endCxn id="372" idx="1"/>
          </p:cNvCxnSpPr>
          <p:nvPr/>
        </p:nvCxnSpPr>
        <p:spPr>
          <a:xfrm flipH="1">
            <a:off x="5598801" y="4289774"/>
            <a:ext cx="614" cy="38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ángulo redondeado 341">
            <a:extLst>
              <a:ext uri="{FF2B5EF4-FFF2-40B4-BE49-F238E27FC236}">
                <a16:creationId xmlns:a16="http://schemas.microsoft.com/office/drawing/2014/main" id="{1CC218D7-20DF-6714-09D8-D224147A8C4B}"/>
              </a:ext>
            </a:extLst>
          </p:cNvPr>
          <p:cNvSpPr/>
          <p:nvPr/>
        </p:nvSpPr>
        <p:spPr>
          <a:xfrm rot="5400000">
            <a:off x="5520129" y="4853348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A6FF6A1B-82CA-4741-BDF0-372C8FE024C1}"/>
              </a:ext>
            </a:extLst>
          </p:cNvPr>
          <p:cNvSpPr txBox="1"/>
          <p:nvPr/>
        </p:nvSpPr>
        <p:spPr>
          <a:xfrm>
            <a:off x="5171694" y="4777114"/>
            <a:ext cx="47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R19</a:t>
            </a:r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FD33A20D-5BF3-2159-DB18-C079750B84E9}"/>
              </a:ext>
            </a:extLst>
          </p:cNvPr>
          <p:cNvSpPr txBox="1"/>
          <p:nvPr/>
        </p:nvSpPr>
        <p:spPr>
          <a:xfrm>
            <a:off x="5079080" y="337630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1</a:t>
            </a:r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8626FB17-CCC8-52BF-116D-F3D5E0691A92}"/>
              </a:ext>
            </a:extLst>
          </p:cNvPr>
          <p:cNvSpPr txBox="1"/>
          <p:nvPr/>
        </p:nvSpPr>
        <p:spPr>
          <a:xfrm>
            <a:off x="4273045" y="6100270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F1</a:t>
            </a:r>
          </a:p>
        </p:txBody>
      </p:sp>
      <p:sp>
        <p:nvSpPr>
          <p:cNvPr id="392" name="Rectángulo redondeado 341">
            <a:extLst>
              <a:ext uri="{FF2B5EF4-FFF2-40B4-BE49-F238E27FC236}">
                <a16:creationId xmlns:a16="http://schemas.microsoft.com/office/drawing/2014/main" id="{DB34A82E-1FF1-F127-8420-B5CC1BD2FD12}"/>
              </a:ext>
            </a:extLst>
          </p:cNvPr>
          <p:cNvSpPr/>
          <p:nvPr/>
        </p:nvSpPr>
        <p:spPr>
          <a:xfrm>
            <a:off x="5715859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3" name="CuadroTexto 392">
            <a:extLst>
              <a:ext uri="{FF2B5EF4-FFF2-40B4-BE49-F238E27FC236}">
                <a16:creationId xmlns:a16="http://schemas.microsoft.com/office/drawing/2014/main" id="{A180FCDC-145E-883D-7B42-72F8710B9513}"/>
              </a:ext>
            </a:extLst>
          </p:cNvPr>
          <p:cNvSpPr txBox="1"/>
          <p:nvPr/>
        </p:nvSpPr>
        <p:spPr>
          <a:xfrm>
            <a:off x="5618523" y="5684761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R5</a:t>
            </a:r>
          </a:p>
        </p:txBody>
      </p:sp>
      <p:sp>
        <p:nvSpPr>
          <p:cNvPr id="394" name="CuadroTexto 393">
            <a:extLst>
              <a:ext uri="{FF2B5EF4-FFF2-40B4-BE49-F238E27FC236}">
                <a16:creationId xmlns:a16="http://schemas.microsoft.com/office/drawing/2014/main" id="{0EC9C208-60E6-628D-6735-DF850A756B84}"/>
              </a:ext>
            </a:extLst>
          </p:cNvPr>
          <p:cNvSpPr txBox="1"/>
          <p:nvPr/>
        </p:nvSpPr>
        <p:spPr>
          <a:xfrm>
            <a:off x="6926740" y="5682589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R6</a:t>
            </a:r>
          </a:p>
        </p:txBody>
      </p:sp>
      <p:sp>
        <p:nvSpPr>
          <p:cNvPr id="395" name="CuadroTexto 394">
            <a:extLst>
              <a:ext uri="{FF2B5EF4-FFF2-40B4-BE49-F238E27FC236}">
                <a16:creationId xmlns:a16="http://schemas.microsoft.com/office/drawing/2014/main" id="{3673058C-9206-0B34-7D7C-113C5430AE7F}"/>
              </a:ext>
            </a:extLst>
          </p:cNvPr>
          <p:cNvSpPr txBox="1"/>
          <p:nvPr/>
        </p:nvSpPr>
        <p:spPr>
          <a:xfrm>
            <a:off x="6892764" y="4877917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F2</a:t>
            </a:r>
          </a:p>
        </p:txBody>
      </p:sp>
      <p:sp>
        <p:nvSpPr>
          <p:cNvPr id="400" name="Rectángulo 399">
            <a:extLst>
              <a:ext uri="{FF2B5EF4-FFF2-40B4-BE49-F238E27FC236}">
                <a16:creationId xmlns:a16="http://schemas.microsoft.com/office/drawing/2014/main" id="{FE0C1EB6-3219-2070-ECC8-835066E38C9A}"/>
              </a:ext>
            </a:extLst>
          </p:cNvPr>
          <p:cNvSpPr/>
          <p:nvPr/>
        </p:nvSpPr>
        <p:spPr>
          <a:xfrm>
            <a:off x="8152278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1" name="Conector recto 400">
            <a:extLst>
              <a:ext uri="{FF2B5EF4-FFF2-40B4-BE49-F238E27FC236}">
                <a16:creationId xmlns:a16="http://schemas.microsoft.com/office/drawing/2014/main" id="{0D57373C-304E-D7B5-1947-60DE6B0049EB}"/>
              </a:ext>
            </a:extLst>
          </p:cNvPr>
          <p:cNvCxnSpPr>
            <a:cxnSpLocks/>
            <a:endCxn id="400" idx="1"/>
          </p:cNvCxnSpPr>
          <p:nvPr/>
        </p:nvCxnSpPr>
        <p:spPr>
          <a:xfrm>
            <a:off x="7332782" y="5669043"/>
            <a:ext cx="819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ángulo redondeado 341">
            <a:extLst>
              <a:ext uri="{FF2B5EF4-FFF2-40B4-BE49-F238E27FC236}">
                <a16:creationId xmlns:a16="http://schemas.microsoft.com/office/drawing/2014/main" id="{473BFD17-0BDF-02B5-CF69-5D5519A80F31}"/>
              </a:ext>
            </a:extLst>
          </p:cNvPr>
          <p:cNvSpPr/>
          <p:nvPr/>
        </p:nvSpPr>
        <p:spPr>
          <a:xfrm>
            <a:off x="7397573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3" name="Rectángulo redondeado 341">
            <a:extLst>
              <a:ext uri="{FF2B5EF4-FFF2-40B4-BE49-F238E27FC236}">
                <a16:creationId xmlns:a16="http://schemas.microsoft.com/office/drawing/2014/main" id="{39C77B9D-98AD-9011-D764-6AB5A0787B3B}"/>
              </a:ext>
            </a:extLst>
          </p:cNvPr>
          <p:cNvSpPr/>
          <p:nvPr/>
        </p:nvSpPr>
        <p:spPr>
          <a:xfrm>
            <a:off x="7923881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1" name="CuadroTexto 410">
            <a:extLst>
              <a:ext uri="{FF2B5EF4-FFF2-40B4-BE49-F238E27FC236}">
                <a16:creationId xmlns:a16="http://schemas.microsoft.com/office/drawing/2014/main" id="{1620E2D1-97E8-02A6-CF92-73D46D475405}"/>
              </a:ext>
            </a:extLst>
          </p:cNvPr>
          <p:cNvSpPr txBox="1"/>
          <p:nvPr/>
        </p:nvSpPr>
        <p:spPr>
          <a:xfrm>
            <a:off x="7303956" y="5679279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R7</a:t>
            </a:r>
          </a:p>
        </p:txBody>
      </p:sp>
      <p:sp>
        <p:nvSpPr>
          <p:cNvPr id="412" name="CuadroTexto 411">
            <a:extLst>
              <a:ext uri="{FF2B5EF4-FFF2-40B4-BE49-F238E27FC236}">
                <a16:creationId xmlns:a16="http://schemas.microsoft.com/office/drawing/2014/main" id="{42735C11-59BF-CE6F-9CFC-6FA5D60F1B9F}"/>
              </a:ext>
            </a:extLst>
          </p:cNvPr>
          <p:cNvSpPr txBox="1"/>
          <p:nvPr/>
        </p:nvSpPr>
        <p:spPr>
          <a:xfrm>
            <a:off x="7832220" y="5672710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R8</a:t>
            </a:r>
          </a:p>
        </p:txBody>
      </p:sp>
      <p:sp>
        <p:nvSpPr>
          <p:cNvPr id="413" name="CuadroTexto 412">
            <a:extLst>
              <a:ext uri="{FF2B5EF4-FFF2-40B4-BE49-F238E27FC236}">
                <a16:creationId xmlns:a16="http://schemas.microsoft.com/office/drawing/2014/main" id="{FDBB9533-878A-7E50-6A5A-29E23772D6B9}"/>
              </a:ext>
            </a:extLst>
          </p:cNvPr>
          <p:cNvSpPr txBox="1"/>
          <p:nvPr/>
        </p:nvSpPr>
        <p:spPr>
          <a:xfrm>
            <a:off x="8451745" y="5739128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F3</a:t>
            </a:r>
          </a:p>
        </p:txBody>
      </p:sp>
      <p:sp>
        <p:nvSpPr>
          <p:cNvPr id="414" name="Rectángulo redondeado 265">
            <a:extLst>
              <a:ext uri="{FF2B5EF4-FFF2-40B4-BE49-F238E27FC236}">
                <a16:creationId xmlns:a16="http://schemas.microsoft.com/office/drawing/2014/main" id="{765F7CF8-E75D-51A1-ED21-458C7E7904EF}"/>
              </a:ext>
            </a:extLst>
          </p:cNvPr>
          <p:cNvSpPr/>
          <p:nvPr/>
        </p:nvSpPr>
        <p:spPr>
          <a:xfrm rot="16200000">
            <a:off x="8123089" y="5217913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5" name="Rectángulo redondeado 265">
            <a:extLst>
              <a:ext uri="{FF2B5EF4-FFF2-40B4-BE49-F238E27FC236}">
                <a16:creationId xmlns:a16="http://schemas.microsoft.com/office/drawing/2014/main" id="{F370D8FA-BC96-1F1A-1750-2319FBF2FD86}"/>
              </a:ext>
            </a:extLst>
          </p:cNvPr>
          <p:cNvSpPr/>
          <p:nvPr/>
        </p:nvSpPr>
        <p:spPr>
          <a:xfrm rot="16200000">
            <a:off x="8127623" y="6002509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6" name="CuadroTexto 415">
            <a:extLst>
              <a:ext uri="{FF2B5EF4-FFF2-40B4-BE49-F238E27FC236}">
                <a16:creationId xmlns:a16="http://schemas.microsoft.com/office/drawing/2014/main" id="{01D6BD4B-6498-42C6-4513-4C251727625F}"/>
              </a:ext>
            </a:extLst>
          </p:cNvPr>
          <p:cNvSpPr txBox="1"/>
          <p:nvPr/>
        </p:nvSpPr>
        <p:spPr>
          <a:xfrm>
            <a:off x="9364031" y="40516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R24</a:t>
            </a:r>
          </a:p>
        </p:txBody>
      </p:sp>
      <p:sp>
        <p:nvSpPr>
          <p:cNvPr id="417" name="CuadroTexto 416">
            <a:extLst>
              <a:ext uri="{FF2B5EF4-FFF2-40B4-BE49-F238E27FC236}">
                <a16:creationId xmlns:a16="http://schemas.microsoft.com/office/drawing/2014/main" id="{9FE3CD09-D9CD-DE23-140E-4FFF95275BA7}"/>
              </a:ext>
            </a:extLst>
          </p:cNvPr>
          <p:cNvSpPr txBox="1"/>
          <p:nvPr/>
        </p:nvSpPr>
        <p:spPr>
          <a:xfrm>
            <a:off x="8220313" y="5910728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R9</a:t>
            </a:r>
          </a:p>
        </p:txBody>
      </p:sp>
      <p:sp>
        <p:nvSpPr>
          <p:cNvPr id="423" name="CuadroTexto 422">
            <a:extLst>
              <a:ext uri="{FF2B5EF4-FFF2-40B4-BE49-F238E27FC236}">
                <a16:creationId xmlns:a16="http://schemas.microsoft.com/office/drawing/2014/main" id="{9614B6C4-3574-E1D0-603A-80DD61991AE6}"/>
              </a:ext>
            </a:extLst>
          </p:cNvPr>
          <p:cNvSpPr txBox="1"/>
          <p:nvPr/>
        </p:nvSpPr>
        <p:spPr>
          <a:xfrm>
            <a:off x="7540395" y="4473969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SW2</a:t>
            </a:r>
          </a:p>
        </p:txBody>
      </p:sp>
      <p:sp>
        <p:nvSpPr>
          <p:cNvPr id="429" name="Rectángulo 428">
            <a:extLst>
              <a:ext uri="{FF2B5EF4-FFF2-40B4-BE49-F238E27FC236}">
                <a16:creationId xmlns:a16="http://schemas.microsoft.com/office/drawing/2014/main" id="{212D6FCA-5A9A-1B91-6838-4DD144B18878}"/>
              </a:ext>
            </a:extLst>
          </p:cNvPr>
          <p:cNvSpPr/>
          <p:nvPr/>
        </p:nvSpPr>
        <p:spPr>
          <a:xfrm>
            <a:off x="8151179" y="7742007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0" name="Rectángulo 429">
            <a:extLst>
              <a:ext uri="{FF2B5EF4-FFF2-40B4-BE49-F238E27FC236}">
                <a16:creationId xmlns:a16="http://schemas.microsoft.com/office/drawing/2014/main" id="{91B554B0-D6C3-BA99-FC25-83397A1481FC}"/>
              </a:ext>
            </a:extLst>
          </p:cNvPr>
          <p:cNvSpPr/>
          <p:nvPr/>
        </p:nvSpPr>
        <p:spPr>
          <a:xfrm>
            <a:off x="9017209" y="774174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1" name="Conector recto 430">
            <a:extLst>
              <a:ext uri="{FF2B5EF4-FFF2-40B4-BE49-F238E27FC236}">
                <a16:creationId xmlns:a16="http://schemas.microsoft.com/office/drawing/2014/main" id="{E8CAE6A2-5D77-F47A-11E3-49C3AE98AA7E}"/>
              </a:ext>
            </a:extLst>
          </p:cNvPr>
          <p:cNvCxnSpPr>
            <a:cxnSpLocks/>
            <a:stCxn id="429" idx="3"/>
            <a:endCxn id="430" idx="1"/>
          </p:cNvCxnSpPr>
          <p:nvPr/>
        </p:nvCxnSpPr>
        <p:spPr>
          <a:xfrm flipV="1">
            <a:off x="8260361" y="7966931"/>
            <a:ext cx="756848" cy="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cto 443">
            <a:extLst>
              <a:ext uri="{FF2B5EF4-FFF2-40B4-BE49-F238E27FC236}">
                <a16:creationId xmlns:a16="http://schemas.microsoft.com/office/drawing/2014/main" id="{052225C5-D52F-1618-BBFF-76E7EF077CA8}"/>
              </a:ext>
            </a:extLst>
          </p:cNvPr>
          <p:cNvCxnSpPr>
            <a:cxnSpLocks/>
          </p:cNvCxnSpPr>
          <p:nvPr/>
        </p:nvCxnSpPr>
        <p:spPr>
          <a:xfrm flipH="1" flipV="1">
            <a:off x="9997521" y="7253025"/>
            <a:ext cx="1869" cy="50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ector recto 432">
            <a:extLst>
              <a:ext uri="{FF2B5EF4-FFF2-40B4-BE49-F238E27FC236}">
                <a16:creationId xmlns:a16="http://schemas.microsoft.com/office/drawing/2014/main" id="{A398989A-8736-4042-C3DE-7F1CEF9645A0}"/>
              </a:ext>
            </a:extLst>
          </p:cNvPr>
          <p:cNvCxnSpPr>
            <a:cxnSpLocks/>
            <a:stCxn id="430" idx="3"/>
            <a:endCxn id="432" idx="1"/>
          </p:cNvCxnSpPr>
          <p:nvPr/>
        </p:nvCxnSpPr>
        <p:spPr>
          <a:xfrm>
            <a:off x="9126391" y="7966931"/>
            <a:ext cx="822427" cy="3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ángulo redondeado 342">
            <a:extLst>
              <a:ext uri="{FF2B5EF4-FFF2-40B4-BE49-F238E27FC236}">
                <a16:creationId xmlns:a16="http://schemas.microsoft.com/office/drawing/2014/main" id="{DF2874C3-7F4D-8B86-A8DF-A1FCD5C31461}"/>
              </a:ext>
            </a:extLst>
          </p:cNvPr>
          <p:cNvSpPr/>
          <p:nvPr/>
        </p:nvSpPr>
        <p:spPr>
          <a:xfrm>
            <a:off x="9709519" y="7917186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6" name="CuadroTexto 445">
            <a:extLst>
              <a:ext uri="{FF2B5EF4-FFF2-40B4-BE49-F238E27FC236}">
                <a16:creationId xmlns:a16="http://schemas.microsoft.com/office/drawing/2014/main" id="{8089CF45-AEA0-6C68-9FD8-39275DF56C5D}"/>
              </a:ext>
            </a:extLst>
          </p:cNvPr>
          <p:cNvSpPr txBox="1"/>
          <p:nvPr/>
        </p:nvSpPr>
        <p:spPr>
          <a:xfrm>
            <a:off x="9574091" y="7485304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R11</a:t>
            </a:r>
          </a:p>
        </p:txBody>
      </p:sp>
      <p:cxnSp>
        <p:nvCxnSpPr>
          <p:cNvPr id="452" name="Conector recto 451">
            <a:extLst>
              <a:ext uri="{FF2B5EF4-FFF2-40B4-BE49-F238E27FC236}">
                <a16:creationId xmlns:a16="http://schemas.microsoft.com/office/drawing/2014/main" id="{C7F2C8CA-FF4A-850C-B6A0-F5ECF82C0F1C}"/>
              </a:ext>
            </a:extLst>
          </p:cNvPr>
          <p:cNvCxnSpPr>
            <a:cxnSpLocks/>
            <a:endCxn id="459" idx="6"/>
          </p:cNvCxnSpPr>
          <p:nvPr/>
        </p:nvCxnSpPr>
        <p:spPr>
          <a:xfrm>
            <a:off x="10050650" y="7966931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ángulo redondeado 265">
            <a:extLst>
              <a:ext uri="{FF2B5EF4-FFF2-40B4-BE49-F238E27FC236}">
                <a16:creationId xmlns:a16="http://schemas.microsoft.com/office/drawing/2014/main" id="{BC0BCB46-7ADE-7088-90FE-564BDCA3705F}"/>
              </a:ext>
            </a:extLst>
          </p:cNvPr>
          <p:cNvSpPr/>
          <p:nvPr/>
        </p:nvSpPr>
        <p:spPr>
          <a:xfrm rot="16200000">
            <a:off x="9914499" y="7567569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5" name="CuadroTexto 204"/>
          <p:cNvSpPr txBox="1"/>
          <p:nvPr/>
        </p:nvSpPr>
        <p:spPr>
          <a:xfrm>
            <a:off x="9956027" y="8142284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854</a:t>
            </a:r>
          </a:p>
        </p:txBody>
      </p:sp>
      <p:sp>
        <p:nvSpPr>
          <p:cNvPr id="432" name="Rectángulo 431">
            <a:extLst>
              <a:ext uri="{FF2B5EF4-FFF2-40B4-BE49-F238E27FC236}">
                <a16:creationId xmlns:a16="http://schemas.microsoft.com/office/drawing/2014/main" id="{612F3879-037E-12D9-F212-FBFE04EB92D2}"/>
              </a:ext>
            </a:extLst>
          </p:cNvPr>
          <p:cNvSpPr/>
          <p:nvPr/>
        </p:nvSpPr>
        <p:spPr>
          <a:xfrm>
            <a:off x="9948818" y="774542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5" name="CuadroTexto 434">
            <a:extLst>
              <a:ext uri="{FF2B5EF4-FFF2-40B4-BE49-F238E27FC236}">
                <a16:creationId xmlns:a16="http://schemas.microsoft.com/office/drawing/2014/main" id="{3F6127EF-21A7-7DAA-A00F-51F71424C5B0}"/>
              </a:ext>
            </a:extLst>
          </p:cNvPr>
          <p:cNvSpPr txBox="1"/>
          <p:nvPr/>
        </p:nvSpPr>
        <p:spPr>
          <a:xfrm>
            <a:off x="9579855" y="7977705"/>
            <a:ext cx="472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R10</a:t>
            </a:r>
          </a:p>
        </p:txBody>
      </p:sp>
      <p:grpSp>
        <p:nvGrpSpPr>
          <p:cNvPr id="436" name="Grupo 435">
            <a:extLst>
              <a:ext uri="{FF2B5EF4-FFF2-40B4-BE49-F238E27FC236}">
                <a16:creationId xmlns:a16="http://schemas.microsoft.com/office/drawing/2014/main" id="{635FE391-AD80-EAD7-EB79-D51FD9B1116C}"/>
              </a:ext>
            </a:extLst>
          </p:cNvPr>
          <p:cNvGrpSpPr/>
          <p:nvPr/>
        </p:nvGrpSpPr>
        <p:grpSpPr>
          <a:xfrm>
            <a:off x="9785849" y="9269693"/>
            <a:ext cx="418612" cy="420957"/>
            <a:chOff x="2349982" y="2520452"/>
            <a:chExt cx="418612" cy="420957"/>
          </a:xfrm>
        </p:grpSpPr>
        <p:sp>
          <p:nvSpPr>
            <p:cNvPr id="437" name="Triángulo isósceles 436">
              <a:extLst>
                <a:ext uri="{FF2B5EF4-FFF2-40B4-BE49-F238E27FC236}">
                  <a16:creationId xmlns:a16="http://schemas.microsoft.com/office/drawing/2014/main" id="{16C47B6E-E85D-2542-0C57-8B29A7EFCC44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02163798-7EA2-62E9-108D-8E4065B63488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0DCED648-B5D1-660C-4B8C-A690CA91CDEC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40" name="Rectángulo 439">
            <a:extLst>
              <a:ext uri="{FF2B5EF4-FFF2-40B4-BE49-F238E27FC236}">
                <a16:creationId xmlns:a16="http://schemas.microsoft.com/office/drawing/2014/main" id="{D4AEFF62-6E7D-6010-AC04-68A3701BBD3D}"/>
              </a:ext>
            </a:extLst>
          </p:cNvPr>
          <p:cNvSpPr/>
          <p:nvPr/>
        </p:nvSpPr>
        <p:spPr>
          <a:xfrm rot="16200000" flipV="1">
            <a:off x="9940564" y="868202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1" name="Conector recto 440">
            <a:extLst>
              <a:ext uri="{FF2B5EF4-FFF2-40B4-BE49-F238E27FC236}">
                <a16:creationId xmlns:a16="http://schemas.microsoft.com/office/drawing/2014/main" id="{E68FFA79-B0FE-AFDA-E5B1-F77923982FAB}"/>
              </a:ext>
            </a:extLst>
          </p:cNvPr>
          <p:cNvCxnSpPr>
            <a:cxnSpLocks/>
            <a:stCxn id="440" idx="3"/>
          </p:cNvCxnSpPr>
          <p:nvPr/>
        </p:nvCxnSpPr>
        <p:spPr>
          <a:xfrm flipV="1">
            <a:off x="9995155" y="8194242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recto 441">
            <a:extLst>
              <a:ext uri="{FF2B5EF4-FFF2-40B4-BE49-F238E27FC236}">
                <a16:creationId xmlns:a16="http://schemas.microsoft.com/office/drawing/2014/main" id="{E0F608A8-7FFC-1B0D-233D-95A96E33FBDB}"/>
              </a:ext>
            </a:extLst>
          </p:cNvPr>
          <p:cNvCxnSpPr>
            <a:cxnSpLocks/>
            <a:stCxn id="439" idx="0"/>
            <a:endCxn id="440" idx="1"/>
          </p:cNvCxnSpPr>
          <p:nvPr/>
        </p:nvCxnSpPr>
        <p:spPr>
          <a:xfrm flipV="1">
            <a:off x="9995155" y="8961804"/>
            <a:ext cx="0" cy="30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CuadroTexto 450">
            <a:extLst>
              <a:ext uri="{FF2B5EF4-FFF2-40B4-BE49-F238E27FC236}">
                <a16:creationId xmlns:a16="http://schemas.microsoft.com/office/drawing/2014/main" id="{69D4DC26-7997-EB71-A20D-F97A5760F0A6}"/>
              </a:ext>
            </a:extLst>
          </p:cNvPr>
          <p:cNvSpPr txBox="1"/>
          <p:nvPr/>
        </p:nvSpPr>
        <p:spPr>
          <a:xfrm>
            <a:off x="9381602" y="6787316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SW3</a:t>
            </a:r>
          </a:p>
        </p:txBody>
      </p:sp>
      <p:sp>
        <p:nvSpPr>
          <p:cNvPr id="453" name="Rectángulo 452">
            <a:extLst>
              <a:ext uri="{FF2B5EF4-FFF2-40B4-BE49-F238E27FC236}">
                <a16:creationId xmlns:a16="http://schemas.microsoft.com/office/drawing/2014/main" id="{33ACC43C-C380-3ED4-AA65-4C3C4640CB88}"/>
              </a:ext>
            </a:extLst>
          </p:cNvPr>
          <p:cNvSpPr/>
          <p:nvPr/>
        </p:nvSpPr>
        <p:spPr>
          <a:xfrm>
            <a:off x="10971884" y="774542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4" name="Conector recto 453">
            <a:extLst>
              <a:ext uri="{FF2B5EF4-FFF2-40B4-BE49-F238E27FC236}">
                <a16:creationId xmlns:a16="http://schemas.microsoft.com/office/drawing/2014/main" id="{8CED5563-616B-91CD-2E5A-299896327F5F}"/>
              </a:ext>
            </a:extLst>
          </p:cNvPr>
          <p:cNvCxnSpPr>
            <a:stCxn id="458" idx="2"/>
            <a:endCxn id="453" idx="1"/>
          </p:cNvCxnSpPr>
          <p:nvPr/>
        </p:nvCxnSpPr>
        <p:spPr>
          <a:xfrm flipV="1">
            <a:off x="10650056" y="7970614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665AE1CD-E66B-A641-9988-79B3C031B59B}"/>
              </a:ext>
            </a:extLst>
          </p:cNvPr>
          <p:cNvGrpSpPr/>
          <p:nvPr/>
        </p:nvGrpSpPr>
        <p:grpSpPr>
          <a:xfrm flipH="1">
            <a:off x="10189444" y="7874712"/>
            <a:ext cx="460612" cy="211529"/>
            <a:chOff x="4140259" y="2904531"/>
            <a:chExt cx="2911092" cy="1521744"/>
          </a:xfrm>
        </p:grpSpPr>
        <p:sp>
          <p:nvSpPr>
            <p:cNvPr id="456" name="Forma libre 285">
              <a:extLst>
                <a:ext uri="{FF2B5EF4-FFF2-40B4-BE49-F238E27FC236}">
                  <a16:creationId xmlns:a16="http://schemas.microsoft.com/office/drawing/2014/main" id="{D473699D-91B5-48CB-D241-2B50730D620C}"/>
                </a:ext>
              </a:extLst>
            </p:cNvPr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7" name="Forma libre 286">
              <a:extLst>
                <a:ext uri="{FF2B5EF4-FFF2-40B4-BE49-F238E27FC236}">
                  <a16:creationId xmlns:a16="http://schemas.microsoft.com/office/drawing/2014/main" id="{1A4C9A11-5E71-8D0F-60DD-E592534E2441}"/>
                </a:ext>
              </a:extLst>
            </p:cNvPr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8" name="Elipse 457">
              <a:extLst>
                <a:ext uri="{FF2B5EF4-FFF2-40B4-BE49-F238E27FC236}">
                  <a16:creationId xmlns:a16="http://schemas.microsoft.com/office/drawing/2014/main" id="{160A3910-9D22-D15E-AA4F-D99DB0E430B3}"/>
                </a:ext>
              </a:extLst>
            </p:cNvPr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9" name="Elipse 458">
              <a:extLst>
                <a:ext uri="{FF2B5EF4-FFF2-40B4-BE49-F238E27FC236}">
                  <a16:creationId xmlns:a16="http://schemas.microsoft.com/office/drawing/2014/main" id="{9C0C79B3-ADAE-C271-3FC2-CF0A32C483D7}"/>
                </a:ext>
              </a:extLst>
            </p:cNvPr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60" name="CuadroTexto 459">
            <a:extLst>
              <a:ext uri="{FF2B5EF4-FFF2-40B4-BE49-F238E27FC236}">
                <a16:creationId xmlns:a16="http://schemas.microsoft.com/office/drawing/2014/main" id="{38B628A9-D78A-B111-9186-BD6ADF3FD86A}"/>
              </a:ext>
            </a:extLst>
          </p:cNvPr>
          <p:cNvSpPr txBox="1"/>
          <p:nvPr/>
        </p:nvSpPr>
        <p:spPr>
          <a:xfrm>
            <a:off x="10250643" y="7634590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F4</a:t>
            </a:r>
          </a:p>
        </p:txBody>
      </p:sp>
      <p:sp>
        <p:nvSpPr>
          <p:cNvPr id="461" name="CuadroTexto 460">
            <a:extLst>
              <a:ext uri="{FF2B5EF4-FFF2-40B4-BE49-F238E27FC236}">
                <a16:creationId xmlns:a16="http://schemas.microsoft.com/office/drawing/2014/main" id="{4D283B51-3C7D-E377-9632-BE92B8F920BE}"/>
              </a:ext>
            </a:extLst>
          </p:cNvPr>
          <p:cNvSpPr txBox="1"/>
          <p:nvPr/>
        </p:nvSpPr>
        <p:spPr>
          <a:xfrm>
            <a:off x="10821708" y="813718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856</a:t>
            </a:r>
          </a:p>
        </p:txBody>
      </p:sp>
      <p:sp>
        <p:nvSpPr>
          <p:cNvPr id="462" name="Rectángulo redondeado 265">
            <a:extLst>
              <a:ext uri="{FF2B5EF4-FFF2-40B4-BE49-F238E27FC236}">
                <a16:creationId xmlns:a16="http://schemas.microsoft.com/office/drawing/2014/main" id="{CD3F7B24-CFCA-08E8-10EB-DFBDD972A1FF}"/>
              </a:ext>
            </a:extLst>
          </p:cNvPr>
          <p:cNvSpPr/>
          <p:nvPr/>
        </p:nvSpPr>
        <p:spPr>
          <a:xfrm rot="16200000">
            <a:off x="9909202" y="8636648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3" name="CuadroTexto 462">
            <a:extLst>
              <a:ext uri="{FF2B5EF4-FFF2-40B4-BE49-F238E27FC236}">
                <a16:creationId xmlns:a16="http://schemas.microsoft.com/office/drawing/2014/main" id="{838C5E43-FD60-1FAE-CFEF-E74565817F28}"/>
              </a:ext>
            </a:extLst>
          </p:cNvPr>
          <p:cNvSpPr txBox="1"/>
          <p:nvPr/>
        </p:nvSpPr>
        <p:spPr>
          <a:xfrm>
            <a:off x="9571258" y="854042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R22</a:t>
            </a:r>
          </a:p>
        </p:txBody>
      </p:sp>
      <p:sp>
        <p:nvSpPr>
          <p:cNvPr id="465" name="Rectángulo 464">
            <a:extLst>
              <a:ext uri="{FF2B5EF4-FFF2-40B4-BE49-F238E27FC236}">
                <a16:creationId xmlns:a16="http://schemas.microsoft.com/office/drawing/2014/main" id="{E62C1A09-15E9-013C-2D18-9CE9E0B84F97}"/>
              </a:ext>
            </a:extLst>
          </p:cNvPr>
          <p:cNvSpPr/>
          <p:nvPr/>
        </p:nvSpPr>
        <p:spPr>
          <a:xfrm rot="5400000">
            <a:off x="9937087" y="610678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6" name="Conector recto 465">
            <a:extLst>
              <a:ext uri="{FF2B5EF4-FFF2-40B4-BE49-F238E27FC236}">
                <a16:creationId xmlns:a16="http://schemas.microsoft.com/office/drawing/2014/main" id="{A7DAD786-4267-C054-3E4E-9BBC64C418F8}"/>
              </a:ext>
            </a:extLst>
          </p:cNvPr>
          <p:cNvCxnSpPr>
            <a:cxnSpLocks/>
            <a:stCxn id="467" idx="3"/>
            <a:endCxn id="465" idx="1"/>
          </p:cNvCxnSpPr>
          <p:nvPr/>
        </p:nvCxnSpPr>
        <p:spPr>
          <a:xfrm flipH="1">
            <a:off x="9991678" y="5161322"/>
            <a:ext cx="5723" cy="1116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ángulo 466">
            <a:extLst>
              <a:ext uri="{FF2B5EF4-FFF2-40B4-BE49-F238E27FC236}">
                <a16:creationId xmlns:a16="http://schemas.microsoft.com/office/drawing/2014/main" id="{BC4FC692-1952-80DC-4AE3-D9AC4A4C8FBD}"/>
              </a:ext>
            </a:extLst>
          </p:cNvPr>
          <p:cNvSpPr/>
          <p:nvPr/>
        </p:nvSpPr>
        <p:spPr>
          <a:xfrm rot="5400000">
            <a:off x="9942810" y="488154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8" name="Conector recto 467">
            <a:extLst>
              <a:ext uri="{FF2B5EF4-FFF2-40B4-BE49-F238E27FC236}">
                <a16:creationId xmlns:a16="http://schemas.microsoft.com/office/drawing/2014/main" id="{1D96A2D2-60C5-5ACD-0D08-76112E4E25A1}"/>
              </a:ext>
            </a:extLst>
          </p:cNvPr>
          <p:cNvCxnSpPr>
            <a:cxnSpLocks/>
          </p:cNvCxnSpPr>
          <p:nvPr/>
        </p:nvCxnSpPr>
        <p:spPr>
          <a:xfrm>
            <a:off x="9994814" y="6386564"/>
            <a:ext cx="0" cy="342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CuadroTexto 468">
            <a:extLst>
              <a:ext uri="{FF2B5EF4-FFF2-40B4-BE49-F238E27FC236}">
                <a16:creationId xmlns:a16="http://schemas.microsoft.com/office/drawing/2014/main" id="{A074F21C-15E5-8E78-B9C5-940928D835F9}"/>
              </a:ext>
            </a:extLst>
          </p:cNvPr>
          <p:cNvSpPr txBox="1"/>
          <p:nvPr/>
        </p:nvSpPr>
        <p:spPr>
          <a:xfrm>
            <a:off x="10169170" y="6189117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852</a:t>
            </a:r>
          </a:p>
        </p:txBody>
      </p:sp>
      <p:sp>
        <p:nvSpPr>
          <p:cNvPr id="470" name="CuadroTexto 469">
            <a:extLst>
              <a:ext uri="{FF2B5EF4-FFF2-40B4-BE49-F238E27FC236}">
                <a16:creationId xmlns:a16="http://schemas.microsoft.com/office/drawing/2014/main" id="{823A53C4-39BD-2DC3-4C2C-3216D20A14D2}"/>
              </a:ext>
            </a:extLst>
          </p:cNvPr>
          <p:cNvSpPr txBox="1"/>
          <p:nvPr/>
        </p:nvSpPr>
        <p:spPr>
          <a:xfrm>
            <a:off x="10188575" y="4948733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832</a:t>
            </a:r>
          </a:p>
        </p:txBody>
      </p:sp>
      <p:cxnSp>
        <p:nvCxnSpPr>
          <p:cNvPr id="471" name="Conector recto 470">
            <a:extLst>
              <a:ext uri="{FF2B5EF4-FFF2-40B4-BE49-F238E27FC236}">
                <a16:creationId xmlns:a16="http://schemas.microsoft.com/office/drawing/2014/main" id="{787296F7-1EC1-2281-B1A9-A42CA1ED74DD}"/>
              </a:ext>
            </a:extLst>
          </p:cNvPr>
          <p:cNvCxnSpPr>
            <a:cxnSpLocks/>
            <a:stCxn id="481" idx="3"/>
            <a:endCxn id="480" idx="6"/>
          </p:cNvCxnSpPr>
          <p:nvPr/>
        </p:nvCxnSpPr>
        <p:spPr>
          <a:xfrm rot="16200000">
            <a:off x="9931961" y="3904561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Rectángulo 471">
            <a:extLst>
              <a:ext uri="{FF2B5EF4-FFF2-40B4-BE49-F238E27FC236}">
                <a16:creationId xmlns:a16="http://schemas.microsoft.com/office/drawing/2014/main" id="{5DD9367D-980F-CF6B-0E11-F4D06E2331B0}"/>
              </a:ext>
            </a:extLst>
          </p:cNvPr>
          <p:cNvSpPr/>
          <p:nvPr/>
        </p:nvSpPr>
        <p:spPr>
          <a:xfrm rot="16200000">
            <a:off x="9948176" y="277522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73" name="Conector recto 472">
            <a:extLst>
              <a:ext uri="{FF2B5EF4-FFF2-40B4-BE49-F238E27FC236}">
                <a16:creationId xmlns:a16="http://schemas.microsoft.com/office/drawing/2014/main" id="{2C0F5687-2128-DC3B-FDA2-1A3B424737B7}"/>
              </a:ext>
            </a:extLst>
          </p:cNvPr>
          <p:cNvCxnSpPr>
            <a:stCxn id="479" idx="2"/>
            <a:endCxn id="472" idx="1"/>
          </p:cNvCxnSpPr>
          <p:nvPr/>
        </p:nvCxnSpPr>
        <p:spPr>
          <a:xfrm rot="16200000" flipV="1">
            <a:off x="9842286" y="3215480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ector recto 474">
            <a:extLst>
              <a:ext uri="{FF2B5EF4-FFF2-40B4-BE49-F238E27FC236}">
                <a16:creationId xmlns:a16="http://schemas.microsoft.com/office/drawing/2014/main" id="{E77D8F34-2569-0BCE-82C9-9A70B57CD431}"/>
              </a:ext>
            </a:extLst>
          </p:cNvPr>
          <p:cNvCxnSpPr>
            <a:cxnSpLocks/>
            <a:stCxn id="481" idx="0"/>
          </p:cNvCxnSpPr>
          <p:nvPr/>
        </p:nvCxnSpPr>
        <p:spPr>
          <a:xfrm flipH="1">
            <a:off x="8212222" y="4030823"/>
            <a:ext cx="1561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upo 475">
            <a:extLst>
              <a:ext uri="{FF2B5EF4-FFF2-40B4-BE49-F238E27FC236}">
                <a16:creationId xmlns:a16="http://schemas.microsoft.com/office/drawing/2014/main" id="{616E0CDA-FBA8-70D3-99FC-446A611DC46A}"/>
              </a:ext>
            </a:extLst>
          </p:cNvPr>
          <p:cNvGrpSpPr/>
          <p:nvPr/>
        </p:nvGrpSpPr>
        <p:grpSpPr>
          <a:xfrm rot="16200000" flipH="1">
            <a:off x="9782323" y="3501368"/>
            <a:ext cx="460612" cy="211529"/>
            <a:chOff x="4140259" y="2904531"/>
            <a:chExt cx="2911092" cy="1521744"/>
          </a:xfrm>
        </p:grpSpPr>
        <p:sp>
          <p:nvSpPr>
            <p:cNvPr id="477" name="Forma libre 285">
              <a:extLst>
                <a:ext uri="{FF2B5EF4-FFF2-40B4-BE49-F238E27FC236}">
                  <a16:creationId xmlns:a16="http://schemas.microsoft.com/office/drawing/2014/main" id="{34588F1F-64FE-9577-5BDE-58756AE8D8DB}"/>
                </a:ext>
              </a:extLst>
            </p:cNvPr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8" name="Forma libre 286">
              <a:extLst>
                <a:ext uri="{FF2B5EF4-FFF2-40B4-BE49-F238E27FC236}">
                  <a16:creationId xmlns:a16="http://schemas.microsoft.com/office/drawing/2014/main" id="{734C50F9-511F-5D38-E9ED-9C343966555B}"/>
                </a:ext>
              </a:extLst>
            </p:cNvPr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9" name="Elipse 478">
              <a:extLst>
                <a:ext uri="{FF2B5EF4-FFF2-40B4-BE49-F238E27FC236}">
                  <a16:creationId xmlns:a16="http://schemas.microsoft.com/office/drawing/2014/main" id="{3902F48E-2088-3DBE-944A-F34650C79492}"/>
                </a:ext>
              </a:extLst>
            </p:cNvPr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0" name="Elipse 479">
              <a:extLst>
                <a:ext uri="{FF2B5EF4-FFF2-40B4-BE49-F238E27FC236}">
                  <a16:creationId xmlns:a16="http://schemas.microsoft.com/office/drawing/2014/main" id="{DE0DC4B5-595F-4569-FE63-AFEFD3B94AD6}"/>
                </a:ext>
              </a:extLst>
            </p:cNvPr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81" name="Rectángulo 480">
            <a:extLst>
              <a:ext uri="{FF2B5EF4-FFF2-40B4-BE49-F238E27FC236}">
                <a16:creationId xmlns:a16="http://schemas.microsoft.com/office/drawing/2014/main" id="{A037EB90-419B-A392-7290-82EA23FD2854}"/>
              </a:ext>
            </a:extLst>
          </p:cNvPr>
          <p:cNvSpPr/>
          <p:nvPr/>
        </p:nvSpPr>
        <p:spPr>
          <a:xfrm rot="16200000">
            <a:off x="9944493" y="380563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2" name="Conector recto 481">
            <a:extLst>
              <a:ext uri="{FF2B5EF4-FFF2-40B4-BE49-F238E27FC236}">
                <a16:creationId xmlns:a16="http://schemas.microsoft.com/office/drawing/2014/main" id="{A8EC0CA0-394C-DC6B-E13D-10ECCAECE93E}"/>
              </a:ext>
            </a:extLst>
          </p:cNvPr>
          <p:cNvCxnSpPr>
            <a:cxnSpLocks/>
            <a:stCxn id="467" idx="1"/>
            <a:endCxn id="481" idx="1"/>
          </p:cNvCxnSpPr>
          <p:nvPr/>
        </p:nvCxnSpPr>
        <p:spPr>
          <a:xfrm flipV="1">
            <a:off x="9997401" y="4085414"/>
            <a:ext cx="1683" cy="966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ángulo redondeado 341">
            <a:extLst>
              <a:ext uri="{FF2B5EF4-FFF2-40B4-BE49-F238E27FC236}">
                <a16:creationId xmlns:a16="http://schemas.microsoft.com/office/drawing/2014/main" id="{047B40C3-3BEF-F06E-5C71-48DF52171905}"/>
              </a:ext>
            </a:extLst>
          </p:cNvPr>
          <p:cNvSpPr/>
          <p:nvPr/>
        </p:nvSpPr>
        <p:spPr>
          <a:xfrm rot="16200000">
            <a:off x="9907530" y="4168694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4" name="Rectángulo redondeado 265">
            <a:extLst>
              <a:ext uri="{FF2B5EF4-FFF2-40B4-BE49-F238E27FC236}">
                <a16:creationId xmlns:a16="http://schemas.microsoft.com/office/drawing/2014/main" id="{62471AD1-9539-667F-27CA-8A5FDBBF8DA4}"/>
              </a:ext>
            </a:extLst>
          </p:cNvPr>
          <p:cNvSpPr/>
          <p:nvPr/>
        </p:nvSpPr>
        <p:spPr>
          <a:xfrm rot="10800000">
            <a:off x="9523873" y="3969486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5" name="Rectángulo redondeado 265">
            <a:extLst>
              <a:ext uri="{FF2B5EF4-FFF2-40B4-BE49-F238E27FC236}">
                <a16:creationId xmlns:a16="http://schemas.microsoft.com/office/drawing/2014/main" id="{D83E65D9-470F-9BF8-DC6D-4475234E889A}"/>
              </a:ext>
            </a:extLst>
          </p:cNvPr>
          <p:cNvSpPr/>
          <p:nvPr/>
        </p:nvSpPr>
        <p:spPr>
          <a:xfrm rot="10800000">
            <a:off x="10308469" y="3964952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6" name="CuadroTexto 485">
            <a:extLst>
              <a:ext uri="{FF2B5EF4-FFF2-40B4-BE49-F238E27FC236}">
                <a16:creationId xmlns:a16="http://schemas.microsoft.com/office/drawing/2014/main" id="{AEDE0F8F-8A6D-D875-5E26-A72A027F8F21}"/>
              </a:ext>
            </a:extLst>
          </p:cNvPr>
          <p:cNvSpPr txBox="1"/>
          <p:nvPr/>
        </p:nvSpPr>
        <p:spPr>
          <a:xfrm>
            <a:off x="8209619" y="5130920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R23</a:t>
            </a:r>
          </a:p>
        </p:txBody>
      </p:sp>
      <p:sp>
        <p:nvSpPr>
          <p:cNvPr id="487" name="CuadroTexto 486">
            <a:extLst>
              <a:ext uri="{FF2B5EF4-FFF2-40B4-BE49-F238E27FC236}">
                <a16:creationId xmlns:a16="http://schemas.microsoft.com/office/drawing/2014/main" id="{180BE051-0808-BAB4-4268-41BC590B6435}"/>
              </a:ext>
            </a:extLst>
          </p:cNvPr>
          <p:cNvSpPr txBox="1"/>
          <p:nvPr/>
        </p:nvSpPr>
        <p:spPr>
          <a:xfrm>
            <a:off x="9998342" y="411062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R12</a:t>
            </a:r>
          </a:p>
        </p:txBody>
      </p:sp>
      <p:sp>
        <p:nvSpPr>
          <p:cNvPr id="488" name="CuadroTexto 487">
            <a:extLst>
              <a:ext uri="{FF2B5EF4-FFF2-40B4-BE49-F238E27FC236}">
                <a16:creationId xmlns:a16="http://schemas.microsoft.com/office/drawing/2014/main" id="{2976162A-8E88-2951-CF88-3973D5AD116A}"/>
              </a:ext>
            </a:extLst>
          </p:cNvPr>
          <p:cNvSpPr txBox="1"/>
          <p:nvPr/>
        </p:nvSpPr>
        <p:spPr>
          <a:xfrm>
            <a:off x="10178430" y="370834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R13</a:t>
            </a:r>
          </a:p>
        </p:txBody>
      </p:sp>
      <p:sp>
        <p:nvSpPr>
          <p:cNvPr id="489" name="CuadroTexto 488">
            <a:extLst>
              <a:ext uri="{FF2B5EF4-FFF2-40B4-BE49-F238E27FC236}">
                <a16:creationId xmlns:a16="http://schemas.microsoft.com/office/drawing/2014/main" id="{FEEAAAD1-614D-C9AD-A450-3141B99717F2}"/>
              </a:ext>
            </a:extLst>
          </p:cNvPr>
          <p:cNvSpPr txBox="1"/>
          <p:nvPr/>
        </p:nvSpPr>
        <p:spPr>
          <a:xfrm>
            <a:off x="10054330" y="3435345"/>
            <a:ext cx="45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F5</a:t>
            </a:r>
          </a:p>
        </p:txBody>
      </p: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44DEC192-9709-530D-3D1D-2484D59C609D}"/>
              </a:ext>
            </a:extLst>
          </p:cNvPr>
          <p:cNvSpPr txBox="1"/>
          <p:nvPr/>
        </p:nvSpPr>
        <p:spPr>
          <a:xfrm>
            <a:off x="9555411" y="364752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858</a:t>
            </a:r>
          </a:p>
        </p:txBody>
      </p:sp>
      <p:sp>
        <p:nvSpPr>
          <p:cNvPr id="491" name="CuadroTexto 490">
            <a:extLst>
              <a:ext uri="{FF2B5EF4-FFF2-40B4-BE49-F238E27FC236}">
                <a16:creationId xmlns:a16="http://schemas.microsoft.com/office/drawing/2014/main" id="{051843D0-B898-1E38-7F66-B285748F4383}"/>
              </a:ext>
            </a:extLst>
          </p:cNvPr>
          <p:cNvSpPr txBox="1"/>
          <p:nvPr/>
        </p:nvSpPr>
        <p:spPr>
          <a:xfrm>
            <a:off x="9788824" y="268914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864</a:t>
            </a:r>
          </a:p>
        </p:txBody>
      </p:sp>
      <p:cxnSp>
        <p:nvCxnSpPr>
          <p:cNvPr id="492" name="Conector recto 491">
            <a:extLst>
              <a:ext uri="{FF2B5EF4-FFF2-40B4-BE49-F238E27FC236}">
                <a16:creationId xmlns:a16="http://schemas.microsoft.com/office/drawing/2014/main" id="{E76A54FD-19D2-965C-3725-E234EE1FE086}"/>
              </a:ext>
            </a:extLst>
          </p:cNvPr>
          <p:cNvCxnSpPr>
            <a:cxnSpLocks/>
          </p:cNvCxnSpPr>
          <p:nvPr/>
        </p:nvCxnSpPr>
        <p:spPr>
          <a:xfrm>
            <a:off x="8205000" y="4032374"/>
            <a:ext cx="0" cy="374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upo 492">
            <a:extLst>
              <a:ext uri="{FF2B5EF4-FFF2-40B4-BE49-F238E27FC236}">
                <a16:creationId xmlns:a16="http://schemas.microsoft.com/office/drawing/2014/main" id="{7EEBDB30-B76D-8FEC-6CF8-1D97B9BA654F}"/>
              </a:ext>
            </a:extLst>
          </p:cNvPr>
          <p:cNvGrpSpPr/>
          <p:nvPr/>
        </p:nvGrpSpPr>
        <p:grpSpPr>
          <a:xfrm rot="5400000">
            <a:off x="9802112" y="6842855"/>
            <a:ext cx="535065" cy="281154"/>
            <a:chOff x="5332920" y="6770370"/>
            <a:chExt cx="535065" cy="281154"/>
          </a:xfrm>
        </p:grpSpPr>
        <p:sp>
          <p:nvSpPr>
            <p:cNvPr id="494" name="Elipse 493">
              <a:extLst>
                <a:ext uri="{FF2B5EF4-FFF2-40B4-BE49-F238E27FC236}">
                  <a16:creationId xmlns:a16="http://schemas.microsoft.com/office/drawing/2014/main" id="{3ABC68DE-6334-DE90-8CED-EBEEC18F44D9}"/>
                </a:ext>
              </a:extLst>
            </p:cNvPr>
            <p:cNvSpPr/>
            <p:nvPr/>
          </p:nvSpPr>
          <p:spPr>
            <a:xfrm rot="10800000">
              <a:off x="5725110" y="6918174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5" name="Elipse 494">
              <a:extLst>
                <a:ext uri="{FF2B5EF4-FFF2-40B4-BE49-F238E27FC236}">
                  <a16:creationId xmlns:a16="http://schemas.microsoft.com/office/drawing/2014/main" id="{87E7C9B2-83C6-B9C9-0A8D-967298E82787}"/>
                </a:ext>
              </a:extLst>
            </p:cNvPr>
            <p:cNvSpPr/>
            <p:nvPr/>
          </p:nvSpPr>
          <p:spPr>
            <a:xfrm rot="10800000">
              <a:off x="5332920" y="6918174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6" name="Conector recto 495">
              <a:extLst>
                <a:ext uri="{FF2B5EF4-FFF2-40B4-BE49-F238E27FC236}">
                  <a16:creationId xmlns:a16="http://schemas.microsoft.com/office/drawing/2014/main" id="{88ABBE20-6FBF-9938-626E-3E1D86C5E487}"/>
                </a:ext>
              </a:extLst>
            </p:cNvPr>
            <p:cNvCxnSpPr>
              <a:endCxn id="495" idx="2"/>
            </p:cNvCxnSpPr>
            <p:nvPr/>
          </p:nvCxnSpPr>
          <p:spPr>
            <a:xfrm flipH="1">
              <a:off x="5475795" y="6770370"/>
              <a:ext cx="194723" cy="214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7" name="Rectángulo 496">
            <a:extLst>
              <a:ext uri="{FF2B5EF4-FFF2-40B4-BE49-F238E27FC236}">
                <a16:creationId xmlns:a16="http://schemas.microsoft.com/office/drawing/2014/main" id="{4CAE767F-7D8A-9A01-6EB9-95BF6070AF1E}"/>
              </a:ext>
            </a:extLst>
          </p:cNvPr>
          <p:cNvSpPr/>
          <p:nvPr/>
        </p:nvSpPr>
        <p:spPr>
          <a:xfrm>
            <a:off x="11036518" y="380563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9" name="Rectángulo redondeado 341">
            <a:extLst>
              <a:ext uri="{FF2B5EF4-FFF2-40B4-BE49-F238E27FC236}">
                <a16:creationId xmlns:a16="http://schemas.microsoft.com/office/drawing/2014/main" id="{A5026BE8-9FAE-5D38-F72E-BDB28522120C}"/>
              </a:ext>
            </a:extLst>
          </p:cNvPr>
          <p:cNvSpPr/>
          <p:nvPr/>
        </p:nvSpPr>
        <p:spPr>
          <a:xfrm>
            <a:off x="10808121" y="396335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0" name="CuadroTexto 499">
            <a:extLst>
              <a:ext uri="{FF2B5EF4-FFF2-40B4-BE49-F238E27FC236}">
                <a16:creationId xmlns:a16="http://schemas.microsoft.com/office/drawing/2014/main" id="{862A9C7E-F4A4-CA33-A490-B0219B05E614}"/>
              </a:ext>
            </a:extLst>
          </p:cNvPr>
          <p:cNvSpPr txBox="1"/>
          <p:nvPr/>
        </p:nvSpPr>
        <p:spPr>
          <a:xfrm>
            <a:off x="10677125" y="370527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R14</a:t>
            </a:r>
          </a:p>
        </p:txBody>
      </p:sp>
      <p:sp>
        <p:nvSpPr>
          <p:cNvPr id="501" name="Rectángulo 500">
            <a:extLst>
              <a:ext uri="{FF2B5EF4-FFF2-40B4-BE49-F238E27FC236}">
                <a16:creationId xmlns:a16="http://schemas.microsoft.com/office/drawing/2014/main" id="{BF4816D1-090C-574B-B493-03E1224C8F24}"/>
              </a:ext>
            </a:extLst>
          </p:cNvPr>
          <p:cNvSpPr/>
          <p:nvPr/>
        </p:nvSpPr>
        <p:spPr>
          <a:xfrm rot="16200000">
            <a:off x="11036518" y="277531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3" name="Rectángulo 502">
            <a:extLst>
              <a:ext uri="{FF2B5EF4-FFF2-40B4-BE49-F238E27FC236}">
                <a16:creationId xmlns:a16="http://schemas.microsoft.com/office/drawing/2014/main" id="{DE7749D2-C8A9-15AC-AA24-1E7844D7EED0}"/>
              </a:ext>
            </a:extLst>
          </p:cNvPr>
          <p:cNvSpPr/>
          <p:nvPr/>
        </p:nvSpPr>
        <p:spPr>
          <a:xfrm rot="5400000">
            <a:off x="11033247" y="2285491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4" name="Conector recto 503">
            <a:extLst>
              <a:ext uri="{FF2B5EF4-FFF2-40B4-BE49-F238E27FC236}">
                <a16:creationId xmlns:a16="http://schemas.microsoft.com/office/drawing/2014/main" id="{19318DA7-2C84-B656-475B-1B7641939FFF}"/>
              </a:ext>
            </a:extLst>
          </p:cNvPr>
          <p:cNvCxnSpPr>
            <a:cxnSpLocks/>
            <a:stCxn id="503" idx="3"/>
          </p:cNvCxnSpPr>
          <p:nvPr/>
        </p:nvCxnSpPr>
        <p:spPr>
          <a:xfrm>
            <a:off x="11087838" y="2565270"/>
            <a:ext cx="0" cy="383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ángulo 504">
            <a:extLst>
              <a:ext uri="{FF2B5EF4-FFF2-40B4-BE49-F238E27FC236}">
                <a16:creationId xmlns:a16="http://schemas.microsoft.com/office/drawing/2014/main" id="{E8B78A49-AA6B-99CC-6265-FB52E1792855}"/>
              </a:ext>
            </a:extLst>
          </p:cNvPr>
          <p:cNvSpPr/>
          <p:nvPr/>
        </p:nvSpPr>
        <p:spPr>
          <a:xfrm rot="5400000">
            <a:off x="11033247" y="179518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6" name="Conector recto 505">
            <a:extLst>
              <a:ext uri="{FF2B5EF4-FFF2-40B4-BE49-F238E27FC236}">
                <a16:creationId xmlns:a16="http://schemas.microsoft.com/office/drawing/2014/main" id="{F49871E7-82E0-C25F-C3BE-16A6BAF06081}"/>
              </a:ext>
            </a:extLst>
          </p:cNvPr>
          <p:cNvCxnSpPr>
            <a:cxnSpLocks/>
            <a:stCxn id="505" idx="3"/>
            <a:endCxn id="503" idx="1"/>
          </p:cNvCxnSpPr>
          <p:nvPr/>
        </p:nvCxnSpPr>
        <p:spPr>
          <a:xfrm>
            <a:off x="11087838" y="2074963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CuadroTexto 506">
            <a:extLst>
              <a:ext uri="{FF2B5EF4-FFF2-40B4-BE49-F238E27FC236}">
                <a16:creationId xmlns:a16="http://schemas.microsoft.com/office/drawing/2014/main" id="{D95C6384-A57E-1E8F-55C4-B54E7D28430D}"/>
              </a:ext>
            </a:extLst>
          </p:cNvPr>
          <p:cNvSpPr txBox="1"/>
          <p:nvPr/>
        </p:nvSpPr>
        <p:spPr>
          <a:xfrm>
            <a:off x="10470020" y="235907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844</a:t>
            </a:r>
          </a:p>
        </p:txBody>
      </p:sp>
      <p:sp>
        <p:nvSpPr>
          <p:cNvPr id="508" name="CuadroTexto 507">
            <a:extLst>
              <a:ext uri="{FF2B5EF4-FFF2-40B4-BE49-F238E27FC236}">
                <a16:creationId xmlns:a16="http://schemas.microsoft.com/office/drawing/2014/main" id="{41C42A7F-EDF9-8045-DFD2-0DF4777CB2E5}"/>
              </a:ext>
            </a:extLst>
          </p:cNvPr>
          <p:cNvSpPr txBox="1"/>
          <p:nvPr/>
        </p:nvSpPr>
        <p:spPr>
          <a:xfrm>
            <a:off x="10472256" y="1862549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846</a:t>
            </a:r>
          </a:p>
        </p:txBody>
      </p:sp>
      <p:cxnSp>
        <p:nvCxnSpPr>
          <p:cNvPr id="509" name="Conector recto 508">
            <a:extLst>
              <a:ext uri="{FF2B5EF4-FFF2-40B4-BE49-F238E27FC236}">
                <a16:creationId xmlns:a16="http://schemas.microsoft.com/office/drawing/2014/main" id="{9E3D7942-02E6-C72D-BD2B-BCA6ED0E9C60}"/>
              </a:ext>
            </a:extLst>
          </p:cNvPr>
          <p:cNvCxnSpPr>
            <a:cxnSpLocks/>
            <a:stCxn id="497" idx="2"/>
            <a:endCxn id="501" idx="1"/>
          </p:cNvCxnSpPr>
          <p:nvPr/>
        </p:nvCxnSpPr>
        <p:spPr>
          <a:xfrm flipV="1">
            <a:off x="11091109" y="3055093"/>
            <a:ext cx="0" cy="1200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tángulo redondeado 265">
            <a:extLst>
              <a:ext uri="{FF2B5EF4-FFF2-40B4-BE49-F238E27FC236}">
                <a16:creationId xmlns:a16="http://schemas.microsoft.com/office/drawing/2014/main" id="{0EEF915B-63B5-21FF-B0D2-E59DCFC2BC57}"/>
              </a:ext>
            </a:extLst>
          </p:cNvPr>
          <p:cNvSpPr/>
          <p:nvPr/>
        </p:nvSpPr>
        <p:spPr>
          <a:xfrm rot="16200000">
            <a:off x="11013290" y="360522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1" name="CuadroTexto 510">
            <a:extLst>
              <a:ext uri="{FF2B5EF4-FFF2-40B4-BE49-F238E27FC236}">
                <a16:creationId xmlns:a16="http://schemas.microsoft.com/office/drawing/2014/main" id="{A1BDE40C-37DC-568D-A46B-6286A952A2E4}"/>
              </a:ext>
            </a:extLst>
          </p:cNvPr>
          <p:cNvSpPr txBox="1"/>
          <p:nvPr/>
        </p:nvSpPr>
        <p:spPr>
          <a:xfrm>
            <a:off x="11099820" y="351822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R21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32FDA6DB-DE80-32B6-0773-8519BB3B7512}"/>
              </a:ext>
            </a:extLst>
          </p:cNvPr>
          <p:cNvSpPr txBox="1"/>
          <p:nvPr/>
        </p:nvSpPr>
        <p:spPr>
          <a:xfrm>
            <a:off x="10472256" y="2855591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842</a:t>
            </a:r>
          </a:p>
        </p:txBody>
      </p:sp>
      <p:grpSp>
        <p:nvGrpSpPr>
          <p:cNvPr id="513" name="Grupo 512">
            <a:extLst>
              <a:ext uri="{FF2B5EF4-FFF2-40B4-BE49-F238E27FC236}">
                <a16:creationId xmlns:a16="http://schemas.microsoft.com/office/drawing/2014/main" id="{35D144CB-DC90-D5C6-8A65-150A1A55AEF8}"/>
              </a:ext>
            </a:extLst>
          </p:cNvPr>
          <p:cNvGrpSpPr/>
          <p:nvPr/>
        </p:nvGrpSpPr>
        <p:grpSpPr>
          <a:xfrm rot="16200000" flipV="1">
            <a:off x="9218312" y="1368643"/>
            <a:ext cx="418612" cy="420957"/>
            <a:chOff x="2349982" y="2520452"/>
            <a:chExt cx="418612" cy="420957"/>
          </a:xfrm>
        </p:grpSpPr>
        <p:sp>
          <p:nvSpPr>
            <p:cNvPr id="514" name="Triángulo isósceles 513">
              <a:extLst>
                <a:ext uri="{FF2B5EF4-FFF2-40B4-BE49-F238E27FC236}">
                  <a16:creationId xmlns:a16="http://schemas.microsoft.com/office/drawing/2014/main" id="{03DEDA71-1A30-9765-39ED-2D332104F402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5" name="Rectángulo 514">
              <a:extLst>
                <a:ext uri="{FF2B5EF4-FFF2-40B4-BE49-F238E27FC236}">
                  <a16:creationId xmlns:a16="http://schemas.microsoft.com/office/drawing/2014/main" id="{4A440C1F-64E2-38B5-4F9D-0FC3A31F74D6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6" name="Rectángulo 515">
              <a:extLst>
                <a:ext uri="{FF2B5EF4-FFF2-40B4-BE49-F238E27FC236}">
                  <a16:creationId xmlns:a16="http://schemas.microsoft.com/office/drawing/2014/main" id="{C032803E-6F97-35BC-F868-0DFCB8E25117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17" name="Rectángulo 516">
            <a:extLst>
              <a:ext uri="{FF2B5EF4-FFF2-40B4-BE49-F238E27FC236}">
                <a16:creationId xmlns:a16="http://schemas.microsoft.com/office/drawing/2014/main" id="{D4FA8A3C-302A-C3CB-C4BC-9B426E09E7AD}"/>
              </a:ext>
            </a:extLst>
          </p:cNvPr>
          <p:cNvSpPr/>
          <p:nvPr/>
        </p:nvSpPr>
        <p:spPr>
          <a:xfrm>
            <a:off x="10089028" y="1359861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8" name="Conector recto 517">
            <a:extLst>
              <a:ext uri="{FF2B5EF4-FFF2-40B4-BE49-F238E27FC236}">
                <a16:creationId xmlns:a16="http://schemas.microsoft.com/office/drawing/2014/main" id="{83929BD1-BBFD-83F6-1357-AC50CC58DD6E}"/>
              </a:ext>
            </a:extLst>
          </p:cNvPr>
          <p:cNvCxnSpPr>
            <a:cxnSpLocks/>
            <a:stCxn id="517" idx="3"/>
          </p:cNvCxnSpPr>
          <p:nvPr/>
        </p:nvCxnSpPr>
        <p:spPr>
          <a:xfrm rot="16200000">
            <a:off x="10527400" y="1255859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ector recto 518">
            <a:extLst>
              <a:ext uri="{FF2B5EF4-FFF2-40B4-BE49-F238E27FC236}">
                <a16:creationId xmlns:a16="http://schemas.microsoft.com/office/drawing/2014/main" id="{72B9324D-6C91-60CA-225F-7D0DC4C62E56}"/>
              </a:ext>
            </a:extLst>
          </p:cNvPr>
          <p:cNvCxnSpPr>
            <a:cxnSpLocks/>
            <a:stCxn id="516" idx="0"/>
            <a:endCxn id="517" idx="1"/>
          </p:cNvCxnSpPr>
          <p:nvPr/>
        </p:nvCxnSpPr>
        <p:spPr>
          <a:xfrm>
            <a:off x="9638097" y="1579122"/>
            <a:ext cx="450931" cy="5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Rectángulo redondeado 341">
            <a:extLst>
              <a:ext uri="{FF2B5EF4-FFF2-40B4-BE49-F238E27FC236}">
                <a16:creationId xmlns:a16="http://schemas.microsoft.com/office/drawing/2014/main" id="{3EC66961-E76F-8FE0-B659-3E62C89455CF}"/>
              </a:ext>
            </a:extLst>
          </p:cNvPr>
          <p:cNvSpPr/>
          <p:nvPr/>
        </p:nvSpPr>
        <p:spPr>
          <a:xfrm>
            <a:off x="10242002" y="1518604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1" name="Rectángulo 520">
            <a:extLst>
              <a:ext uri="{FF2B5EF4-FFF2-40B4-BE49-F238E27FC236}">
                <a16:creationId xmlns:a16="http://schemas.microsoft.com/office/drawing/2014/main" id="{1742754C-BF9B-632E-F7D1-7E41F815F48A}"/>
              </a:ext>
            </a:extLst>
          </p:cNvPr>
          <p:cNvSpPr/>
          <p:nvPr/>
        </p:nvSpPr>
        <p:spPr>
          <a:xfrm rot="5400000">
            <a:off x="11030216" y="1367582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2" name="Conector recto 521">
            <a:extLst>
              <a:ext uri="{FF2B5EF4-FFF2-40B4-BE49-F238E27FC236}">
                <a16:creationId xmlns:a16="http://schemas.microsoft.com/office/drawing/2014/main" id="{62921C8E-CFAD-6C67-4985-197B31BA7003}"/>
              </a:ext>
            </a:extLst>
          </p:cNvPr>
          <p:cNvCxnSpPr>
            <a:cxnSpLocks/>
            <a:stCxn id="521" idx="3"/>
          </p:cNvCxnSpPr>
          <p:nvPr/>
        </p:nvCxnSpPr>
        <p:spPr>
          <a:xfrm>
            <a:off x="11084807" y="1647361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CuadroTexto 522">
            <a:extLst>
              <a:ext uri="{FF2B5EF4-FFF2-40B4-BE49-F238E27FC236}">
                <a16:creationId xmlns:a16="http://schemas.microsoft.com/office/drawing/2014/main" id="{6417D58E-6E9B-B1CB-956F-1AE86C465BC0}"/>
              </a:ext>
            </a:extLst>
          </p:cNvPr>
          <p:cNvSpPr txBox="1"/>
          <p:nvPr/>
        </p:nvSpPr>
        <p:spPr>
          <a:xfrm>
            <a:off x="10854148" y="1278537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848</a:t>
            </a:r>
          </a:p>
        </p:txBody>
      </p:sp>
      <p:sp>
        <p:nvSpPr>
          <p:cNvPr id="524" name="CuadroTexto 523">
            <a:extLst>
              <a:ext uri="{FF2B5EF4-FFF2-40B4-BE49-F238E27FC236}">
                <a16:creationId xmlns:a16="http://schemas.microsoft.com/office/drawing/2014/main" id="{5985AA6D-0E3C-3A72-A047-1715141F3CAF}"/>
              </a:ext>
            </a:extLst>
          </p:cNvPr>
          <p:cNvSpPr txBox="1"/>
          <p:nvPr/>
        </p:nvSpPr>
        <p:spPr>
          <a:xfrm>
            <a:off x="10147298" y="127323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R20</a:t>
            </a:r>
          </a:p>
        </p:txBody>
      </p:sp>
      <p:sp>
        <p:nvSpPr>
          <p:cNvPr id="525" name="CuadroTexto 524">
            <a:extLst>
              <a:ext uri="{FF2B5EF4-FFF2-40B4-BE49-F238E27FC236}">
                <a16:creationId xmlns:a16="http://schemas.microsoft.com/office/drawing/2014/main" id="{C503EC25-8069-CAE0-95A2-4E14FEF1CB9E}"/>
              </a:ext>
            </a:extLst>
          </p:cNvPr>
          <p:cNvSpPr txBox="1"/>
          <p:nvPr/>
        </p:nvSpPr>
        <p:spPr>
          <a:xfrm>
            <a:off x="8915357" y="173142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2</a:t>
            </a:r>
          </a:p>
        </p:txBody>
      </p:sp>
      <p:cxnSp>
        <p:nvCxnSpPr>
          <p:cNvPr id="530" name="Conector recto 529">
            <a:extLst>
              <a:ext uri="{FF2B5EF4-FFF2-40B4-BE49-F238E27FC236}">
                <a16:creationId xmlns:a16="http://schemas.microsoft.com/office/drawing/2014/main" id="{8EE1750A-3088-C91D-BF0F-48CEE7B86377}"/>
              </a:ext>
            </a:extLst>
          </p:cNvPr>
          <p:cNvCxnSpPr>
            <a:cxnSpLocks/>
            <a:stCxn id="497" idx="3"/>
          </p:cNvCxnSpPr>
          <p:nvPr/>
        </p:nvCxnSpPr>
        <p:spPr>
          <a:xfrm>
            <a:off x="11145700" y="4030823"/>
            <a:ext cx="24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ángulo 530">
            <a:extLst>
              <a:ext uri="{FF2B5EF4-FFF2-40B4-BE49-F238E27FC236}">
                <a16:creationId xmlns:a16="http://schemas.microsoft.com/office/drawing/2014/main" id="{FD619FF9-58F1-2A6A-DA19-0C61ADFD303A}"/>
              </a:ext>
            </a:extLst>
          </p:cNvPr>
          <p:cNvSpPr/>
          <p:nvPr/>
        </p:nvSpPr>
        <p:spPr>
          <a:xfrm>
            <a:off x="12165902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2" name="Conector recto 531">
            <a:extLst>
              <a:ext uri="{FF2B5EF4-FFF2-40B4-BE49-F238E27FC236}">
                <a16:creationId xmlns:a16="http://schemas.microsoft.com/office/drawing/2014/main" id="{31CC910B-F10F-EE4A-9251-343592204543}"/>
              </a:ext>
            </a:extLst>
          </p:cNvPr>
          <p:cNvCxnSpPr>
            <a:cxnSpLocks/>
          </p:cNvCxnSpPr>
          <p:nvPr/>
        </p:nvCxnSpPr>
        <p:spPr>
          <a:xfrm>
            <a:off x="11924537" y="4030822"/>
            <a:ext cx="24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upo 532">
            <a:extLst>
              <a:ext uri="{FF2B5EF4-FFF2-40B4-BE49-F238E27FC236}">
                <a16:creationId xmlns:a16="http://schemas.microsoft.com/office/drawing/2014/main" id="{A83F1586-F912-3DE0-7FD0-05BC4312D899}"/>
              </a:ext>
            </a:extLst>
          </p:cNvPr>
          <p:cNvGrpSpPr/>
          <p:nvPr/>
        </p:nvGrpSpPr>
        <p:grpSpPr>
          <a:xfrm>
            <a:off x="11933960" y="4685689"/>
            <a:ext cx="573438" cy="562145"/>
            <a:chOff x="1183395" y="3273760"/>
            <a:chExt cx="608170" cy="642919"/>
          </a:xfrm>
        </p:grpSpPr>
        <p:sp>
          <p:nvSpPr>
            <p:cNvPr id="534" name="Forma libre 368">
              <a:extLst>
                <a:ext uri="{FF2B5EF4-FFF2-40B4-BE49-F238E27FC236}">
                  <a16:creationId xmlns:a16="http://schemas.microsoft.com/office/drawing/2014/main" id="{EBFCAD2D-AECB-0DB0-3854-5B614A50A911}"/>
                </a:ext>
              </a:extLst>
            </p:cNvPr>
            <p:cNvSpPr/>
            <p:nvPr/>
          </p:nvSpPr>
          <p:spPr>
            <a:xfrm>
              <a:off x="1274112" y="3424473"/>
              <a:ext cx="426736" cy="390164"/>
            </a:xfrm>
            <a:custGeom>
              <a:avLst/>
              <a:gdLst>
                <a:gd name="connsiteX0" fmla="*/ 0 w 472440"/>
                <a:gd name="connsiteY0" fmla="*/ 342904 h 550188"/>
                <a:gd name="connsiteX1" fmla="*/ 144780 w 472440"/>
                <a:gd name="connsiteY1" fmla="*/ 4 h 550188"/>
                <a:gd name="connsiteX2" fmla="*/ 266700 w 472440"/>
                <a:gd name="connsiteY2" fmla="*/ 335284 h 550188"/>
                <a:gd name="connsiteX3" fmla="*/ 373380 w 472440"/>
                <a:gd name="connsiteY3" fmla="*/ 548644 h 550188"/>
                <a:gd name="connsiteX4" fmla="*/ 472440 w 472440"/>
                <a:gd name="connsiteY4" fmla="*/ 228604 h 55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440" h="550188">
                  <a:moveTo>
                    <a:pt x="0" y="342904"/>
                  </a:moveTo>
                  <a:cubicBezTo>
                    <a:pt x="50165" y="172089"/>
                    <a:pt x="100330" y="1274"/>
                    <a:pt x="144780" y="4"/>
                  </a:cubicBezTo>
                  <a:cubicBezTo>
                    <a:pt x="189230" y="-1266"/>
                    <a:pt x="228600" y="243844"/>
                    <a:pt x="266700" y="335284"/>
                  </a:cubicBezTo>
                  <a:cubicBezTo>
                    <a:pt x="304800" y="426724"/>
                    <a:pt x="339090" y="566424"/>
                    <a:pt x="373380" y="548644"/>
                  </a:cubicBezTo>
                  <a:cubicBezTo>
                    <a:pt x="407670" y="530864"/>
                    <a:pt x="455930" y="278134"/>
                    <a:pt x="472440" y="2286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5" name="Elipse 534">
              <a:extLst>
                <a:ext uri="{FF2B5EF4-FFF2-40B4-BE49-F238E27FC236}">
                  <a16:creationId xmlns:a16="http://schemas.microsoft.com/office/drawing/2014/main" id="{52A2F6F5-B1DD-21FE-385D-047C2F4F153C}"/>
                </a:ext>
              </a:extLst>
            </p:cNvPr>
            <p:cNvSpPr/>
            <p:nvPr/>
          </p:nvSpPr>
          <p:spPr>
            <a:xfrm>
              <a:off x="1183395" y="3273760"/>
              <a:ext cx="608170" cy="6429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36" name="Conector recto 535">
            <a:extLst>
              <a:ext uri="{FF2B5EF4-FFF2-40B4-BE49-F238E27FC236}">
                <a16:creationId xmlns:a16="http://schemas.microsoft.com/office/drawing/2014/main" id="{DD99F15E-C6D0-B112-425A-22DAB595A988}"/>
              </a:ext>
            </a:extLst>
          </p:cNvPr>
          <p:cNvCxnSpPr>
            <a:cxnSpLocks/>
            <a:stCxn id="535" idx="0"/>
            <a:endCxn id="531" idx="2"/>
          </p:cNvCxnSpPr>
          <p:nvPr/>
        </p:nvCxnSpPr>
        <p:spPr>
          <a:xfrm flipH="1" flipV="1">
            <a:off x="12220493" y="4252250"/>
            <a:ext cx="186" cy="433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CuadroTexto 536">
            <a:extLst>
              <a:ext uri="{FF2B5EF4-FFF2-40B4-BE49-F238E27FC236}">
                <a16:creationId xmlns:a16="http://schemas.microsoft.com/office/drawing/2014/main" id="{C9EED0A0-1365-3125-E908-86DC7EC1BD27}"/>
              </a:ext>
            </a:extLst>
          </p:cNvPr>
          <p:cNvSpPr txBox="1"/>
          <p:nvPr/>
        </p:nvSpPr>
        <p:spPr>
          <a:xfrm>
            <a:off x="11272590" y="4070400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SMR1</a:t>
            </a:r>
          </a:p>
        </p:txBody>
      </p:sp>
      <p:cxnSp>
        <p:nvCxnSpPr>
          <p:cNvPr id="538" name="Conector recto 537">
            <a:extLst>
              <a:ext uri="{FF2B5EF4-FFF2-40B4-BE49-F238E27FC236}">
                <a16:creationId xmlns:a16="http://schemas.microsoft.com/office/drawing/2014/main" id="{0F33F13D-70C7-DF4B-1EB3-15A8D6ED9A9D}"/>
              </a:ext>
            </a:extLst>
          </p:cNvPr>
          <p:cNvCxnSpPr>
            <a:cxnSpLocks/>
          </p:cNvCxnSpPr>
          <p:nvPr/>
        </p:nvCxnSpPr>
        <p:spPr>
          <a:xfrm>
            <a:off x="12238058" y="4030822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tángulo redondeado 265">
            <a:extLst>
              <a:ext uri="{FF2B5EF4-FFF2-40B4-BE49-F238E27FC236}">
                <a16:creationId xmlns:a16="http://schemas.microsoft.com/office/drawing/2014/main" id="{5BC556D2-4E70-4E1F-D554-966C0A340685}"/>
              </a:ext>
            </a:extLst>
          </p:cNvPr>
          <p:cNvSpPr/>
          <p:nvPr/>
        </p:nvSpPr>
        <p:spPr>
          <a:xfrm rot="10800000">
            <a:off x="12322255" y="396495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0" name="Rectángulo 539">
            <a:extLst>
              <a:ext uri="{FF2B5EF4-FFF2-40B4-BE49-F238E27FC236}">
                <a16:creationId xmlns:a16="http://schemas.microsoft.com/office/drawing/2014/main" id="{328FAB3D-52FA-FAC5-A705-49DDB302EE23}"/>
              </a:ext>
            </a:extLst>
          </p:cNvPr>
          <p:cNvSpPr/>
          <p:nvPr/>
        </p:nvSpPr>
        <p:spPr>
          <a:xfrm>
            <a:off x="12774875" y="380563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1" name="Rectángulo 540">
            <a:extLst>
              <a:ext uri="{FF2B5EF4-FFF2-40B4-BE49-F238E27FC236}">
                <a16:creationId xmlns:a16="http://schemas.microsoft.com/office/drawing/2014/main" id="{A20F9BAA-64ED-6EE8-C54B-267BD4BA3004}"/>
              </a:ext>
            </a:extLst>
          </p:cNvPr>
          <p:cNvSpPr/>
          <p:nvPr/>
        </p:nvSpPr>
        <p:spPr>
          <a:xfrm>
            <a:off x="13383848" y="380563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2" name="Conector recto 541">
            <a:extLst>
              <a:ext uri="{FF2B5EF4-FFF2-40B4-BE49-F238E27FC236}">
                <a16:creationId xmlns:a16="http://schemas.microsoft.com/office/drawing/2014/main" id="{16E67E09-0BC4-D502-4F2A-DE54AE36804E}"/>
              </a:ext>
            </a:extLst>
          </p:cNvPr>
          <p:cNvCxnSpPr>
            <a:cxnSpLocks/>
            <a:stCxn id="540" idx="3"/>
            <a:endCxn id="541" idx="1"/>
          </p:cNvCxnSpPr>
          <p:nvPr/>
        </p:nvCxnSpPr>
        <p:spPr>
          <a:xfrm>
            <a:off x="12884057" y="4030822"/>
            <a:ext cx="49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ángulo redondeado 342">
            <a:extLst>
              <a:ext uri="{FF2B5EF4-FFF2-40B4-BE49-F238E27FC236}">
                <a16:creationId xmlns:a16="http://schemas.microsoft.com/office/drawing/2014/main" id="{91285C3E-D4AA-3A33-0293-D1185A1167E8}"/>
              </a:ext>
            </a:extLst>
          </p:cNvPr>
          <p:cNvSpPr/>
          <p:nvPr/>
        </p:nvSpPr>
        <p:spPr>
          <a:xfrm>
            <a:off x="13164528" y="396202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9" name="CuadroTexto 548">
            <a:extLst>
              <a:ext uri="{FF2B5EF4-FFF2-40B4-BE49-F238E27FC236}">
                <a16:creationId xmlns:a16="http://schemas.microsoft.com/office/drawing/2014/main" id="{4DDC078C-DE4B-0001-C254-4A8A8702F4B5}"/>
              </a:ext>
            </a:extLst>
          </p:cNvPr>
          <p:cNvSpPr txBox="1"/>
          <p:nvPr/>
        </p:nvSpPr>
        <p:spPr>
          <a:xfrm>
            <a:off x="12206903" y="3733643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R15</a:t>
            </a:r>
          </a:p>
        </p:txBody>
      </p:sp>
      <p:sp>
        <p:nvSpPr>
          <p:cNvPr id="550" name="CuadroTexto 549">
            <a:extLst>
              <a:ext uri="{FF2B5EF4-FFF2-40B4-BE49-F238E27FC236}">
                <a16:creationId xmlns:a16="http://schemas.microsoft.com/office/drawing/2014/main" id="{CA5E3C46-43B7-02A1-8001-8CA0AF207CE4}"/>
              </a:ext>
            </a:extLst>
          </p:cNvPr>
          <p:cNvSpPr txBox="1"/>
          <p:nvPr/>
        </p:nvSpPr>
        <p:spPr>
          <a:xfrm>
            <a:off x="13021634" y="372603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R16</a:t>
            </a:r>
          </a:p>
        </p:txBody>
      </p:sp>
      <p:sp>
        <p:nvSpPr>
          <p:cNvPr id="551" name="CuadroTexto 550">
            <a:extLst>
              <a:ext uri="{FF2B5EF4-FFF2-40B4-BE49-F238E27FC236}">
                <a16:creationId xmlns:a16="http://schemas.microsoft.com/office/drawing/2014/main" id="{71E6E545-F4E7-381C-9781-6600DAEDEB2A}"/>
              </a:ext>
            </a:extLst>
          </p:cNvPr>
          <p:cNvSpPr txBox="1"/>
          <p:nvPr/>
        </p:nvSpPr>
        <p:spPr>
          <a:xfrm>
            <a:off x="10872691" y="4204200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834</a:t>
            </a:r>
          </a:p>
        </p:txBody>
      </p:sp>
      <p:cxnSp>
        <p:nvCxnSpPr>
          <p:cNvPr id="552" name="Conector recto 551">
            <a:extLst>
              <a:ext uri="{FF2B5EF4-FFF2-40B4-BE49-F238E27FC236}">
                <a16:creationId xmlns:a16="http://schemas.microsoft.com/office/drawing/2014/main" id="{C26E7E43-B7D5-E092-9586-F7E04B60D332}"/>
              </a:ext>
            </a:extLst>
          </p:cNvPr>
          <p:cNvCxnSpPr>
            <a:cxnSpLocks/>
          </p:cNvCxnSpPr>
          <p:nvPr/>
        </p:nvCxnSpPr>
        <p:spPr>
          <a:xfrm>
            <a:off x="13479105" y="4027062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tángulo redondeado 265">
            <a:extLst>
              <a:ext uri="{FF2B5EF4-FFF2-40B4-BE49-F238E27FC236}">
                <a16:creationId xmlns:a16="http://schemas.microsoft.com/office/drawing/2014/main" id="{2CEC5A58-4CE3-42F2-85E9-4130D5D1ED17}"/>
              </a:ext>
            </a:extLst>
          </p:cNvPr>
          <p:cNvSpPr/>
          <p:nvPr/>
        </p:nvSpPr>
        <p:spPr>
          <a:xfrm rot="10800000">
            <a:off x="13563302" y="396119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4" name="Rectángulo 553">
            <a:extLst>
              <a:ext uri="{FF2B5EF4-FFF2-40B4-BE49-F238E27FC236}">
                <a16:creationId xmlns:a16="http://schemas.microsoft.com/office/drawing/2014/main" id="{B22A4863-8401-BE72-C3CC-DC41DF900788}"/>
              </a:ext>
            </a:extLst>
          </p:cNvPr>
          <p:cNvSpPr/>
          <p:nvPr/>
        </p:nvSpPr>
        <p:spPr>
          <a:xfrm>
            <a:off x="14015922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5" name="Rectángulo 554">
            <a:extLst>
              <a:ext uri="{FF2B5EF4-FFF2-40B4-BE49-F238E27FC236}">
                <a16:creationId xmlns:a16="http://schemas.microsoft.com/office/drawing/2014/main" id="{5DA42ECF-FBC8-128F-2859-FC04330935C5}"/>
              </a:ext>
            </a:extLst>
          </p:cNvPr>
          <p:cNvSpPr/>
          <p:nvPr/>
        </p:nvSpPr>
        <p:spPr>
          <a:xfrm>
            <a:off x="14624895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6" name="Conector recto 555">
            <a:extLst>
              <a:ext uri="{FF2B5EF4-FFF2-40B4-BE49-F238E27FC236}">
                <a16:creationId xmlns:a16="http://schemas.microsoft.com/office/drawing/2014/main" id="{9AE4C906-0E16-A072-5DDF-B86965551D76}"/>
              </a:ext>
            </a:extLst>
          </p:cNvPr>
          <p:cNvCxnSpPr>
            <a:cxnSpLocks/>
            <a:stCxn id="554" idx="3"/>
            <a:endCxn id="555" idx="1"/>
          </p:cNvCxnSpPr>
          <p:nvPr/>
        </p:nvCxnSpPr>
        <p:spPr>
          <a:xfrm>
            <a:off x="14125104" y="4027062"/>
            <a:ext cx="49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Rectángulo redondeado 342">
            <a:extLst>
              <a:ext uri="{FF2B5EF4-FFF2-40B4-BE49-F238E27FC236}">
                <a16:creationId xmlns:a16="http://schemas.microsoft.com/office/drawing/2014/main" id="{31B90830-E126-0575-D4EB-707E82254A85}"/>
              </a:ext>
            </a:extLst>
          </p:cNvPr>
          <p:cNvSpPr/>
          <p:nvPr/>
        </p:nvSpPr>
        <p:spPr>
          <a:xfrm>
            <a:off x="14405575" y="395826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8" name="CuadroTexto 557">
            <a:extLst>
              <a:ext uri="{FF2B5EF4-FFF2-40B4-BE49-F238E27FC236}">
                <a16:creationId xmlns:a16="http://schemas.microsoft.com/office/drawing/2014/main" id="{6DAE912C-0302-FB8F-71CE-E1FE053BE99D}"/>
              </a:ext>
            </a:extLst>
          </p:cNvPr>
          <p:cNvSpPr txBox="1"/>
          <p:nvPr/>
        </p:nvSpPr>
        <p:spPr>
          <a:xfrm>
            <a:off x="13447950" y="3729883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R17</a:t>
            </a:r>
          </a:p>
        </p:txBody>
      </p: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6F47BF01-34B8-2D2F-5ECC-FBF74E387481}"/>
              </a:ext>
            </a:extLst>
          </p:cNvPr>
          <p:cNvSpPr txBox="1"/>
          <p:nvPr/>
        </p:nvSpPr>
        <p:spPr>
          <a:xfrm>
            <a:off x="14262681" y="372227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R18</a:t>
            </a:r>
          </a:p>
        </p:txBody>
      </p:sp>
      <p:sp>
        <p:nvSpPr>
          <p:cNvPr id="561" name="CuadroTexto 560">
            <a:extLst>
              <a:ext uri="{FF2B5EF4-FFF2-40B4-BE49-F238E27FC236}">
                <a16:creationId xmlns:a16="http://schemas.microsoft.com/office/drawing/2014/main" id="{DB5A49A2-991D-00FF-58B8-8DE669A38C11}"/>
              </a:ext>
            </a:extLst>
          </p:cNvPr>
          <p:cNvSpPr txBox="1"/>
          <p:nvPr/>
        </p:nvSpPr>
        <p:spPr>
          <a:xfrm>
            <a:off x="12617484" y="35714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860</a:t>
            </a:r>
          </a:p>
        </p:txBody>
      </p:sp>
      <p:sp>
        <p:nvSpPr>
          <p:cNvPr id="562" name="CuadroTexto 561">
            <a:extLst>
              <a:ext uri="{FF2B5EF4-FFF2-40B4-BE49-F238E27FC236}">
                <a16:creationId xmlns:a16="http://schemas.microsoft.com/office/drawing/2014/main" id="{06DF0D99-C5A9-61DF-C4C0-1C2C9295310F}"/>
              </a:ext>
            </a:extLst>
          </p:cNvPr>
          <p:cNvSpPr txBox="1"/>
          <p:nvPr/>
        </p:nvSpPr>
        <p:spPr>
          <a:xfrm>
            <a:off x="13234792" y="35714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836</a:t>
            </a:r>
          </a:p>
        </p:txBody>
      </p:sp>
      <p:sp>
        <p:nvSpPr>
          <p:cNvPr id="563" name="CuadroTexto 562">
            <a:extLst>
              <a:ext uri="{FF2B5EF4-FFF2-40B4-BE49-F238E27FC236}">
                <a16:creationId xmlns:a16="http://schemas.microsoft.com/office/drawing/2014/main" id="{DB8C77EA-C196-64A3-2C8A-584A89F24D69}"/>
              </a:ext>
            </a:extLst>
          </p:cNvPr>
          <p:cNvSpPr txBox="1"/>
          <p:nvPr/>
        </p:nvSpPr>
        <p:spPr>
          <a:xfrm>
            <a:off x="13852100" y="356984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840</a:t>
            </a:r>
          </a:p>
        </p:txBody>
      </p:sp>
      <p:grpSp>
        <p:nvGrpSpPr>
          <p:cNvPr id="570" name="Grupo 569">
            <a:extLst>
              <a:ext uri="{FF2B5EF4-FFF2-40B4-BE49-F238E27FC236}">
                <a16:creationId xmlns:a16="http://schemas.microsoft.com/office/drawing/2014/main" id="{49EA87D2-6F5B-EDBA-9C8F-24A123C58AEA}"/>
              </a:ext>
            </a:extLst>
          </p:cNvPr>
          <p:cNvGrpSpPr/>
          <p:nvPr/>
        </p:nvGrpSpPr>
        <p:grpSpPr>
          <a:xfrm rot="5400000">
            <a:off x="14876276" y="3673940"/>
            <a:ext cx="418612" cy="703010"/>
            <a:chOff x="13704853" y="4356418"/>
            <a:chExt cx="418612" cy="703010"/>
          </a:xfrm>
        </p:grpSpPr>
        <p:grpSp>
          <p:nvGrpSpPr>
            <p:cNvPr id="565" name="Grupo 564">
              <a:extLst>
                <a:ext uri="{FF2B5EF4-FFF2-40B4-BE49-F238E27FC236}">
                  <a16:creationId xmlns:a16="http://schemas.microsoft.com/office/drawing/2014/main" id="{2EFB5423-F00D-264F-54C2-A60C9B60E6FB}"/>
                </a:ext>
              </a:extLst>
            </p:cNvPr>
            <p:cNvGrpSpPr/>
            <p:nvPr/>
          </p:nvGrpSpPr>
          <p:grpSpPr>
            <a:xfrm flipV="1">
              <a:off x="13704853" y="4356418"/>
              <a:ext cx="418612" cy="420957"/>
              <a:chOff x="2349982" y="2520452"/>
              <a:chExt cx="418612" cy="420957"/>
            </a:xfrm>
          </p:grpSpPr>
          <p:sp>
            <p:nvSpPr>
              <p:cNvPr id="566" name="Triángulo isósceles 565">
                <a:extLst>
                  <a:ext uri="{FF2B5EF4-FFF2-40B4-BE49-F238E27FC236}">
                    <a16:creationId xmlns:a16="http://schemas.microsoft.com/office/drawing/2014/main" id="{492D3E18-57CB-C96A-2F34-9C80FDA31613}"/>
                  </a:ext>
                </a:extLst>
              </p:cNvPr>
              <p:cNvSpPr/>
              <p:nvPr/>
            </p:nvSpPr>
            <p:spPr>
              <a:xfrm>
                <a:off x="2349982" y="2520453"/>
                <a:ext cx="418612" cy="3370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7" name="Rectángulo 566">
                <a:extLst>
                  <a:ext uri="{FF2B5EF4-FFF2-40B4-BE49-F238E27FC236}">
                    <a16:creationId xmlns:a16="http://schemas.microsoft.com/office/drawing/2014/main" id="{44A7D462-9C8C-393A-8F80-938486CC69E3}"/>
                  </a:ext>
                </a:extLst>
              </p:cNvPr>
              <p:cNvSpPr/>
              <p:nvPr/>
            </p:nvSpPr>
            <p:spPr>
              <a:xfrm>
                <a:off x="2349982" y="2857500"/>
                <a:ext cx="418612" cy="839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8" name="Rectángulo 567">
                <a:extLst>
                  <a:ext uri="{FF2B5EF4-FFF2-40B4-BE49-F238E27FC236}">
                    <a16:creationId xmlns:a16="http://schemas.microsoft.com/office/drawing/2014/main" id="{F9B6EFC8-8291-14A0-6AB8-D8B837B534F9}"/>
                  </a:ext>
                </a:extLst>
              </p:cNvPr>
              <p:cNvSpPr/>
              <p:nvPr/>
            </p:nvSpPr>
            <p:spPr>
              <a:xfrm>
                <a:off x="2349982" y="2520452"/>
                <a:ext cx="418612" cy="4209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569" name="Conector recto 568">
              <a:extLst>
                <a:ext uri="{FF2B5EF4-FFF2-40B4-BE49-F238E27FC236}">
                  <a16:creationId xmlns:a16="http://schemas.microsoft.com/office/drawing/2014/main" id="{8066ADA4-9528-9427-A95C-46F4D3A9320F}"/>
                </a:ext>
              </a:extLst>
            </p:cNvPr>
            <p:cNvCxnSpPr>
              <a:cxnSpLocks/>
              <a:stCxn id="568" idx="0"/>
              <a:endCxn id="555" idx="3"/>
            </p:cNvCxnSpPr>
            <p:nvPr/>
          </p:nvCxnSpPr>
          <p:spPr>
            <a:xfrm rot="16200000" flipH="1">
              <a:off x="13773941" y="4917593"/>
              <a:ext cx="282054" cy="1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1" name="CuadroTexto 570">
            <a:extLst>
              <a:ext uri="{FF2B5EF4-FFF2-40B4-BE49-F238E27FC236}">
                <a16:creationId xmlns:a16="http://schemas.microsoft.com/office/drawing/2014/main" id="{1167192E-4FFF-335B-7F63-571448AE9165}"/>
              </a:ext>
            </a:extLst>
          </p:cNvPr>
          <p:cNvSpPr txBox="1"/>
          <p:nvPr/>
        </p:nvSpPr>
        <p:spPr>
          <a:xfrm>
            <a:off x="14713533" y="3288754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4</a:t>
            </a:r>
          </a:p>
        </p:txBody>
      </p:sp>
      <p:sp>
        <p:nvSpPr>
          <p:cNvPr id="572" name="CuadroTexto 571">
            <a:extLst>
              <a:ext uri="{FF2B5EF4-FFF2-40B4-BE49-F238E27FC236}">
                <a16:creationId xmlns:a16="http://schemas.microsoft.com/office/drawing/2014/main" id="{59C0F26B-FD16-5371-EF22-F767BD3078F6}"/>
              </a:ext>
            </a:extLst>
          </p:cNvPr>
          <p:cNvSpPr txBox="1"/>
          <p:nvPr/>
        </p:nvSpPr>
        <p:spPr>
          <a:xfrm>
            <a:off x="11909468" y="5290223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SM</a:t>
            </a:r>
          </a:p>
        </p:txBody>
      </p:sp>
      <p:sp>
        <p:nvSpPr>
          <p:cNvPr id="607" name="CuadroTexto 606">
            <a:extLst>
              <a:ext uri="{FF2B5EF4-FFF2-40B4-BE49-F238E27FC236}">
                <a16:creationId xmlns:a16="http://schemas.microsoft.com/office/drawing/2014/main" id="{7090F7A8-132B-46BA-B5B7-36DF0991CE3C}"/>
              </a:ext>
            </a:extLst>
          </p:cNvPr>
          <p:cNvSpPr txBox="1"/>
          <p:nvPr/>
        </p:nvSpPr>
        <p:spPr>
          <a:xfrm>
            <a:off x="9471343" y="9625266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3</a:t>
            </a:r>
          </a:p>
        </p:txBody>
      </p:sp>
      <p:sp>
        <p:nvSpPr>
          <p:cNvPr id="268" name="Rectángulo redondeado 341">
            <a:extLst>
              <a:ext uri="{FF2B5EF4-FFF2-40B4-BE49-F238E27FC236}">
                <a16:creationId xmlns:a16="http://schemas.microsoft.com/office/drawing/2014/main" id="{BAF64CA3-92A0-F654-0C9A-131F3BABEE7D}"/>
              </a:ext>
            </a:extLst>
          </p:cNvPr>
          <p:cNvSpPr/>
          <p:nvPr/>
        </p:nvSpPr>
        <p:spPr>
          <a:xfrm rot="5400000">
            <a:off x="5527268" y="4382152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9" name="Rectángulo redondeado 341">
            <a:extLst>
              <a:ext uri="{FF2B5EF4-FFF2-40B4-BE49-F238E27FC236}">
                <a16:creationId xmlns:a16="http://schemas.microsoft.com/office/drawing/2014/main" id="{99BBEB72-198C-DD52-8B10-1C474D871558}"/>
              </a:ext>
            </a:extLst>
          </p:cNvPr>
          <p:cNvSpPr/>
          <p:nvPr/>
        </p:nvSpPr>
        <p:spPr>
          <a:xfrm rot="5400000">
            <a:off x="12148961" y="4389236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0" name="Rectángulo redondeado 341">
            <a:extLst>
              <a:ext uri="{FF2B5EF4-FFF2-40B4-BE49-F238E27FC236}">
                <a16:creationId xmlns:a16="http://schemas.microsoft.com/office/drawing/2014/main" id="{0FFD02C1-DBA2-5CF2-1DAD-ECBECC1B396A}"/>
              </a:ext>
            </a:extLst>
          </p:cNvPr>
          <p:cNvSpPr/>
          <p:nvPr/>
        </p:nvSpPr>
        <p:spPr>
          <a:xfrm rot="5400000">
            <a:off x="14803228" y="3963741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1" name="Rectángulo redondeado 341">
            <a:extLst>
              <a:ext uri="{FF2B5EF4-FFF2-40B4-BE49-F238E27FC236}">
                <a16:creationId xmlns:a16="http://schemas.microsoft.com/office/drawing/2014/main" id="{9694078F-7C80-3BBB-B646-B6671129B734}"/>
              </a:ext>
            </a:extLst>
          </p:cNvPr>
          <p:cNvSpPr/>
          <p:nvPr/>
        </p:nvSpPr>
        <p:spPr>
          <a:xfrm rot="5400000">
            <a:off x="9929634" y="9070770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2" name="Rectángulo redondeado 341">
            <a:extLst>
              <a:ext uri="{FF2B5EF4-FFF2-40B4-BE49-F238E27FC236}">
                <a16:creationId xmlns:a16="http://schemas.microsoft.com/office/drawing/2014/main" id="{A1D86370-9DD1-3363-B267-961094DA3F4D}"/>
              </a:ext>
            </a:extLst>
          </p:cNvPr>
          <p:cNvSpPr/>
          <p:nvPr/>
        </p:nvSpPr>
        <p:spPr>
          <a:xfrm rot="5400000">
            <a:off x="9826149" y="1514357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74" name="Grupo 273">
            <a:extLst>
              <a:ext uri="{FF2B5EF4-FFF2-40B4-BE49-F238E27FC236}">
                <a16:creationId xmlns:a16="http://schemas.microsoft.com/office/drawing/2014/main" id="{C8EC500C-6E18-7A2B-1404-8EF2E36CDD32}"/>
              </a:ext>
            </a:extLst>
          </p:cNvPr>
          <p:cNvGrpSpPr/>
          <p:nvPr/>
        </p:nvGrpSpPr>
        <p:grpSpPr>
          <a:xfrm rot="5400000">
            <a:off x="7933683" y="4592775"/>
            <a:ext cx="535065" cy="133350"/>
            <a:chOff x="9172575" y="6610350"/>
            <a:chExt cx="535065" cy="133350"/>
          </a:xfrm>
        </p:grpSpPr>
        <p:sp>
          <p:nvSpPr>
            <p:cNvPr id="275" name="Elipse 274">
              <a:extLst>
                <a:ext uri="{FF2B5EF4-FFF2-40B4-BE49-F238E27FC236}">
                  <a16:creationId xmlns:a16="http://schemas.microsoft.com/office/drawing/2014/main" id="{0971714B-6ABB-E696-9571-895C23D7B5D1}"/>
                </a:ext>
              </a:extLst>
            </p:cNvPr>
            <p:cNvSpPr/>
            <p:nvPr/>
          </p:nvSpPr>
          <p:spPr>
            <a:xfrm>
              <a:off x="917257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7" name="Elipse 276">
              <a:extLst>
                <a:ext uri="{FF2B5EF4-FFF2-40B4-BE49-F238E27FC236}">
                  <a16:creationId xmlns:a16="http://schemas.microsoft.com/office/drawing/2014/main" id="{A3BC16E0-7F8E-7470-380E-AAEF5E485AD8}"/>
                </a:ext>
              </a:extLst>
            </p:cNvPr>
            <p:cNvSpPr/>
            <p:nvPr/>
          </p:nvSpPr>
          <p:spPr>
            <a:xfrm>
              <a:off x="956476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79" name="Conector recto 278">
              <a:extLst>
                <a:ext uri="{FF2B5EF4-FFF2-40B4-BE49-F238E27FC236}">
                  <a16:creationId xmlns:a16="http://schemas.microsoft.com/office/drawing/2014/main" id="{7AC16D3D-860C-6132-3E9A-1789EF56EC7C}"/>
                </a:ext>
              </a:extLst>
            </p:cNvPr>
            <p:cNvCxnSpPr>
              <a:stCxn id="275" idx="6"/>
              <a:endCxn id="277" idx="2"/>
            </p:cNvCxnSpPr>
            <p:nvPr/>
          </p:nvCxnSpPr>
          <p:spPr>
            <a:xfrm>
              <a:off x="9315450" y="6677025"/>
              <a:ext cx="249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8647E08-85C5-38A9-DD3C-624795441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505887" y="3688166"/>
            <a:ext cx="295275" cy="542925"/>
          </a:xfrm>
          <a:prstGeom prst="rect">
            <a:avLst/>
          </a:prstGeom>
        </p:spPr>
      </p:pic>
      <p:grpSp>
        <p:nvGrpSpPr>
          <p:cNvPr id="266" name="Grupo 265">
            <a:extLst>
              <a:ext uri="{FF2B5EF4-FFF2-40B4-BE49-F238E27FC236}">
                <a16:creationId xmlns:a16="http://schemas.microsoft.com/office/drawing/2014/main" id="{7239C817-A623-6A9E-5CDB-49AA7AFC99F3}"/>
              </a:ext>
            </a:extLst>
          </p:cNvPr>
          <p:cNvGrpSpPr/>
          <p:nvPr/>
        </p:nvGrpSpPr>
        <p:grpSpPr>
          <a:xfrm>
            <a:off x="13213065" y="4256010"/>
            <a:ext cx="922431" cy="2012832"/>
            <a:chOff x="13213065" y="4256010"/>
            <a:chExt cx="922431" cy="2012832"/>
          </a:xfrm>
        </p:grpSpPr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4B8665F2-DDF5-944E-26FD-B9EFE55833E0}"/>
                </a:ext>
              </a:extLst>
            </p:cNvPr>
            <p:cNvSpPr/>
            <p:nvPr/>
          </p:nvSpPr>
          <p:spPr>
            <a:xfrm rot="5400000">
              <a:off x="13383662" y="5915917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0" name="CuadroTexto 289">
              <a:extLst>
                <a:ext uri="{FF2B5EF4-FFF2-40B4-BE49-F238E27FC236}">
                  <a16:creationId xmlns:a16="http://schemas.microsoft.com/office/drawing/2014/main" id="{E6407A72-DA72-A360-1789-F2AFF44173FC}"/>
                </a:ext>
              </a:extLst>
            </p:cNvPr>
            <p:cNvSpPr txBox="1"/>
            <p:nvPr/>
          </p:nvSpPr>
          <p:spPr>
            <a:xfrm>
              <a:off x="13627304" y="5063978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862</a:t>
              </a:r>
            </a:p>
          </p:txBody>
        </p:sp>
        <p:grpSp>
          <p:nvGrpSpPr>
            <p:cNvPr id="291" name="Grupo 290">
              <a:extLst>
                <a:ext uri="{FF2B5EF4-FFF2-40B4-BE49-F238E27FC236}">
                  <a16:creationId xmlns:a16="http://schemas.microsoft.com/office/drawing/2014/main" id="{5E8D945D-6E50-7EA6-13AD-260A6A7C3190}"/>
                </a:ext>
              </a:extLst>
            </p:cNvPr>
            <p:cNvGrpSpPr/>
            <p:nvPr/>
          </p:nvGrpSpPr>
          <p:grpSpPr>
            <a:xfrm flipV="1">
              <a:off x="13213065" y="4256010"/>
              <a:ext cx="450376" cy="1018842"/>
              <a:chOff x="12512998" y="5189999"/>
              <a:chExt cx="450376" cy="1018842"/>
            </a:xfrm>
          </p:grpSpPr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7851AB80-34BF-ECA8-BC98-C4AF23971CB3}"/>
                  </a:ext>
                </a:extLst>
              </p:cNvPr>
              <p:cNvCxnSpPr>
                <a:cxnSpLocks/>
                <a:endCxn id="302" idx="6"/>
              </p:cNvCxnSpPr>
              <p:nvPr/>
            </p:nvCxnSpPr>
            <p:spPr>
              <a:xfrm flipV="1">
                <a:off x="12738372" y="6081621"/>
                <a:ext cx="679" cy="1272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Rectángulo 295">
                <a:extLst>
                  <a:ext uri="{FF2B5EF4-FFF2-40B4-BE49-F238E27FC236}">
                    <a16:creationId xmlns:a16="http://schemas.microsoft.com/office/drawing/2014/main" id="{9F673E13-212A-C92B-3933-998F48234726}"/>
                  </a:ext>
                </a:extLst>
              </p:cNvPr>
              <p:cNvSpPr/>
              <p:nvPr/>
            </p:nvSpPr>
            <p:spPr>
              <a:xfrm rot="16200000">
                <a:off x="12683595" y="5019402"/>
                <a:ext cx="109182" cy="4503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DB2E2485-0AA3-954D-8B41-C5A2360728E2}"/>
                  </a:ext>
                </a:extLst>
              </p:cNvPr>
              <p:cNvCxnSpPr>
                <a:stCxn id="301" idx="2"/>
                <a:endCxn id="296" idx="1"/>
              </p:cNvCxnSpPr>
              <p:nvPr/>
            </p:nvCxnSpPr>
            <p:spPr>
              <a:xfrm rot="16200000" flipV="1">
                <a:off x="12577705" y="5459662"/>
                <a:ext cx="321828" cy="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Grupo 297">
                <a:extLst>
                  <a:ext uri="{FF2B5EF4-FFF2-40B4-BE49-F238E27FC236}">
                    <a16:creationId xmlns:a16="http://schemas.microsoft.com/office/drawing/2014/main" id="{3A12115D-C0CC-6C1F-72A2-8582C72FCC2A}"/>
                  </a:ext>
                </a:extLst>
              </p:cNvPr>
              <p:cNvGrpSpPr/>
              <p:nvPr/>
            </p:nvGrpSpPr>
            <p:grpSpPr>
              <a:xfrm rot="16200000" flipH="1">
                <a:off x="12517742" y="5745550"/>
                <a:ext cx="460612" cy="211529"/>
                <a:chOff x="4140259" y="2904531"/>
                <a:chExt cx="2911092" cy="1521744"/>
              </a:xfrm>
            </p:grpSpPr>
            <p:sp>
              <p:nvSpPr>
                <p:cNvPr id="299" name="Forma libre 285">
                  <a:extLst>
                    <a:ext uri="{FF2B5EF4-FFF2-40B4-BE49-F238E27FC236}">
                      <a16:creationId xmlns:a16="http://schemas.microsoft.com/office/drawing/2014/main" id="{2DE09605-B963-ACC9-77B6-D88193CF2235}"/>
                    </a:ext>
                  </a:extLst>
                </p:cNvPr>
                <p:cNvSpPr/>
                <p:nvPr/>
              </p:nvSpPr>
              <p:spPr>
                <a:xfrm>
                  <a:off x="4436957" y="2904531"/>
                  <a:ext cx="1163320" cy="787403"/>
                </a:xfrm>
                <a:custGeom>
                  <a:avLst/>
                  <a:gdLst>
                    <a:gd name="connsiteX0" fmla="*/ 0 w 1163320"/>
                    <a:gd name="connsiteY0" fmla="*/ 787403 h 787403"/>
                    <a:gd name="connsiteX1" fmla="*/ 589280 w 1163320"/>
                    <a:gd name="connsiteY1" fmla="*/ 3 h 787403"/>
                    <a:gd name="connsiteX2" fmla="*/ 1163320 w 1163320"/>
                    <a:gd name="connsiteY2" fmla="*/ 777243 h 7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3320" h="787403">
                      <a:moveTo>
                        <a:pt x="0" y="787403"/>
                      </a:moveTo>
                      <a:cubicBezTo>
                        <a:pt x="197696" y="394549"/>
                        <a:pt x="395393" y="1696"/>
                        <a:pt x="589280" y="3"/>
                      </a:cubicBezTo>
                      <a:cubicBezTo>
                        <a:pt x="783167" y="-1690"/>
                        <a:pt x="1101513" y="621456"/>
                        <a:pt x="1163320" y="7772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0" name="Forma libre 286">
                  <a:extLst>
                    <a:ext uri="{FF2B5EF4-FFF2-40B4-BE49-F238E27FC236}">
                      <a16:creationId xmlns:a16="http://schemas.microsoft.com/office/drawing/2014/main" id="{35E1FA7E-FBFF-F927-692D-8D2319B604B3}"/>
                    </a:ext>
                  </a:extLst>
                </p:cNvPr>
                <p:cNvSpPr/>
                <p:nvPr/>
              </p:nvSpPr>
              <p:spPr>
                <a:xfrm flipV="1">
                  <a:off x="5575713" y="3638872"/>
                  <a:ext cx="1163320" cy="787403"/>
                </a:xfrm>
                <a:custGeom>
                  <a:avLst/>
                  <a:gdLst>
                    <a:gd name="connsiteX0" fmla="*/ 0 w 1163320"/>
                    <a:gd name="connsiteY0" fmla="*/ 787403 h 787403"/>
                    <a:gd name="connsiteX1" fmla="*/ 589280 w 1163320"/>
                    <a:gd name="connsiteY1" fmla="*/ 3 h 787403"/>
                    <a:gd name="connsiteX2" fmla="*/ 1163320 w 1163320"/>
                    <a:gd name="connsiteY2" fmla="*/ 777243 h 7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3320" h="787403">
                      <a:moveTo>
                        <a:pt x="0" y="787403"/>
                      </a:moveTo>
                      <a:cubicBezTo>
                        <a:pt x="197696" y="394549"/>
                        <a:pt x="395393" y="1696"/>
                        <a:pt x="589280" y="3"/>
                      </a:cubicBezTo>
                      <a:cubicBezTo>
                        <a:pt x="783167" y="-1690"/>
                        <a:pt x="1101513" y="621456"/>
                        <a:pt x="1163320" y="7772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1" name="Elipse 300">
                  <a:extLst>
                    <a:ext uri="{FF2B5EF4-FFF2-40B4-BE49-F238E27FC236}">
                      <a16:creationId xmlns:a16="http://schemas.microsoft.com/office/drawing/2014/main" id="{FEF23BD1-0217-855E-78C2-21552B2F6E72}"/>
                    </a:ext>
                  </a:extLst>
                </p:cNvPr>
                <p:cNvSpPr/>
                <p:nvPr/>
              </p:nvSpPr>
              <p:spPr>
                <a:xfrm>
                  <a:off x="4140259" y="3446626"/>
                  <a:ext cx="321863" cy="308101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2" name="Elipse 301">
                  <a:extLst>
                    <a:ext uri="{FF2B5EF4-FFF2-40B4-BE49-F238E27FC236}">
                      <a16:creationId xmlns:a16="http://schemas.microsoft.com/office/drawing/2014/main" id="{AA48DB62-E9E3-0A2A-3000-5E363ACDEB51}"/>
                    </a:ext>
                  </a:extLst>
                </p:cNvPr>
                <p:cNvSpPr/>
                <p:nvPr/>
              </p:nvSpPr>
              <p:spPr>
                <a:xfrm>
                  <a:off x="6729488" y="3446625"/>
                  <a:ext cx="321863" cy="308101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292" name="CuadroTexto 291">
              <a:extLst>
                <a:ext uri="{FF2B5EF4-FFF2-40B4-BE49-F238E27FC236}">
                  <a16:creationId xmlns:a16="http://schemas.microsoft.com/office/drawing/2014/main" id="{18CF0DB9-D13A-5417-6923-66316529AF93}"/>
                </a:ext>
              </a:extLst>
            </p:cNvPr>
            <p:cNvSpPr txBox="1"/>
            <p:nvPr/>
          </p:nvSpPr>
          <p:spPr>
            <a:xfrm>
              <a:off x="13503653" y="4423107"/>
              <a:ext cx="454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>
                  <a:solidFill>
                    <a:srgbClr val="FF0000"/>
                  </a:solidFill>
                </a:rPr>
                <a:t>F6</a:t>
              </a:r>
            </a:p>
          </p:txBody>
        </p:sp>
        <p:sp>
          <p:nvSpPr>
            <p:cNvPr id="293" name="CuadroTexto 292">
              <a:extLst>
                <a:ext uri="{FF2B5EF4-FFF2-40B4-BE49-F238E27FC236}">
                  <a16:creationId xmlns:a16="http://schemas.microsoft.com/office/drawing/2014/main" id="{6C5E9051-A4C3-0F6D-0BB3-D81CC8F00AE3}"/>
                </a:ext>
              </a:extLst>
            </p:cNvPr>
            <p:cNvSpPr txBox="1"/>
            <p:nvPr/>
          </p:nvSpPr>
          <p:spPr>
            <a:xfrm>
              <a:off x="13663446" y="5991843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838</a:t>
              </a:r>
            </a:p>
          </p:txBody>
        </p:sp>
        <p:cxnSp>
          <p:nvCxnSpPr>
            <p:cNvPr id="294" name="Conector recto 293">
              <a:extLst>
                <a:ext uri="{FF2B5EF4-FFF2-40B4-BE49-F238E27FC236}">
                  <a16:creationId xmlns:a16="http://schemas.microsoft.com/office/drawing/2014/main" id="{CAE411AE-4B08-E0E1-F779-FC73A7B645BE}"/>
                </a:ext>
              </a:extLst>
            </p:cNvPr>
            <p:cNvCxnSpPr>
              <a:cxnSpLocks/>
              <a:stCxn id="296" idx="3"/>
              <a:endCxn id="267" idx="1"/>
            </p:cNvCxnSpPr>
            <p:nvPr/>
          </p:nvCxnSpPr>
          <p:spPr>
            <a:xfrm>
              <a:off x="13438253" y="5274852"/>
              <a:ext cx="0" cy="811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895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Conector recto 497">
            <a:extLst>
              <a:ext uri="{FF2B5EF4-FFF2-40B4-BE49-F238E27FC236}">
                <a16:creationId xmlns:a16="http://schemas.microsoft.com/office/drawing/2014/main" id="{06BE46C9-AF0D-5C96-C5BC-BFF77F067F45}"/>
              </a:ext>
            </a:extLst>
          </p:cNvPr>
          <p:cNvCxnSpPr>
            <a:cxnSpLocks/>
            <a:stCxn id="481" idx="2"/>
            <a:endCxn id="497" idx="1"/>
          </p:cNvCxnSpPr>
          <p:nvPr/>
        </p:nvCxnSpPr>
        <p:spPr>
          <a:xfrm>
            <a:off x="10224272" y="4030823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3549731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ángulo 4"/>
          <p:cNvSpPr/>
          <p:nvPr/>
        </p:nvSpPr>
        <p:spPr>
          <a:xfrm>
            <a:off x="4024736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ector recto 6"/>
          <p:cNvCxnSpPr>
            <a:stCxn id="4" idx="3"/>
            <a:endCxn id="5" idx="1"/>
          </p:cNvCxnSpPr>
          <p:nvPr/>
        </p:nvCxnSpPr>
        <p:spPr>
          <a:xfrm>
            <a:off x="3658913" y="5672838"/>
            <a:ext cx="36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15532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Conector recto 11"/>
          <p:cNvCxnSpPr>
            <a:cxnSpLocks/>
            <a:stCxn id="5" idx="3"/>
            <a:endCxn id="11" idx="1"/>
          </p:cNvCxnSpPr>
          <p:nvPr/>
        </p:nvCxnSpPr>
        <p:spPr>
          <a:xfrm flipV="1">
            <a:off x="4133918" y="5669043"/>
            <a:ext cx="481614" cy="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5544210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Conector recto 13"/>
          <p:cNvCxnSpPr>
            <a:cxnSpLocks/>
            <a:stCxn id="11" idx="3"/>
            <a:endCxn id="13" idx="1"/>
          </p:cNvCxnSpPr>
          <p:nvPr/>
        </p:nvCxnSpPr>
        <p:spPr>
          <a:xfrm>
            <a:off x="4724714" y="5669043"/>
            <a:ext cx="819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144264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Conector recto 15"/>
          <p:cNvCxnSpPr>
            <a:cxnSpLocks/>
            <a:stCxn id="13" idx="3"/>
            <a:endCxn id="15" idx="1"/>
          </p:cNvCxnSpPr>
          <p:nvPr/>
        </p:nvCxnSpPr>
        <p:spPr>
          <a:xfrm flipV="1">
            <a:off x="5653392" y="5668788"/>
            <a:ext cx="490872" cy="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6643653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Conector recto 17"/>
          <p:cNvCxnSpPr>
            <a:cxnSpLocks/>
            <a:stCxn id="15" idx="3"/>
            <a:endCxn id="17" idx="1"/>
          </p:cNvCxnSpPr>
          <p:nvPr/>
        </p:nvCxnSpPr>
        <p:spPr>
          <a:xfrm>
            <a:off x="6253446" y="5668788"/>
            <a:ext cx="3902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7227836" y="544360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Conector recto 19"/>
          <p:cNvCxnSpPr>
            <a:cxnSpLocks/>
            <a:stCxn id="17" idx="3"/>
            <a:endCxn id="19" idx="1"/>
          </p:cNvCxnSpPr>
          <p:nvPr/>
        </p:nvCxnSpPr>
        <p:spPr>
          <a:xfrm>
            <a:off x="6752835" y="5668788"/>
            <a:ext cx="475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  <a:stCxn id="400" idx="3"/>
            <a:endCxn id="289" idx="6"/>
          </p:cNvCxnSpPr>
          <p:nvPr/>
        </p:nvCxnSpPr>
        <p:spPr>
          <a:xfrm>
            <a:off x="8261460" y="5669043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9182694" y="5447538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Conector recto 23"/>
          <p:cNvCxnSpPr>
            <a:stCxn id="288" idx="2"/>
            <a:endCxn id="23" idx="1"/>
          </p:cNvCxnSpPr>
          <p:nvPr/>
        </p:nvCxnSpPr>
        <p:spPr>
          <a:xfrm flipV="1">
            <a:off x="8860866" y="5672726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 rot="5400000">
            <a:off x="7222018" y="4306097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Conector recto 27"/>
          <p:cNvCxnSpPr>
            <a:stCxn id="25" idx="3"/>
            <a:endCxn id="284" idx="6"/>
          </p:cNvCxnSpPr>
          <p:nvPr/>
        </p:nvCxnSpPr>
        <p:spPr>
          <a:xfrm>
            <a:off x="7276609" y="4585876"/>
            <a:ext cx="2914" cy="21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 rot="5400000">
            <a:off x="7222018" y="381336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Conector recto 29"/>
          <p:cNvCxnSpPr>
            <a:cxnSpLocks/>
            <a:stCxn id="29" idx="3"/>
            <a:endCxn id="25" idx="1"/>
          </p:cNvCxnSpPr>
          <p:nvPr/>
        </p:nvCxnSpPr>
        <p:spPr>
          <a:xfrm>
            <a:off x="7276609" y="4093145"/>
            <a:ext cx="0" cy="383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 rot="5400000">
            <a:off x="7222018" y="3323059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Conector recto 31"/>
          <p:cNvCxnSpPr>
            <a:cxnSpLocks/>
            <a:stCxn id="31" idx="3"/>
            <a:endCxn id="29" idx="1"/>
          </p:cNvCxnSpPr>
          <p:nvPr/>
        </p:nvCxnSpPr>
        <p:spPr>
          <a:xfrm>
            <a:off x="7276609" y="3602838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cxnSpLocks/>
            <a:endCxn id="400" idx="2"/>
          </p:cNvCxnSpPr>
          <p:nvPr/>
        </p:nvCxnSpPr>
        <p:spPr>
          <a:xfrm flipV="1">
            <a:off x="8203767" y="5894231"/>
            <a:ext cx="3102" cy="493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cxnSpLocks/>
            <a:endCxn id="429" idx="0"/>
          </p:cNvCxnSpPr>
          <p:nvPr/>
        </p:nvCxnSpPr>
        <p:spPr>
          <a:xfrm>
            <a:off x="8203767" y="6923044"/>
            <a:ext cx="2003" cy="818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>
            <a:cxnSpLocks/>
            <a:stCxn id="400" idx="0"/>
          </p:cNvCxnSpPr>
          <p:nvPr/>
        </p:nvCxnSpPr>
        <p:spPr>
          <a:xfrm flipH="1" flipV="1">
            <a:off x="8205000" y="4941950"/>
            <a:ext cx="1869" cy="50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uadroTexto 1039"/>
          <p:cNvSpPr txBox="1"/>
          <p:nvPr/>
        </p:nvSpPr>
        <p:spPr>
          <a:xfrm>
            <a:off x="3408509" y="515361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802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3865428" y="515361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806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4452148" y="515977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808</a:t>
            </a:r>
          </a:p>
        </p:txBody>
      </p:sp>
      <p:sp>
        <p:nvSpPr>
          <p:cNvPr id="152" name="CuadroTexto 151"/>
          <p:cNvSpPr txBox="1"/>
          <p:nvPr/>
        </p:nvSpPr>
        <p:spPr>
          <a:xfrm>
            <a:off x="5391358" y="5894231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812</a:t>
            </a:r>
          </a:p>
        </p:txBody>
      </p:sp>
      <p:sp>
        <p:nvSpPr>
          <p:cNvPr id="153" name="Rectángulo 152"/>
          <p:cNvSpPr/>
          <p:nvPr/>
        </p:nvSpPr>
        <p:spPr>
          <a:xfrm rot="5400000">
            <a:off x="4615532" y="665133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4" name="Conector recto 153"/>
          <p:cNvCxnSpPr>
            <a:cxnSpLocks/>
            <a:stCxn id="139" idx="2"/>
            <a:endCxn id="153" idx="1"/>
          </p:cNvCxnSpPr>
          <p:nvPr/>
        </p:nvCxnSpPr>
        <p:spPr>
          <a:xfrm flipH="1">
            <a:off x="4670123" y="6497060"/>
            <a:ext cx="3116" cy="3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/>
          <p:cNvSpPr txBox="1"/>
          <p:nvPr/>
        </p:nvSpPr>
        <p:spPr>
          <a:xfrm>
            <a:off x="4465211" y="695634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810</a:t>
            </a:r>
          </a:p>
        </p:txBody>
      </p:sp>
      <p:sp>
        <p:nvSpPr>
          <p:cNvPr id="156" name="CuadroTexto 155"/>
          <p:cNvSpPr txBox="1"/>
          <p:nvPr/>
        </p:nvSpPr>
        <p:spPr>
          <a:xfrm>
            <a:off x="5991772" y="519383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814</a:t>
            </a:r>
          </a:p>
        </p:txBody>
      </p:sp>
      <p:sp>
        <p:nvSpPr>
          <p:cNvPr id="157" name="CuadroTexto 156"/>
          <p:cNvSpPr txBox="1"/>
          <p:nvPr/>
        </p:nvSpPr>
        <p:spPr>
          <a:xfrm>
            <a:off x="6489340" y="5195735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850</a:t>
            </a:r>
          </a:p>
        </p:txBody>
      </p:sp>
      <p:sp>
        <p:nvSpPr>
          <p:cNvPr id="197" name="CuadroTexto 196"/>
          <p:cNvSpPr txBox="1"/>
          <p:nvPr/>
        </p:nvSpPr>
        <p:spPr>
          <a:xfrm>
            <a:off x="6658791" y="437728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818</a:t>
            </a:r>
          </a:p>
        </p:txBody>
      </p:sp>
      <p:sp>
        <p:nvSpPr>
          <p:cNvPr id="198" name="CuadroTexto 197"/>
          <p:cNvSpPr txBox="1"/>
          <p:nvPr/>
        </p:nvSpPr>
        <p:spPr>
          <a:xfrm>
            <a:off x="6658791" y="3886945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820</a:t>
            </a:r>
          </a:p>
        </p:txBody>
      </p:sp>
      <p:sp>
        <p:nvSpPr>
          <p:cNvPr id="199" name="CuadroTexto 198"/>
          <p:cNvSpPr txBox="1"/>
          <p:nvPr/>
        </p:nvSpPr>
        <p:spPr>
          <a:xfrm>
            <a:off x="6661027" y="3390424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822</a:t>
            </a:r>
          </a:p>
        </p:txBody>
      </p:sp>
      <p:sp>
        <p:nvSpPr>
          <p:cNvPr id="200" name="CuadroTexto 199"/>
          <p:cNvSpPr txBox="1"/>
          <p:nvPr/>
        </p:nvSpPr>
        <p:spPr>
          <a:xfrm>
            <a:off x="7084264" y="589256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816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7779432" y="5307108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824</a:t>
            </a:r>
          </a:p>
        </p:txBody>
      </p:sp>
      <p:sp>
        <p:nvSpPr>
          <p:cNvPr id="202" name="CuadroTexto 201"/>
          <p:cNvSpPr txBox="1"/>
          <p:nvPr/>
        </p:nvSpPr>
        <p:spPr>
          <a:xfrm>
            <a:off x="9026230" y="587157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826</a:t>
            </a:r>
          </a:p>
        </p:txBody>
      </p:sp>
      <p:sp>
        <p:nvSpPr>
          <p:cNvPr id="203" name="CuadroTexto 202"/>
          <p:cNvSpPr txBox="1"/>
          <p:nvPr/>
        </p:nvSpPr>
        <p:spPr>
          <a:xfrm>
            <a:off x="7987113" y="816396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828</a:t>
            </a:r>
          </a:p>
        </p:txBody>
      </p:sp>
      <p:sp>
        <p:nvSpPr>
          <p:cNvPr id="204" name="CuadroTexto 203"/>
          <p:cNvSpPr txBox="1"/>
          <p:nvPr/>
        </p:nvSpPr>
        <p:spPr>
          <a:xfrm>
            <a:off x="8851123" y="8137179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830</a:t>
            </a:r>
          </a:p>
        </p:txBody>
      </p:sp>
      <p:sp>
        <p:nvSpPr>
          <p:cNvPr id="228" name="Rectángulo 227"/>
          <p:cNvSpPr/>
          <p:nvPr/>
        </p:nvSpPr>
        <p:spPr>
          <a:xfrm>
            <a:off x="2956666" y="544765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9" name="Conector recto 228"/>
          <p:cNvCxnSpPr>
            <a:cxnSpLocks/>
            <a:stCxn id="228" idx="3"/>
            <a:endCxn id="4" idx="1"/>
          </p:cNvCxnSpPr>
          <p:nvPr/>
        </p:nvCxnSpPr>
        <p:spPr>
          <a:xfrm>
            <a:off x="3065848" y="5672838"/>
            <a:ext cx="483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2809319" y="5144746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800</a:t>
            </a:r>
          </a:p>
        </p:txBody>
      </p:sp>
      <p:pic>
        <p:nvPicPr>
          <p:cNvPr id="231" name="Picture 4" descr="Fail:Transformer Iron Core.svg – Vikipe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15" y="5375529"/>
            <a:ext cx="612360" cy="61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2" name="Conector recto 231"/>
          <p:cNvCxnSpPr/>
          <p:nvPr/>
        </p:nvCxnSpPr>
        <p:spPr>
          <a:xfrm>
            <a:off x="2108783" y="5681709"/>
            <a:ext cx="337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/>
          <p:cNvCxnSpPr/>
          <p:nvPr/>
        </p:nvCxnSpPr>
        <p:spPr>
          <a:xfrm>
            <a:off x="2609751" y="5681709"/>
            <a:ext cx="337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ángulo 233"/>
          <p:cNvSpPr/>
          <p:nvPr/>
        </p:nvSpPr>
        <p:spPr>
          <a:xfrm>
            <a:off x="1972882" y="5315253"/>
            <a:ext cx="122928" cy="7214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5" name="CuadroTexto 234"/>
          <p:cNvSpPr txBox="1"/>
          <p:nvPr/>
        </p:nvSpPr>
        <p:spPr>
          <a:xfrm>
            <a:off x="1817505" y="5007732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S/E</a:t>
            </a:r>
          </a:p>
        </p:txBody>
      </p:sp>
      <p:grpSp>
        <p:nvGrpSpPr>
          <p:cNvPr id="140" name="Grupo 139"/>
          <p:cNvGrpSpPr/>
          <p:nvPr/>
        </p:nvGrpSpPr>
        <p:grpSpPr>
          <a:xfrm rot="16200000">
            <a:off x="4451930" y="6160990"/>
            <a:ext cx="460612" cy="211529"/>
            <a:chOff x="4140259" y="2904531"/>
            <a:chExt cx="2911092" cy="1521744"/>
          </a:xfrm>
        </p:grpSpPr>
        <p:sp>
          <p:nvSpPr>
            <p:cNvPr id="273" name="Forma libre 272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6" name="Forma libre 275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8" name="Elipse 277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0" name="Grupo 279"/>
          <p:cNvGrpSpPr/>
          <p:nvPr/>
        </p:nvGrpSpPr>
        <p:grpSpPr>
          <a:xfrm rot="16200000">
            <a:off x="7058214" y="4927039"/>
            <a:ext cx="460612" cy="211529"/>
            <a:chOff x="4140259" y="2904531"/>
            <a:chExt cx="2911092" cy="1521744"/>
          </a:xfrm>
        </p:grpSpPr>
        <p:sp>
          <p:nvSpPr>
            <p:cNvPr id="281" name="Forma libre 280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2" name="Forma libre 281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3" name="Elipse 282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4" name="Elipse 283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5" name="Grupo 284"/>
          <p:cNvGrpSpPr/>
          <p:nvPr/>
        </p:nvGrpSpPr>
        <p:grpSpPr>
          <a:xfrm flipH="1">
            <a:off x="8400254" y="5576824"/>
            <a:ext cx="460612" cy="211529"/>
            <a:chOff x="4140259" y="2904531"/>
            <a:chExt cx="2911092" cy="1521744"/>
          </a:xfrm>
        </p:grpSpPr>
        <p:sp>
          <p:nvSpPr>
            <p:cNvPr id="286" name="Forma libre 285"/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7" name="Forma libre 286"/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8" name="Elipse 287"/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9" name="Elipse 288"/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43" name="Conector recto 142"/>
          <p:cNvCxnSpPr>
            <a:cxnSpLocks/>
            <a:stCxn id="283" idx="2"/>
            <a:endCxn id="19" idx="0"/>
          </p:cNvCxnSpPr>
          <p:nvPr/>
        </p:nvCxnSpPr>
        <p:spPr>
          <a:xfrm>
            <a:off x="7279523" y="5263109"/>
            <a:ext cx="2904" cy="18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Conector recto 318"/>
          <p:cNvCxnSpPr>
            <a:cxnSpLocks/>
            <a:stCxn id="11" idx="2"/>
            <a:endCxn id="278" idx="6"/>
          </p:cNvCxnSpPr>
          <p:nvPr/>
        </p:nvCxnSpPr>
        <p:spPr>
          <a:xfrm>
            <a:off x="4670123" y="5894231"/>
            <a:ext cx="3116" cy="142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Rectángulo redondeado 339"/>
          <p:cNvSpPr/>
          <p:nvPr/>
        </p:nvSpPr>
        <p:spPr>
          <a:xfrm>
            <a:off x="3108553" y="561338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1" name="Rectángulo redondeado 340"/>
          <p:cNvSpPr/>
          <p:nvPr/>
        </p:nvSpPr>
        <p:spPr>
          <a:xfrm>
            <a:off x="4380612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2" name="Rectángulo redondeado 341"/>
          <p:cNvSpPr/>
          <p:nvPr/>
        </p:nvSpPr>
        <p:spPr>
          <a:xfrm>
            <a:off x="4789505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3" name="Rectángulo redondeado 342"/>
          <p:cNvSpPr/>
          <p:nvPr/>
        </p:nvSpPr>
        <p:spPr>
          <a:xfrm>
            <a:off x="7011067" y="560948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0" name="CuadroTexto 359"/>
          <p:cNvSpPr txBox="1"/>
          <p:nvPr/>
        </p:nvSpPr>
        <p:spPr>
          <a:xfrm>
            <a:off x="3034211" y="568163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</a:t>
            </a:r>
          </a:p>
        </p:txBody>
      </p:sp>
      <p:sp>
        <p:nvSpPr>
          <p:cNvPr id="361" name="CuadroTexto 360"/>
          <p:cNvSpPr txBox="1"/>
          <p:nvPr/>
        </p:nvSpPr>
        <p:spPr>
          <a:xfrm>
            <a:off x="4296215" y="5675958"/>
            <a:ext cx="35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</a:t>
            </a:r>
          </a:p>
        </p:txBody>
      </p:sp>
      <p:sp>
        <p:nvSpPr>
          <p:cNvPr id="362" name="CuadroTexto 361"/>
          <p:cNvSpPr txBox="1"/>
          <p:nvPr/>
        </p:nvSpPr>
        <p:spPr>
          <a:xfrm>
            <a:off x="4713082" y="5675957"/>
            <a:ext cx="356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R3</a:t>
            </a:r>
          </a:p>
        </p:txBody>
      </p:sp>
      <p:sp>
        <p:nvSpPr>
          <p:cNvPr id="183" name="CuadroTexto 182"/>
          <p:cNvSpPr txBox="1"/>
          <p:nvPr/>
        </p:nvSpPr>
        <p:spPr>
          <a:xfrm>
            <a:off x="1450832" y="939475"/>
            <a:ext cx="5954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err="1">
                <a:solidFill>
                  <a:srgbClr val="FF0000"/>
                </a:solidFill>
              </a:rPr>
              <a:t>Topología</a:t>
            </a:r>
            <a:r>
              <a:rPr lang="en-CA" sz="4000" dirty="0">
                <a:solidFill>
                  <a:srgbClr val="FF0000"/>
                </a:solidFill>
              </a:rPr>
              <a:t> # 6:</a:t>
            </a:r>
          </a:p>
        </p:txBody>
      </p:sp>
      <p:sp>
        <p:nvSpPr>
          <p:cNvPr id="385" name="Rectángulo redondeado 384"/>
          <p:cNvSpPr/>
          <p:nvPr/>
        </p:nvSpPr>
        <p:spPr>
          <a:xfrm>
            <a:off x="2166876" y="5627034"/>
            <a:ext cx="95354" cy="112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6" name="Rectángulo redondeado 385"/>
          <p:cNvSpPr/>
          <p:nvPr/>
        </p:nvSpPr>
        <p:spPr>
          <a:xfrm>
            <a:off x="2790941" y="5621112"/>
            <a:ext cx="95354" cy="1120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8" name="CuadroTexto 317">
            <a:extLst>
              <a:ext uri="{FF2B5EF4-FFF2-40B4-BE49-F238E27FC236}">
                <a16:creationId xmlns:a16="http://schemas.microsoft.com/office/drawing/2014/main" id="{F9A86EAB-3347-476B-B51B-7DFEE750E662}"/>
              </a:ext>
            </a:extLst>
          </p:cNvPr>
          <p:cNvSpPr txBox="1"/>
          <p:nvPr/>
        </p:nvSpPr>
        <p:spPr>
          <a:xfrm>
            <a:off x="7542751" y="6459440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SW1</a:t>
            </a:r>
          </a:p>
        </p:txBody>
      </p:sp>
      <p:sp>
        <p:nvSpPr>
          <p:cNvPr id="346" name="Rectángulo redondeado 341">
            <a:extLst>
              <a:ext uri="{FF2B5EF4-FFF2-40B4-BE49-F238E27FC236}">
                <a16:creationId xmlns:a16="http://schemas.microsoft.com/office/drawing/2014/main" id="{2D327D28-FAC7-59AD-5F3D-A19634B8C806}"/>
              </a:ext>
            </a:extLst>
          </p:cNvPr>
          <p:cNvSpPr/>
          <p:nvPr/>
        </p:nvSpPr>
        <p:spPr>
          <a:xfrm>
            <a:off x="5315813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5" name="CuadroTexto 354">
            <a:extLst>
              <a:ext uri="{FF2B5EF4-FFF2-40B4-BE49-F238E27FC236}">
                <a16:creationId xmlns:a16="http://schemas.microsoft.com/office/drawing/2014/main" id="{E4310703-B4EA-7E9C-84A4-E4EC89817E73}"/>
              </a:ext>
            </a:extLst>
          </p:cNvPr>
          <p:cNvSpPr txBox="1"/>
          <p:nvPr/>
        </p:nvSpPr>
        <p:spPr>
          <a:xfrm>
            <a:off x="5218477" y="5684761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R4</a:t>
            </a:r>
          </a:p>
        </p:txBody>
      </p: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ECF61BDB-B83D-137E-5BB6-D73F08971750}"/>
              </a:ext>
            </a:extLst>
          </p:cNvPr>
          <p:cNvGrpSpPr/>
          <p:nvPr/>
        </p:nvGrpSpPr>
        <p:grpSpPr>
          <a:xfrm flipV="1">
            <a:off x="5390109" y="3868817"/>
            <a:ext cx="418612" cy="420957"/>
            <a:chOff x="2349982" y="2520452"/>
            <a:chExt cx="418612" cy="420957"/>
          </a:xfrm>
        </p:grpSpPr>
        <p:sp>
          <p:nvSpPr>
            <p:cNvPr id="366" name="Triángulo isósceles 365">
              <a:extLst>
                <a:ext uri="{FF2B5EF4-FFF2-40B4-BE49-F238E27FC236}">
                  <a16:creationId xmlns:a16="http://schemas.microsoft.com/office/drawing/2014/main" id="{19CBC432-C2CB-A892-6CA3-F805876FFD6A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9" name="Rectángulo 368">
              <a:extLst>
                <a:ext uri="{FF2B5EF4-FFF2-40B4-BE49-F238E27FC236}">
                  <a16:creationId xmlns:a16="http://schemas.microsoft.com/office/drawing/2014/main" id="{37AEB573-5BA2-63F6-5BF4-454C04390D66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2502E016-C68A-8A2A-2633-A01FCB1C8FE2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72" name="Rectángulo 371">
            <a:extLst>
              <a:ext uri="{FF2B5EF4-FFF2-40B4-BE49-F238E27FC236}">
                <a16:creationId xmlns:a16="http://schemas.microsoft.com/office/drawing/2014/main" id="{D0209CB3-2BD6-1AE8-F3C3-D3854C3D9A0F}"/>
              </a:ext>
            </a:extLst>
          </p:cNvPr>
          <p:cNvSpPr/>
          <p:nvPr/>
        </p:nvSpPr>
        <p:spPr>
          <a:xfrm rot="5400000">
            <a:off x="5544210" y="450569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73" name="Conector recto 372">
            <a:extLst>
              <a:ext uri="{FF2B5EF4-FFF2-40B4-BE49-F238E27FC236}">
                <a16:creationId xmlns:a16="http://schemas.microsoft.com/office/drawing/2014/main" id="{0108DAF3-1D1F-DDCF-5192-41376DD6B087}"/>
              </a:ext>
            </a:extLst>
          </p:cNvPr>
          <p:cNvCxnSpPr>
            <a:cxnSpLocks/>
            <a:stCxn id="372" idx="3"/>
            <a:endCxn id="13" idx="0"/>
          </p:cNvCxnSpPr>
          <p:nvPr/>
        </p:nvCxnSpPr>
        <p:spPr>
          <a:xfrm>
            <a:off x="5598801" y="4785475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recto 377">
            <a:extLst>
              <a:ext uri="{FF2B5EF4-FFF2-40B4-BE49-F238E27FC236}">
                <a16:creationId xmlns:a16="http://schemas.microsoft.com/office/drawing/2014/main" id="{28C5D23F-B49F-4D71-8C71-596EF6AB2AEE}"/>
              </a:ext>
            </a:extLst>
          </p:cNvPr>
          <p:cNvCxnSpPr>
            <a:cxnSpLocks/>
            <a:stCxn id="371" idx="0"/>
            <a:endCxn id="372" idx="1"/>
          </p:cNvCxnSpPr>
          <p:nvPr/>
        </p:nvCxnSpPr>
        <p:spPr>
          <a:xfrm flipH="1">
            <a:off x="5598801" y="4289774"/>
            <a:ext cx="614" cy="38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ángulo redondeado 341">
            <a:extLst>
              <a:ext uri="{FF2B5EF4-FFF2-40B4-BE49-F238E27FC236}">
                <a16:creationId xmlns:a16="http://schemas.microsoft.com/office/drawing/2014/main" id="{1CC218D7-20DF-6714-09D8-D224147A8C4B}"/>
              </a:ext>
            </a:extLst>
          </p:cNvPr>
          <p:cNvSpPr/>
          <p:nvPr/>
        </p:nvSpPr>
        <p:spPr>
          <a:xfrm rot="5400000">
            <a:off x="5520129" y="4853348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A6FF6A1B-82CA-4741-BDF0-372C8FE024C1}"/>
              </a:ext>
            </a:extLst>
          </p:cNvPr>
          <p:cNvSpPr txBox="1"/>
          <p:nvPr/>
        </p:nvSpPr>
        <p:spPr>
          <a:xfrm>
            <a:off x="5171694" y="4777114"/>
            <a:ext cx="475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R19</a:t>
            </a:r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FD33A20D-5BF3-2159-DB18-C079750B84E9}"/>
              </a:ext>
            </a:extLst>
          </p:cNvPr>
          <p:cNvSpPr txBox="1"/>
          <p:nvPr/>
        </p:nvSpPr>
        <p:spPr>
          <a:xfrm>
            <a:off x="5079080" y="337630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1</a:t>
            </a:r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8626FB17-CCC8-52BF-116D-F3D5E0691A92}"/>
              </a:ext>
            </a:extLst>
          </p:cNvPr>
          <p:cNvSpPr txBox="1"/>
          <p:nvPr/>
        </p:nvSpPr>
        <p:spPr>
          <a:xfrm>
            <a:off x="4273045" y="6100270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F1</a:t>
            </a:r>
          </a:p>
        </p:txBody>
      </p:sp>
      <p:sp>
        <p:nvSpPr>
          <p:cNvPr id="392" name="Rectángulo redondeado 341">
            <a:extLst>
              <a:ext uri="{FF2B5EF4-FFF2-40B4-BE49-F238E27FC236}">
                <a16:creationId xmlns:a16="http://schemas.microsoft.com/office/drawing/2014/main" id="{DB34A82E-1FF1-F127-8420-B5CC1BD2FD12}"/>
              </a:ext>
            </a:extLst>
          </p:cNvPr>
          <p:cNvSpPr/>
          <p:nvPr/>
        </p:nvSpPr>
        <p:spPr>
          <a:xfrm>
            <a:off x="5715859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3" name="CuadroTexto 392">
            <a:extLst>
              <a:ext uri="{FF2B5EF4-FFF2-40B4-BE49-F238E27FC236}">
                <a16:creationId xmlns:a16="http://schemas.microsoft.com/office/drawing/2014/main" id="{A180FCDC-145E-883D-7B42-72F8710B9513}"/>
              </a:ext>
            </a:extLst>
          </p:cNvPr>
          <p:cNvSpPr txBox="1"/>
          <p:nvPr/>
        </p:nvSpPr>
        <p:spPr>
          <a:xfrm>
            <a:off x="5618523" y="5684761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R5</a:t>
            </a:r>
          </a:p>
        </p:txBody>
      </p:sp>
      <p:sp>
        <p:nvSpPr>
          <p:cNvPr id="394" name="CuadroTexto 393">
            <a:extLst>
              <a:ext uri="{FF2B5EF4-FFF2-40B4-BE49-F238E27FC236}">
                <a16:creationId xmlns:a16="http://schemas.microsoft.com/office/drawing/2014/main" id="{0EC9C208-60E6-628D-6735-DF850A756B84}"/>
              </a:ext>
            </a:extLst>
          </p:cNvPr>
          <p:cNvSpPr txBox="1"/>
          <p:nvPr/>
        </p:nvSpPr>
        <p:spPr>
          <a:xfrm>
            <a:off x="6926740" y="5682589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R6</a:t>
            </a:r>
          </a:p>
        </p:txBody>
      </p:sp>
      <p:sp>
        <p:nvSpPr>
          <p:cNvPr id="395" name="CuadroTexto 394">
            <a:extLst>
              <a:ext uri="{FF2B5EF4-FFF2-40B4-BE49-F238E27FC236}">
                <a16:creationId xmlns:a16="http://schemas.microsoft.com/office/drawing/2014/main" id="{3673058C-9206-0B34-7D7C-113C5430AE7F}"/>
              </a:ext>
            </a:extLst>
          </p:cNvPr>
          <p:cNvSpPr txBox="1"/>
          <p:nvPr/>
        </p:nvSpPr>
        <p:spPr>
          <a:xfrm>
            <a:off x="6892764" y="4877917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F2</a:t>
            </a:r>
          </a:p>
        </p:txBody>
      </p:sp>
      <p:sp>
        <p:nvSpPr>
          <p:cNvPr id="400" name="Rectángulo 399">
            <a:extLst>
              <a:ext uri="{FF2B5EF4-FFF2-40B4-BE49-F238E27FC236}">
                <a16:creationId xmlns:a16="http://schemas.microsoft.com/office/drawing/2014/main" id="{FE0C1EB6-3219-2070-ECC8-835066E38C9A}"/>
              </a:ext>
            </a:extLst>
          </p:cNvPr>
          <p:cNvSpPr/>
          <p:nvPr/>
        </p:nvSpPr>
        <p:spPr>
          <a:xfrm>
            <a:off x="8152278" y="544385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1" name="Conector recto 400">
            <a:extLst>
              <a:ext uri="{FF2B5EF4-FFF2-40B4-BE49-F238E27FC236}">
                <a16:creationId xmlns:a16="http://schemas.microsoft.com/office/drawing/2014/main" id="{0D57373C-304E-D7B5-1947-60DE6B0049EB}"/>
              </a:ext>
            </a:extLst>
          </p:cNvPr>
          <p:cNvCxnSpPr>
            <a:cxnSpLocks/>
            <a:endCxn id="400" idx="1"/>
          </p:cNvCxnSpPr>
          <p:nvPr/>
        </p:nvCxnSpPr>
        <p:spPr>
          <a:xfrm>
            <a:off x="7332782" y="5669043"/>
            <a:ext cx="819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ángulo redondeado 341">
            <a:extLst>
              <a:ext uri="{FF2B5EF4-FFF2-40B4-BE49-F238E27FC236}">
                <a16:creationId xmlns:a16="http://schemas.microsoft.com/office/drawing/2014/main" id="{473BFD17-0BDF-02B5-CF69-5D5519A80F31}"/>
              </a:ext>
            </a:extLst>
          </p:cNvPr>
          <p:cNvSpPr/>
          <p:nvPr/>
        </p:nvSpPr>
        <p:spPr>
          <a:xfrm>
            <a:off x="7397573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3" name="Rectángulo redondeado 341">
            <a:extLst>
              <a:ext uri="{FF2B5EF4-FFF2-40B4-BE49-F238E27FC236}">
                <a16:creationId xmlns:a16="http://schemas.microsoft.com/office/drawing/2014/main" id="{39C77B9D-98AD-9011-D764-6AB5A0787B3B}"/>
              </a:ext>
            </a:extLst>
          </p:cNvPr>
          <p:cNvSpPr/>
          <p:nvPr/>
        </p:nvSpPr>
        <p:spPr>
          <a:xfrm>
            <a:off x="7923881" y="560157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1" name="CuadroTexto 410">
            <a:extLst>
              <a:ext uri="{FF2B5EF4-FFF2-40B4-BE49-F238E27FC236}">
                <a16:creationId xmlns:a16="http://schemas.microsoft.com/office/drawing/2014/main" id="{1620E2D1-97E8-02A6-CF92-73D46D475405}"/>
              </a:ext>
            </a:extLst>
          </p:cNvPr>
          <p:cNvSpPr txBox="1"/>
          <p:nvPr/>
        </p:nvSpPr>
        <p:spPr>
          <a:xfrm>
            <a:off x="7303956" y="5679279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R7</a:t>
            </a:r>
          </a:p>
        </p:txBody>
      </p:sp>
      <p:sp>
        <p:nvSpPr>
          <p:cNvPr id="412" name="CuadroTexto 411">
            <a:extLst>
              <a:ext uri="{FF2B5EF4-FFF2-40B4-BE49-F238E27FC236}">
                <a16:creationId xmlns:a16="http://schemas.microsoft.com/office/drawing/2014/main" id="{42735C11-59BF-CE6F-9CFC-6FA5D60F1B9F}"/>
              </a:ext>
            </a:extLst>
          </p:cNvPr>
          <p:cNvSpPr txBox="1"/>
          <p:nvPr/>
        </p:nvSpPr>
        <p:spPr>
          <a:xfrm>
            <a:off x="7832220" y="5672710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R8</a:t>
            </a:r>
          </a:p>
        </p:txBody>
      </p:sp>
      <p:sp>
        <p:nvSpPr>
          <p:cNvPr id="413" name="CuadroTexto 412">
            <a:extLst>
              <a:ext uri="{FF2B5EF4-FFF2-40B4-BE49-F238E27FC236}">
                <a16:creationId xmlns:a16="http://schemas.microsoft.com/office/drawing/2014/main" id="{FDBB9533-878A-7E50-6A5A-29E23772D6B9}"/>
              </a:ext>
            </a:extLst>
          </p:cNvPr>
          <p:cNvSpPr txBox="1"/>
          <p:nvPr/>
        </p:nvSpPr>
        <p:spPr>
          <a:xfrm>
            <a:off x="8451745" y="5739128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F3</a:t>
            </a:r>
          </a:p>
        </p:txBody>
      </p:sp>
      <p:sp>
        <p:nvSpPr>
          <p:cNvPr id="414" name="Rectángulo redondeado 265">
            <a:extLst>
              <a:ext uri="{FF2B5EF4-FFF2-40B4-BE49-F238E27FC236}">
                <a16:creationId xmlns:a16="http://schemas.microsoft.com/office/drawing/2014/main" id="{765F7CF8-E75D-51A1-ED21-458C7E7904EF}"/>
              </a:ext>
            </a:extLst>
          </p:cNvPr>
          <p:cNvSpPr/>
          <p:nvPr/>
        </p:nvSpPr>
        <p:spPr>
          <a:xfrm rot="16200000">
            <a:off x="8123089" y="5217913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5" name="Rectángulo redondeado 265">
            <a:extLst>
              <a:ext uri="{FF2B5EF4-FFF2-40B4-BE49-F238E27FC236}">
                <a16:creationId xmlns:a16="http://schemas.microsoft.com/office/drawing/2014/main" id="{F370D8FA-BC96-1F1A-1750-2319FBF2FD86}"/>
              </a:ext>
            </a:extLst>
          </p:cNvPr>
          <p:cNvSpPr/>
          <p:nvPr/>
        </p:nvSpPr>
        <p:spPr>
          <a:xfrm rot="16200000">
            <a:off x="8127623" y="6002509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6" name="CuadroTexto 415">
            <a:extLst>
              <a:ext uri="{FF2B5EF4-FFF2-40B4-BE49-F238E27FC236}">
                <a16:creationId xmlns:a16="http://schemas.microsoft.com/office/drawing/2014/main" id="{01D6BD4B-6498-42C6-4513-4C251727625F}"/>
              </a:ext>
            </a:extLst>
          </p:cNvPr>
          <p:cNvSpPr txBox="1"/>
          <p:nvPr/>
        </p:nvSpPr>
        <p:spPr>
          <a:xfrm>
            <a:off x="9364031" y="40516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R24</a:t>
            </a:r>
          </a:p>
        </p:txBody>
      </p:sp>
      <p:sp>
        <p:nvSpPr>
          <p:cNvPr id="417" name="CuadroTexto 416">
            <a:extLst>
              <a:ext uri="{FF2B5EF4-FFF2-40B4-BE49-F238E27FC236}">
                <a16:creationId xmlns:a16="http://schemas.microsoft.com/office/drawing/2014/main" id="{9FE3CD09-D9CD-DE23-140E-4FFF95275BA7}"/>
              </a:ext>
            </a:extLst>
          </p:cNvPr>
          <p:cNvSpPr txBox="1"/>
          <p:nvPr/>
        </p:nvSpPr>
        <p:spPr>
          <a:xfrm>
            <a:off x="8220313" y="5910728"/>
            <a:ext cx="40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R9</a:t>
            </a:r>
          </a:p>
        </p:txBody>
      </p:sp>
      <p:sp>
        <p:nvSpPr>
          <p:cNvPr id="423" name="CuadroTexto 422">
            <a:extLst>
              <a:ext uri="{FF2B5EF4-FFF2-40B4-BE49-F238E27FC236}">
                <a16:creationId xmlns:a16="http://schemas.microsoft.com/office/drawing/2014/main" id="{9614B6C4-3574-E1D0-603A-80DD61991AE6}"/>
              </a:ext>
            </a:extLst>
          </p:cNvPr>
          <p:cNvSpPr txBox="1"/>
          <p:nvPr/>
        </p:nvSpPr>
        <p:spPr>
          <a:xfrm>
            <a:off x="7540395" y="4473969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SW2</a:t>
            </a:r>
          </a:p>
        </p:txBody>
      </p:sp>
      <p:sp>
        <p:nvSpPr>
          <p:cNvPr id="429" name="Rectángulo 428">
            <a:extLst>
              <a:ext uri="{FF2B5EF4-FFF2-40B4-BE49-F238E27FC236}">
                <a16:creationId xmlns:a16="http://schemas.microsoft.com/office/drawing/2014/main" id="{212D6FCA-5A9A-1B91-6838-4DD144B18878}"/>
              </a:ext>
            </a:extLst>
          </p:cNvPr>
          <p:cNvSpPr/>
          <p:nvPr/>
        </p:nvSpPr>
        <p:spPr>
          <a:xfrm>
            <a:off x="8151179" y="7742007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0" name="Rectángulo 429">
            <a:extLst>
              <a:ext uri="{FF2B5EF4-FFF2-40B4-BE49-F238E27FC236}">
                <a16:creationId xmlns:a16="http://schemas.microsoft.com/office/drawing/2014/main" id="{91B554B0-D6C3-BA99-FC25-83397A1481FC}"/>
              </a:ext>
            </a:extLst>
          </p:cNvPr>
          <p:cNvSpPr/>
          <p:nvPr/>
        </p:nvSpPr>
        <p:spPr>
          <a:xfrm>
            <a:off x="9017209" y="774174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1" name="Conector recto 430">
            <a:extLst>
              <a:ext uri="{FF2B5EF4-FFF2-40B4-BE49-F238E27FC236}">
                <a16:creationId xmlns:a16="http://schemas.microsoft.com/office/drawing/2014/main" id="{E8CAE6A2-5D77-F47A-11E3-49C3AE98AA7E}"/>
              </a:ext>
            </a:extLst>
          </p:cNvPr>
          <p:cNvCxnSpPr>
            <a:cxnSpLocks/>
            <a:stCxn id="429" idx="3"/>
            <a:endCxn id="430" idx="1"/>
          </p:cNvCxnSpPr>
          <p:nvPr/>
        </p:nvCxnSpPr>
        <p:spPr>
          <a:xfrm flipV="1">
            <a:off x="8260361" y="7966931"/>
            <a:ext cx="756848" cy="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cto 443">
            <a:extLst>
              <a:ext uri="{FF2B5EF4-FFF2-40B4-BE49-F238E27FC236}">
                <a16:creationId xmlns:a16="http://schemas.microsoft.com/office/drawing/2014/main" id="{052225C5-D52F-1618-BBFF-76E7EF077CA8}"/>
              </a:ext>
            </a:extLst>
          </p:cNvPr>
          <p:cNvCxnSpPr>
            <a:cxnSpLocks/>
            <a:endCxn id="449" idx="6"/>
          </p:cNvCxnSpPr>
          <p:nvPr/>
        </p:nvCxnSpPr>
        <p:spPr>
          <a:xfrm flipH="1" flipV="1">
            <a:off x="9997521" y="7253025"/>
            <a:ext cx="1869" cy="50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ector recto 432">
            <a:extLst>
              <a:ext uri="{FF2B5EF4-FFF2-40B4-BE49-F238E27FC236}">
                <a16:creationId xmlns:a16="http://schemas.microsoft.com/office/drawing/2014/main" id="{A398989A-8736-4042-C3DE-7F1CEF9645A0}"/>
              </a:ext>
            </a:extLst>
          </p:cNvPr>
          <p:cNvCxnSpPr>
            <a:cxnSpLocks/>
            <a:stCxn id="430" idx="3"/>
            <a:endCxn id="432" idx="1"/>
          </p:cNvCxnSpPr>
          <p:nvPr/>
        </p:nvCxnSpPr>
        <p:spPr>
          <a:xfrm>
            <a:off x="9126391" y="7966931"/>
            <a:ext cx="822427" cy="3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ángulo redondeado 342">
            <a:extLst>
              <a:ext uri="{FF2B5EF4-FFF2-40B4-BE49-F238E27FC236}">
                <a16:creationId xmlns:a16="http://schemas.microsoft.com/office/drawing/2014/main" id="{DF2874C3-7F4D-8B86-A8DF-A1FCD5C31461}"/>
              </a:ext>
            </a:extLst>
          </p:cNvPr>
          <p:cNvSpPr/>
          <p:nvPr/>
        </p:nvSpPr>
        <p:spPr>
          <a:xfrm>
            <a:off x="9709519" y="7917186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6" name="CuadroTexto 445">
            <a:extLst>
              <a:ext uri="{FF2B5EF4-FFF2-40B4-BE49-F238E27FC236}">
                <a16:creationId xmlns:a16="http://schemas.microsoft.com/office/drawing/2014/main" id="{8089CF45-AEA0-6C68-9FD8-39275DF56C5D}"/>
              </a:ext>
            </a:extLst>
          </p:cNvPr>
          <p:cNvSpPr txBox="1"/>
          <p:nvPr/>
        </p:nvSpPr>
        <p:spPr>
          <a:xfrm>
            <a:off x="9574091" y="7485304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R11</a:t>
            </a:r>
          </a:p>
        </p:txBody>
      </p:sp>
      <p:cxnSp>
        <p:nvCxnSpPr>
          <p:cNvPr id="452" name="Conector recto 451">
            <a:extLst>
              <a:ext uri="{FF2B5EF4-FFF2-40B4-BE49-F238E27FC236}">
                <a16:creationId xmlns:a16="http://schemas.microsoft.com/office/drawing/2014/main" id="{C7F2C8CA-FF4A-850C-B6A0-F5ECF82C0F1C}"/>
              </a:ext>
            </a:extLst>
          </p:cNvPr>
          <p:cNvCxnSpPr>
            <a:cxnSpLocks/>
            <a:endCxn id="459" idx="6"/>
          </p:cNvCxnSpPr>
          <p:nvPr/>
        </p:nvCxnSpPr>
        <p:spPr>
          <a:xfrm>
            <a:off x="10050650" y="7966931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ángulo redondeado 265">
            <a:extLst>
              <a:ext uri="{FF2B5EF4-FFF2-40B4-BE49-F238E27FC236}">
                <a16:creationId xmlns:a16="http://schemas.microsoft.com/office/drawing/2014/main" id="{BC0BCB46-7ADE-7088-90FE-564BDCA3705F}"/>
              </a:ext>
            </a:extLst>
          </p:cNvPr>
          <p:cNvSpPr/>
          <p:nvPr/>
        </p:nvSpPr>
        <p:spPr>
          <a:xfrm rot="16200000">
            <a:off x="9914499" y="7567569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5" name="CuadroTexto 204"/>
          <p:cNvSpPr txBox="1"/>
          <p:nvPr/>
        </p:nvSpPr>
        <p:spPr>
          <a:xfrm>
            <a:off x="9956027" y="8142284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854</a:t>
            </a:r>
          </a:p>
        </p:txBody>
      </p:sp>
      <p:sp>
        <p:nvSpPr>
          <p:cNvPr id="432" name="Rectángulo 431">
            <a:extLst>
              <a:ext uri="{FF2B5EF4-FFF2-40B4-BE49-F238E27FC236}">
                <a16:creationId xmlns:a16="http://schemas.microsoft.com/office/drawing/2014/main" id="{612F3879-037E-12D9-F212-FBFE04EB92D2}"/>
              </a:ext>
            </a:extLst>
          </p:cNvPr>
          <p:cNvSpPr/>
          <p:nvPr/>
        </p:nvSpPr>
        <p:spPr>
          <a:xfrm>
            <a:off x="9948818" y="774542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5" name="CuadroTexto 434">
            <a:extLst>
              <a:ext uri="{FF2B5EF4-FFF2-40B4-BE49-F238E27FC236}">
                <a16:creationId xmlns:a16="http://schemas.microsoft.com/office/drawing/2014/main" id="{3F6127EF-21A7-7DAA-A00F-51F71424C5B0}"/>
              </a:ext>
            </a:extLst>
          </p:cNvPr>
          <p:cNvSpPr txBox="1"/>
          <p:nvPr/>
        </p:nvSpPr>
        <p:spPr>
          <a:xfrm>
            <a:off x="9579855" y="7977705"/>
            <a:ext cx="472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R10</a:t>
            </a:r>
          </a:p>
        </p:txBody>
      </p:sp>
      <p:grpSp>
        <p:nvGrpSpPr>
          <p:cNvPr id="436" name="Grupo 435">
            <a:extLst>
              <a:ext uri="{FF2B5EF4-FFF2-40B4-BE49-F238E27FC236}">
                <a16:creationId xmlns:a16="http://schemas.microsoft.com/office/drawing/2014/main" id="{635FE391-AD80-EAD7-EB79-D51FD9B1116C}"/>
              </a:ext>
            </a:extLst>
          </p:cNvPr>
          <p:cNvGrpSpPr/>
          <p:nvPr/>
        </p:nvGrpSpPr>
        <p:grpSpPr>
          <a:xfrm>
            <a:off x="9785849" y="9269693"/>
            <a:ext cx="418612" cy="420957"/>
            <a:chOff x="2349982" y="2520452"/>
            <a:chExt cx="418612" cy="420957"/>
          </a:xfrm>
        </p:grpSpPr>
        <p:sp>
          <p:nvSpPr>
            <p:cNvPr id="437" name="Triángulo isósceles 436">
              <a:extLst>
                <a:ext uri="{FF2B5EF4-FFF2-40B4-BE49-F238E27FC236}">
                  <a16:creationId xmlns:a16="http://schemas.microsoft.com/office/drawing/2014/main" id="{16C47B6E-E85D-2542-0C57-8B29A7EFCC44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02163798-7EA2-62E9-108D-8E4065B63488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0DCED648-B5D1-660C-4B8C-A690CA91CDEC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40" name="Rectángulo 439">
            <a:extLst>
              <a:ext uri="{FF2B5EF4-FFF2-40B4-BE49-F238E27FC236}">
                <a16:creationId xmlns:a16="http://schemas.microsoft.com/office/drawing/2014/main" id="{D4AEFF62-6E7D-6010-AC04-68A3701BBD3D}"/>
              </a:ext>
            </a:extLst>
          </p:cNvPr>
          <p:cNvSpPr/>
          <p:nvPr/>
        </p:nvSpPr>
        <p:spPr>
          <a:xfrm rot="16200000" flipV="1">
            <a:off x="9940564" y="868202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1" name="Conector recto 440">
            <a:extLst>
              <a:ext uri="{FF2B5EF4-FFF2-40B4-BE49-F238E27FC236}">
                <a16:creationId xmlns:a16="http://schemas.microsoft.com/office/drawing/2014/main" id="{E68FFA79-B0FE-AFDA-E5B1-F77923982FAB}"/>
              </a:ext>
            </a:extLst>
          </p:cNvPr>
          <p:cNvCxnSpPr>
            <a:cxnSpLocks/>
            <a:stCxn id="440" idx="3"/>
          </p:cNvCxnSpPr>
          <p:nvPr/>
        </p:nvCxnSpPr>
        <p:spPr>
          <a:xfrm flipV="1">
            <a:off x="9995155" y="8194242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recto 441">
            <a:extLst>
              <a:ext uri="{FF2B5EF4-FFF2-40B4-BE49-F238E27FC236}">
                <a16:creationId xmlns:a16="http://schemas.microsoft.com/office/drawing/2014/main" id="{E0F608A8-7FFC-1B0D-233D-95A96E33FBDB}"/>
              </a:ext>
            </a:extLst>
          </p:cNvPr>
          <p:cNvCxnSpPr>
            <a:cxnSpLocks/>
            <a:stCxn id="439" idx="0"/>
            <a:endCxn id="440" idx="1"/>
          </p:cNvCxnSpPr>
          <p:nvPr/>
        </p:nvCxnSpPr>
        <p:spPr>
          <a:xfrm flipV="1">
            <a:off x="9995155" y="8961804"/>
            <a:ext cx="0" cy="30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7" name="Grupo 446">
            <a:extLst>
              <a:ext uri="{FF2B5EF4-FFF2-40B4-BE49-F238E27FC236}">
                <a16:creationId xmlns:a16="http://schemas.microsoft.com/office/drawing/2014/main" id="{4EFFDABA-3FE4-D24C-880F-5AD60D95BA37}"/>
              </a:ext>
            </a:extLst>
          </p:cNvPr>
          <p:cNvGrpSpPr/>
          <p:nvPr/>
        </p:nvGrpSpPr>
        <p:grpSpPr>
          <a:xfrm rot="5400000">
            <a:off x="9729988" y="6918817"/>
            <a:ext cx="535065" cy="133350"/>
            <a:chOff x="9172575" y="6610350"/>
            <a:chExt cx="535065" cy="133350"/>
          </a:xfrm>
        </p:grpSpPr>
        <p:sp>
          <p:nvSpPr>
            <p:cNvPr id="448" name="Elipse 447">
              <a:extLst>
                <a:ext uri="{FF2B5EF4-FFF2-40B4-BE49-F238E27FC236}">
                  <a16:creationId xmlns:a16="http://schemas.microsoft.com/office/drawing/2014/main" id="{602D05C6-E88D-72E8-3E4C-F91904686A11}"/>
                </a:ext>
              </a:extLst>
            </p:cNvPr>
            <p:cNvSpPr/>
            <p:nvPr/>
          </p:nvSpPr>
          <p:spPr>
            <a:xfrm>
              <a:off x="917257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9" name="Elipse 448">
              <a:extLst>
                <a:ext uri="{FF2B5EF4-FFF2-40B4-BE49-F238E27FC236}">
                  <a16:creationId xmlns:a16="http://schemas.microsoft.com/office/drawing/2014/main" id="{6C4B87D8-330A-F6D2-6DDD-8D6D5A851362}"/>
                </a:ext>
              </a:extLst>
            </p:cNvPr>
            <p:cNvSpPr/>
            <p:nvPr/>
          </p:nvSpPr>
          <p:spPr>
            <a:xfrm>
              <a:off x="956476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0" name="Conector recto 449">
              <a:extLst>
                <a:ext uri="{FF2B5EF4-FFF2-40B4-BE49-F238E27FC236}">
                  <a16:creationId xmlns:a16="http://schemas.microsoft.com/office/drawing/2014/main" id="{10979DB5-E111-51D2-F2EA-0D8CF2D6FD31}"/>
                </a:ext>
              </a:extLst>
            </p:cNvPr>
            <p:cNvCxnSpPr>
              <a:stCxn id="448" idx="6"/>
              <a:endCxn id="449" idx="2"/>
            </p:cNvCxnSpPr>
            <p:nvPr/>
          </p:nvCxnSpPr>
          <p:spPr>
            <a:xfrm>
              <a:off x="9315450" y="6677025"/>
              <a:ext cx="249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" name="CuadroTexto 450">
            <a:extLst>
              <a:ext uri="{FF2B5EF4-FFF2-40B4-BE49-F238E27FC236}">
                <a16:creationId xmlns:a16="http://schemas.microsoft.com/office/drawing/2014/main" id="{69D4DC26-7997-EB71-A20D-F97A5760F0A6}"/>
              </a:ext>
            </a:extLst>
          </p:cNvPr>
          <p:cNvSpPr txBox="1"/>
          <p:nvPr/>
        </p:nvSpPr>
        <p:spPr>
          <a:xfrm>
            <a:off x="9381602" y="6787316"/>
            <a:ext cx="658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SW3</a:t>
            </a:r>
          </a:p>
        </p:txBody>
      </p:sp>
      <p:sp>
        <p:nvSpPr>
          <p:cNvPr id="453" name="Rectángulo 452">
            <a:extLst>
              <a:ext uri="{FF2B5EF4-FFF2-40B4-BE49-F238E27FC236}">
                <a16:creationId xmlns:a16="http://schemas.microsoft.com/office/drawing/2014/main" id="{33ACC43C-C380-3ED4-AA65-4C3C4640CB88}"/>
              </a:ext>
            </a:extLst>
          </p:cNvPr>
          <p:cNvSpPr/>
          <p:nvPr/>
        </p:nvSpPr>
        <p:spPr>
          <a:xfrm>
            <a:off x="10971884" y="7745426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4" name="Conector recto 453">
            <a:extLst>
              <a:ext uri="{FF2B5EF4-FFF2-40B4-BE49-F238E27FC236}">
                <a16:creationId xmlns:a16="http://schemas.microsoft.com/office/drawing/2014/main" id="{8CED5563-616B-91CD-2E5A-299896327F5F}"/>
              </a:ext>
            </a:extLst>
          </p:cNvPr>
          <p:cNvCxnSpPr>
            <a:stCxn id="458" idx="2"/>
            <a:endCxn id="453" idx="1"/>
          </p:cNvCxnSpPr>
          <p:nvPr/>
        </p:nvCxnSpPr>
        <p:spPr>
          <a:xfrm flipV="1">
            <a:off x="10650056" y="7970614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665AE1CD-E66B-A641-9988-79B3C031B59B}"/>
              </a:ext>
            </a:extLst>
          </p:cNvPr>
          <p:cNvGrpSpPr/>
          <p:nvPr/>
        </p:nvGrpSpPr>
        <p:grpSpPr>
          <a:xfrm flipH="1">
            <a:off x="10189444" y="7874712"/>
            <a:ext cx="460612" cy="211529"/>
            <a:chOff x="4140259" y="2904531"/>
            <a:chExt cx="2911092" cy="1521744"/>
          </a:xfrm>
        </p:grpSpPr>
        <p:sp>
          <p:nvSpPr>
            <p:cNvPr id="456" name="Forma libre 285">
              <a:extLst>
                <a:ext uri="{FF2B5EF4-FFF2-40B4-BE49-F238E27FC236}">
                  <a16:creationId xmlns:a16="http://schemas.microsoft.com/office/drawing/2014/main" id="{D473699D-91B5-48CB-D241-2B50730D620C}"/>
                </a:ext>
              </a:extLst>
            </p:cNvPr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7" name="Forma libre 286">
              <a:extLst>
                <a:ext uri="{FF2B5EF4-FFF2-40B4-BE49-F238E27FC236}">
                  <a16:creationId xmlns:a16="http://schemas.microsoft.com/office/drawing/2014/main" id="{1A4C9A11-5E71-8D0F-60DD-E592534E2441}"/>
                </a:ext>
              </a:extLst>
            </p:cNvPr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8" name="Elipse 457">
              <a:extLst>
                <a:ext uri="{FF2B5EF4-FFF2-40B4-BE49-F238E27FC236}">
                  <a16:creationId xmlns:a16="http://schemas.microsoft.com/office/drawing/2014/main" id="{160A3910-9D22-D15E-AA4F-D99DB0E430B3}"/>
                </a:ext>
              </a:extLst>
            </p:cNvPr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9" name="Elipse 458">
              <a:extLst>
                <a:ext uri="{FF2B5EF4-FFF2-40B4-BE49-F238E27FC236}">
                  <a16:creationId xmlns:a16="http://schemas.microsoft.com/office/drawing/2014/main" id="{9C0C79B3-ADAE-C271-3FC2-CF0A32C483D7}"/>
                </a:ext>
              </a:extLst>
            </p:cNvPr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60" name="CuadroTexto 459">
            <a:extLst>
              <a:ext uri="{FF2B5EF4-FFF2-40B4-BE49-F238E27FC236}">
                <a16:creationId xmlns:a16="http://schemas.microsoft.com/office/drawing/2014/main" id="{38B628A9-D78A-B111-9186-BD6ADF3FD86A}"/>
              </a:ext>
            </a:extLst>
          </p:cNvPr>
          <p:cNvSpPr txBox="1"/>
          <p:nvPr/>
        </p:nvSpPr>
        <p:spPr>
          <a:xfrm>
            <a:off x="10250643" y="7634590"/>
            <a:ext cx="40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F4</a:t>
            </a:r>
          </a:p>
        </p:txBody>
      </p:sp>
      <p:sp>
        <p:nvSpPr>
          <p:cNvPr id="461" name="CuadroTexto 460">
            <a:extLst>
              <a:ext uri="{FF2B5EF4-FFF2-40B4-BE49-F238E27FC236}">
                <a16:creationId xmlns:a16="http://schemas.microsoft.com/office/drawing/2014/main" id="{4D283B51-3C7D-E377-9632-BE92B8F920BE}"/>
              </a:ext>
            </a:extLst>
          </p:cNvPr>
          <p:cNvSpPr txBox="1"/>
          <p:nvPr/>
        </p:nvSpPr>
        <p:spPr>
          <a:xfrm>
            <a:off x="10821708" y="813718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856</a:t>
            </a:r>
          </a:p>
        </p:txBody>
      </p:sp>
      <p:sp>
        <p:nvSpPr>
          <p:cNvPr id="462" name="Rectángulo redondeado 265">
            <a:extLst>
              <a:ext uri="{FF2B5EF4-FFF2-40B4-BE49-F238E27FC236}">
                <a16:creationId xmlns:a16="http://schemas.microsoft.com/office/drawing/2014/main" id="{CD3F7B24-CFCA-08E8-10EB-DFBDD972A1FF}"/>
              </a:ext>
            </a:extLst>
          </p:cNvPr>
          <p:cNvSpPr/>
          <p:nvPr/>
        </p:nvSpPr>
        <p:spPr>
          <a:xfrm rot="16200000">
            <a:off x="9909202" y="8636648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3" name="CuadroTexto 462">
            <a:extLst>
              <a:ext uri="{FF2B5EF4-FFF2-40B4-BE49-F238E27FC236}">
                <a16:creationId xmlns:a16="http://schemas.microsoft.com/office/drawing/2014/main" id="{838C5E43-FD60-1FAE-CFEF-E74565817F28}"/>
              </a:ext>
            </a:extLst>
          </p:cNvPr>
          <p:cNvSpPr txBox="1"/>
          <p:nvPr/>
        </p:nvSpPr>
        <p:spPr>
          <a:xfrm>
            <a:off x="9571258" y="854042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R22</a:t>
            </a:r>
          </a:p>
        </p:txBody>
      </p:sp>
      <p:sp>
        <p:nvSpPr>
          <p:cNvPr id="465" name="Rectángulo 464">
            <a:extLst>
              <a:ext uri="{FF2B5EF4-FFF2-40B4-BE49-F238E27FC236}">
                <a16:creationId xmlns:a16="http://schemas.microsoft.com/office/drawing/2014/main" id="{E62C1A09-15E9-013C-2D18-9CE9E0B84F97}"/>
              </a:ext>
            </a:extLst>
          </p:cNvPr>
          <p:cNvSpPr/>
          <p:nvPr/>
        </p:nvSpPr>
        <p:spPr>
          <a:xfrm rot="5400000">
            <a:off x="9937087" y="610678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6" name="Conector recto 465">
            <a:extLst>
              <a:ext uri="{FF2B5EF4-FFF2-40B4-BE49-F238E27FC236}">
                <a16:creationId xmlns:a16="http://schemas.microsoft.com/office/drawing/2014/main" id="{A7DAD786-4267-C054-3E4E-9BBC64C418F8}"/>
              </a:ext>
            </a:extLst>
          </p:cNvPr>
          <p:cNvCxnSpPr>
            <a:cxnSpLocks/>
            <a:stCxn id="467" idx="3"/>
            <a:endCxn id="465" idx="1"/>
          </p:cNvCxnSpPr>
          <p:nvPr/>
        </p:nvCxnSpPr>
        <p:spPr>
          <a:xfrm flipH="1">
            <a:off x="9991678" y="5161322"/>
            <a:ext cx="5723" cy="1116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ángulo 466">
            <a:extLst>
              <a:ext uri="{FF2B5EF4-FFF2-40B4-BE49-F238E27FC236}">
                <a16:creationId xmlns:a16="http://schemas.microsoft.com/office/drawing/2014/main" id="{BC4FC692-1952-80DC-4AE3-D9AC4A4C8FBD}"/>
              </a:ext>
            </a:extLst>
          </p:cNvPr>
          <p:cNvSpPr/>
          <p:nvPr/>
        </p:nvSpPr>
        <p:spPr>
          <a:xfrm rot="5400000">
            <a:off x="9942810" y="4881543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8" name="Conector recto 467">
            <a:extLst>
              <a:ext uri="{FF2B5EF4-FFF2-40B4-BE49-F238E27FC236}">
                <a16:creationId xmlns:a16="http://schemas.microsoft.com/office/drawing/2014/main" id="{1D96A2D2-60C5-5ACD-0D08-76112E4E25A1}"/>
              </a:ext>
            </a:extLst>
          </p:cNvPr>
          <p:cNvCxnSpPr>
            <a:cxnSpLocks/>
          </p:cNvCxnSpPr>
          <p:nvPr/>
        </p:nvCxnSpPr>
        <p:spPr>
          <a:xfrm>
            <a:off x="9994814" y="6386564"/>
            <a:ext cx="0" cy="342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CuadroTexto 468">
            <a:extLst>
              <a:ext uri="{FF2B5EF4-FFF2-40B4-BE49-F238E27FC236}">
                <a16:creationId xmlns:a16="http://schemas.microsoft.com/office/drawing/2014/main" id="{A074F21C-15E5-8E78-B9C5-940928D835F9}"/>
              </a:ext>
            </a:extLst>
          </p:cNvPr>
          <p:cNvSpPr txBox="1"/>
          <p:nvPr/>
        </p:nvSpPr>
        <p:spPr>
          <a:xfrm>
            <a:off x="10169170" y="6189117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852</a:t>
            </a:r>
          </a:p>
        </p:txBody>
      </p:sp>
      <p:sp>
        <p:nvSpPr>
          <p:cNvPr id="470" name="CuadroTexto 469">
            <a:extLst>
              <a:ext uri="{FF2B5EF4-FFF2-40B4-BE49-F238E27FC236}">
                <a16:creationId xmlns:a16="http://schemas.microsoft.com/office/drawing/2014/main" id="{823A53C4-39BD-2DC3-4C2C-3216D20A14D2}"/>
              </a:ext>
            </a:extLst>
          </p:cNvPr>
          <p:cNvSpPr txBox="1"/>
          <p:nvPr/>
        </p:nvSpPr>
        <p:spPr>
          <a:xfrm>
            <a:off x="10188575" y="4948733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832</a:t>
            </a:r>
          </a:p>
        </p:txBody>
      </p:sp>
      <p:cxnSp>
        <p:nvCxnSpPr>
          <p:cNvPr id="471" name="Conector recto 470">
            <a:extLst>
              <a:ext uri="{FF2B5EF4-FFF2-40B4-BE49-F238E27FC236}">
                <a16:creationId xmlns:a16="http://schemas.microsoft.com/office/drawing/2014/main" id="{787296F7-1EC1-2281-B1A9-A42CA1ED74DD}"/>
              </a:ext>
            </a:extLst>
          </p:cNvPr>
          <p:cNvCxnSpPr>
            <a:cxnSpLocks/>
            <a:stCxn id="481" idx="3"/>
            <a:endCxn id="480" idx="6"/>
          </p:cNvCxnSpPr>
          <p:nvPr/>
        </p:nvCxnSpPr>
        <p:spPr>
          <a:xfrm rot="16200000">
            <a:off x="9931961" y="3904561"/>
            <a:ext cx="138794" cy="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Rectángulo 471">
            <a:extLst>
              <a:ext uri="{FF2B5EF4-FFF2-40B4-BE49-F238E27FC236}">
                <a16:creationId xmlns:a16="http://schemas.microsoft.com/office/drawing/2014/main" id="{5DD9367D-980F-CF6B-0E11-F4D06E2331B0}"/>
              </a:ext>
            </a:extLst>
          </p:cNvPr>
          <p:cNvSpPr/>
          <p:nvPr/>
        </p:nvSpPr>
        <p:spPr>
          <a:xfrm rot="16200000">
            <a:off x="9948176" y="2775220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73" name="Conector recto 472">
            <a:extLst>
              <a:ext uri="{FF2B5EF4-FFF2-40B4-BE49-F238E27FC236}">
                <a16:creationId xmlns:a16="http://schemas.microsoft.com/office/drawing/2014/main" id="{2C0F5687-2128-DC3B-FDA2-1A3B424737B7}"/>
              </a:ext>
            </a:extLst>
          </p:cNvPr>
          <p:cNvCxnSpPr>
            <a:stCxn id="479" idx="2"/>
            <a:endCxn id="472" idx="1"/>
          </p:cNvCxnSpPr>
          <p:nvPr/>
        </p:nvCxnSpPr>
        <p:spPr>
          <a:xfrm rot="16200000" flipV="1">
            <a:off x="9842286" y="3215480"/>
            <a:ext cx="321828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ector recto 474">
            <a:extLst>
              <a:ext uri="{FF2B5EF4-FFF2-40B4-BE49-F238E27FC236}">
                <a16:creationId xmlns:a16="http://schemas.microsoft.com/office/drawing/2014/main" id="{E77D8F34-2569-0BCE-82C9-9A70B57CD431}"/>
              </a:ext>
            </a:extLst>
          </p:cNvPr>
          <p:cNvCxnSpPr>
            <a:cxnSpLocks/>
            <a:stCxn id="481" idx="0"/>
          </p:cNvCxnSpPr>
          <p:nvPr/>
        </p:nvCxnSpPr>
        <p:spPr>
          <a:xfrm flipH="1">
            <a:off x="8212222" y="4030823"/>
            <a:ext cx="1561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upo 475">
            <a:extLst>
              <a:ext uri="{FF2B5EF4-FFF2-40B4-BE49-F238E27FC236}">
                <a16:creationId xmlns:a16="http://schemas.microsoft.com/office/drawing/2014/main" id="{616E0CDA-FBA8-70D3-99FC-446A611DC46A}"/>
              </a:ext>
            </a:extLst>
          </p:cNvPr>
          <p:cNvGrpSpPr/>
          <p:nvPr/>
        </p:nvGrpSpPr>
        <p:grpSpPr>
          <a:xfrm rot="16200000" flipH="1">
            <a:off x="9782323" y="3501368"/>
            <a:ext cx="460612" cy="211529"/>
            <a:chOff x="4140259" y="2904531"/>
            <a:chExt cx="2911092" cy="1521744"/>
          </a:xfrm>
        </p:grpSpPr>
        <p:sp>
          <p:nvSpPr>
            <p:cNvPr id="477" name="Forma libre 285">
              <a:extLst>
                <a:ext uri="{FF2B5EF4-FFF2-40B4-BE49-F238E27FC236}">
                  <a16:creationId xmlns:a16="http://schemas.microsoft.com/office/drawing/2014/main" id="{34588F1F-64FE-9577-5BDE-58756AE8D8DB}"/>
                </a:ext>
              </a:extLst>
            </p:cNvPr>
            <p:cNvSpPr/>
            <p:nvPr/>
          </p:nvSpPr>
          <p:spPr>
            <a:xfrm>
              <a:off x="4436957" y="2904531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8" name="Forma libre 286">
              <a:extLst>
                <a:ext uri="{FF2B5EF4-FFF2-40B4-BE49-F238E27FC236}">
                  <a16:creationId xmlns:a16="http://schemas.microsoft.com/office/drawing/2014/main" id="{734C50F9-511F-5D38-E9ED-9C343966555B}"/>
                </a:ext>
              </a:extLst>
            </p:cNvPr>
            <p:cNvSpPr/>
            <p:nvPr/>
          </p:nvSpPr>
          <p:spPr>
            <a:xfrm flipV="1">
              <a:off x="5575713" y="3638872"/>
              <a:ext cx="1163320" cy="787403"/>
            </a:xfrm>
            <a:custGeom>
              <a:avLst/>
              <a:gdLst>
                <a:gd name="connsiteX0" fmla="*/ 0 w 1163320"/>
                <a:gd name="connsiteY0" fmla="*/ 787403 h 787403"/>
                <a:gd name="connsiteX1" fmla="*/ 589280 w 1163320"/>
                <a:gd name="connsiteY1" fmla="*/ 3 h 787403"/>
                <a:gd name="connsiteX2" fmla="*/ 1163320 w 1163320"/>
                <a:gd name="connsiteY2" fmla="*/ 777243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320" h="787403">
                  <a:moveTo>
                    <a:pt x="0" y="787403"/>
                  </a:moveTo>
                  <a:cubicBezTo>
                    <a:pt x="197696" y="394549"/>
                    <a:pt x="395393" y="1696"/>
                    <a:pt x="589280" y="3"/>
                  </a:cubicBezTo>
                  <a:cubicBezTo>
                    <a:pt x="783167" y="-1690"/>
                    <a:pt x="1101513" y="621456"/>
                    <a:pt x="1163320" y="7772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9" name="Elipse 478">
              <a:extLst>
                <a:ext uri="{FF2B5EF4-FFF2-40B4-BE49-F238E27FC236}">
                  <a16:creationId xmlns:a16="http://schemas.microsoft.com/office/drawing/2014/main" id="{3902F48E-2088-3DBE-944A-F34650C79492}"/>
                </a:ext>
              </a:extLst>
            </p:cNvPr>
            <p:cNvSpPr/>
            <p:nvPr/>
          </p:nvSpPr>
          <p:spPr>
            <a:xfrm>
              <a:off x="4140259" y="3446626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0" name="Elipse 479">
              <a:extLst>
                <a:ext uri="{FF2B5EF4-FFF2-40B4-BE49-F238E27FC236}">
                  <a16:creationId xmlns:a16="http://schemas.microsoft.com/office/drawing/2014/main" id="{DE0DC4B5-595F-4569-FE63-AFEFD3B94AD6}"/>
                </a:ext>
              </a:extLst>
            </p:cNvPr>
            <p:cNvSpPr/>
            <p:nvPr/>
          </p:nvSpPr>
          <p:spPr>
            <a:xfrm>
              <a:off x="6729488" y="3446625"/>
              <a:ext cx="321863" cy="30810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81" name="Rectángulo 480">
            <a:extLst>
              <a:ext uri="{FF2B5EF4-FFF2-40B4-BE49-F238E27FC236}">
                <a16:creationId xmlns:a16="http://schemas.microsoft.com/office/drawing/2014/main" id="{A037EB90-419B-A392-7290-82EA23FD2854}"/>
              </a:ext>
            </a:extLst>
          </p:cNvPr>
          <p:cNvSpPr/>
          <p:nvPr/>
        </p:nvSpPr>
        <p:spPr>
          <a:xfrm rot="16200000">
            <a:off x="9944493" y="380563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2" name="Conector recto 481">
            <a:extLst>
              <a:ext uri="{FF2B5EF4-FFF2-40B4-BE49-F238E27FC236}">
                <a16:creationId xmlns:a16="http://schemas.microsoft.com/office/drawing/2014/main" id="{A8EC0CA0-394C-DC6B-E13D-10ECCAECE93E}"/>
              </a:ext>
            </a:extLst>
          </p:cNvPr>
          <p:cNvCxnSpPr>
            <a:cxnSpLocks/>
            <a:stCxn id="467" idx="1"/>
            <a:endCxn id="481" idx="1"/>
          </p:cNvCxnSpPr>
          <p:nvPr/>
        </p:nvCxnSpPr>
        <p:spPr>
          <a:xfrm flipV="1">
            <a:off x="9997401" y="4085414"/>
            <a:ext cx="1683" cy="966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ángulo redondeado 341">
            <a:extLst>
              <a:ext uri="{FF2B5EF4-FFF2-40B4-BE49-F238E27FC236}">
                <a16:creationId xmlns:a16="http://schemas.microsoft.com/office/drawing/2014/main" id="{047B40C3-3BEF-F06E-5C71-48DF52171905}"/>
              </a:ext>
            </a:extLst>
          </p:cNvPr>
          <p:cNvSpPr/>
          <p:nvPr/>
        </p:nvSpPr>
        <p:spPr>
          <a:xfrm rot="16200000">
            <a:off x="9907530" y="4168694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4" name="Rectángulo redondeado 265">
            <a:extLst>
              <a:ext uri="{FF2B5EF4-FFF2-40B4-BE49-F238E27FC236}">
                <a16:creationId xmlns:a16="http://schemas.microsoft.com/office/drawing/2014/main" id="{62471AD1-9539-667F-27CA-8A5FDBBF8DA4}"/>
              </a:ext>
            </a:extLst>
          </p:cNvPr>
          <p:cNvSpPr/>
          <p:nvPr/>
        </p:nvSpPr>
        <p:spPr>
          <a:xfrm rot="10800000">
            <a:off x="9523873" y="3969486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5" name="Rectángulo redondeado 265">
            <a:extLst>
              <a:ext uri="{FF2B5EF4-FFF2-40B4-BE49-F238E27FC236}">
                <a16:creationId xmlns:a16="http://schemas.microsoft.com/office/drawing/2014/main" id="{D83E65D9-470F-9BF8-DC6D-4475234E889A}"/>
              </a:ext>
            </a:extLst>
          </p:cNvPr>
          <p:cNvSpPr/>
          <p:nvPr/>
        </p:nvSpPr>
        <p:spPr>
          <a:xfrm rot="10800000">
            <a:off x="10308469" y="3964952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6" name="CuadroTexto 485">
            <a:extLst>
              <a:ext uri="{FF2B5EF4-FFF2-40B4-BE49-F238E27FC236}">
                <a16:creationId xmlns:a16="http://schemas.microsoft.com/office/drawing/2014/main" id="{AEDE0F8F-8A6D-D875-5E26-A72A027F8F21}"/>
              </a:ext>
            </a:extLst>
          </p:cNvPr>
          <p:cNvSpPr txBox="1"/>
          <p:nvPr/>
        </p:nvSpPr>
        <p:spPr>
          <a:xfrm>
            <a:off x="8209619" y="5130920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R23</a:t>
            </a:r>
          </a:p>
        </p:txBody>
      </p:sp>
      <p:sp>
        <p:nvSpPr>
          <p:cNvPr id="487" name="CuadroTexto 486">
            <a:extLst>
              <a:ext uri="{FF2B5EF4-FFF2-40B4-BE49-F238E27FC236}">
                <a16:creationId xmlns:a16="http://schemas.microsoft.com/office/drawing/2014/main" id="{180BE051-0808-BAB4-4268-41BC590B6435}"/>
              </a:ext>
            </a:extLst>
          </p:cNvPr>
          <p:cNvSpPr txBox="1"/>
          <p:nvPr/>
        </p:nvSpPr>
        <p:spPr>
          <a:xfrm>
            <a:off x="9998342" y="411062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R12</a:t>
            </a:r>
          </a:p>
        </p:txBody>
      </p:sp>
      <p:sp>
        <p:nvSpPr>
          <p:cNvPr id="488" name="CuadroTexto 487">
            <a:extLst>
              <a:ext uri="{FF2B5EF4-FFF2-40B4-BE49-F238E27FC236}">
                <a16:creationId xmlns:a16="http://schemas.microsoft.com/office/drawing/2014/main" id="{2976162A-8E88-2951-CF88-3973D5AD116A}"/>
              </a:ext>
            </a:extLst>
          </p:cNvPr>
          <p:cNvSpPr txBox="1"/>
          <p:nvPr/>
        </p:nvSpPr>
        <p:spPr>
          <a:xfrm>
            <a:off x="10178430" y="370834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R13</a:t>
            </a:r>
          </a:p>
        </p:txBody>
      </p:sp>
      <p:sp>
        <p:nvSpPr>
          <p:cNvPr id="489" name="CuadroTexto 488">
            <a:extLst>
              <a:ext uri="{FF2B5EF4-FFF2-40B4-BE49-F238E27FC236}">
                <a16:creationId xmlns:a16="http://schemas.microsoft.com/office/drawing/2014/main" id="{FEEAAAD1-614D-C9AD-A450-3141B99717F2}"/>
              </a:ext>
            </a:extLst>
          </p:cNvPr>
          <p:cNvSpPr txBox="1"/>
          <p:nvPr/>
        </p:nvSpPr>
        <p:spPr>
          <a:xfrm>
            <a:off x="10054330" y="3435345"/>
            <a:ext cx="45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F5</a:t>
            </a:r>
          </a:p>
        </p:txBody>
      </p: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44DEC192-9709-530D-3D1D-2484D59C609D}"/>
              </a:ext>
            </a:extLst>
          </p:cNvPr>
          <p:cNvSpPr txBox="1"/>
          <p:nvPr/>
        </p:nvSpPr>
        <p:spPr>
          <a:xfrm>
            <a:off x="9555411" y="364752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858</a:t>
            </a:r>
          </a:p>
        </p:txBody>
      </p:sp>
      <p:sp>
        <p:nvSpPr>
          <p:cNvPr id="491" name="CuadroTexto 490">
            <a:extLst>
              <a:ext uri="{FF2B5EF4-FFF2-40B4-BE49-F238E27FC236}">
                <a16:creationId xmlns:a16="http://schemas.microsoft.com/office/drawing/2014/main" id="{051843D0-B898-1E38-7F66-B285748F4383}"/>
              </a:ext>
            </a:extLst>
          </p:cNvPr>
          <p:cNvSpPr txBox="1"/>
          <p:nvPr/>
        </p:nvSpPr>
        <p:spPr>
          <a:xfrm>
            <a:off x="9788824" y="268914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864</a:t>
            </a:r>
          </a:p>
        </p:txBody>
      </p:sp>
      <p:cxnSp>
        <p:nvCxnSpPr>
          <p:cNvPr id="492" name="Conector recto 491">
            <a:extLst>
              <a:ext uri="{FF2B5EF4-FFF2-40B4-BE49-F238E27FC236}">
                <a16:creationId xmlns:a16="http://schemas.microsoft.com/office/drawing/2014/main" id="{E76A54FD-19D2-965C-3725-E234EE1FE086}"/>
              </a:ext>
            </a:extLst>
          </p:cNvPr>
          <p:cNvCxnSpPr>
            <a:cxnSpLocks/>
          </p:cNvCxnSpPr>
          <p:nvPr/>
        </p:nvCxnSpPr>
        <p:spPr>
          <a:xfrm>
            <a:off x="8205000" y="4032374"/>
            <a:ext cx="0" cy="374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upo 492">
            <a:extLst>
              <a:ext uri="{FF2B5EF4-FFF2-40B4-BE49-F238E27FC236}">
                <a16:creationId xmlns:a16="http://schemas.microsoft.com/office/drawing/2014/main" id="{7EEBDB30-B76D-8FEC-6CF8-1D97B9BA654F}"/>
              </a:ext>
            </a:extLst>
          </p:cNvPr>
          <p:cNvGrpSpPr/>
          <p:nvPr/>
        </p:nvGrpSpPr>
        <p:grpSpPr>
          <a:xfrm rot="5400000">
            <a:off x="8021863" y="6513520"/>
            <a:ext cx="535065" cy="281154"/>
            <a:chOff x="5332920" y="6770370"/>
            <a:chExt cx="535065" cy="281154"/>
          </a:xfrm>
        </p:grpSpPr>
        <p:sp>
          <p:nvSpPr>
            <p:cNvPr id="494" name="Elipse 493">
              <a:extLst>
                <a:ext uri="{FF2B5EF4-FFF2-40B4-BE49-F238E27FC236}">
                  <a16:creationId xmlns:a16="http://schemas.microsoft.com/office/drawing/2014/main" id="{3ABC68DE-6334-DE90-8CED-EBEEC18F44D9}"/>
                </a:ext>
              </a:extLst>
            </p:cNvPr>
            <p:cNvSpPr/>
            <p:nvPr/>
          </p:nvSpPr>
          <p:spPr>
            <a:xfrm rot="10800000">
              <a:off x="5725110" y="6918174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5" name="Elipse 494">
              <a:extLst>
                <a:ext uri="{FF2B5EF4-FFF2-40B4-BE49-F238E27FC236}">
                  <a16:creationId xmlns:a16="http://schemas.microsoft.com/office/drawing/2014/main" id="{87E7C9B2-83C6-B9C9-0A8D-967298E82787}"/>
                </a:ext>
              </a:extLst>
            </p:cNvPr>
            <p:cNvSpPr/>
            <p:nvPr/>
          </p:nvSpPr>
          <p:spPr>
            <a:xfrm rot="10800000">
              <a:off x="5332920" y="6918174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6" name="Conector recto 495">
              <a:extLst>
                <a:ext uri="{FF2B5EF4-FFF2-40B4-BE49-F238E27FC236}">
                  <a16:creationId xmlns:a16="http://schemas.microsoft.com/office/drawing/2014/main" id="{88ABBE20-6FBF-9938-626E-3E1D86C5E487}"/>
                </a:ext>
              </a:extLst>
            </p:cNvPr>
            <p:cNvCxnSpPr>
              <a:endCxn id="495" idx="2"/>
            </p:cNvCxnSpPr>
            <p:nvPr/>
          </p:nvCxnSpPr>
          <p:spPr>
            <a:xfrm flipH="1">
              <a:off x="5475795" y="6770370"/>
              <a:ext cx="194723" cy="214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7" name="Rectángulo 496">
            <a:extLst>
              <a:ext uri="{FF2B5EF4-FFF2-40B4-BE49-F238E27FC236}">
                <a16:creationId xmlns:a16="http://schemas.microsoft.com/office/drawing/2014/main" id="{4CAE767F-7D8A-9A01-6EB9-95BF6070AF1E}"/>
              </a:ext>
            </a:extLst>
          </p:cNvPr>
          <p:cNvSpPr/>
          <p:nvPr/>
        </p:nvSpPr>
        <p:spPr>
          <a:xfrm>
            <a:off x="11036518" y="3805635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9" name="Rectángulo redondeado 341">
            <a:extLst>
              <a:ext uri="{FF2B5EF4-FFF2-40B4-BE49-F238E27FC236}">
                <a16:creationId xmlns:a16="http://schemas.microsoft.com/office/drawing/2014/main" id="{A5026BE8-9FAE-5D38-F72E-BDB28522120C}"/>
              </a:ext>
            </a:extLst>
          </p:cNvPr>
          <p:cNvSpPr/>
          <p:nvPr/>
        </p:nvSpPr>
        <p:spPr>
          <a:xfrm>
            <a:off x="10808121" y="396335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0" name="CuadroTexto 499">
            <a:extLst>
              <a:ext uri="{FF2B5EF4-FFF2-40B4-BE49-F238E27FC236}">
                <a16:creationId xmlns:a16="http://schemas.microsoft.com/office/drawing/2014/main" id="{862A9C7E-F4A4-CA33-A490-B0219B05E614}"/>
              </a:ext>
            </a:extLst>
          </p:cNvPr>
          <p:cNvSpPr txBox="1"/>
          <p:nvPr/>
        </p:nvSpPr>
        <p:spPr>
          <a:xfrm>
            <a:off x="10677125" y="370527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R14</a:t>
            </a:r>
          </a:p>
        </p:txBody>
      </p:sp>
      <p:sp>
        <p:nvSpPr>
          <p:cNvPr id="501" name="Rectángulo 500">
            <a:extLst>
              <a:ext uri="{FF2B5EF4-FFF2-40B4-BE49-F238E27FC236}">
                <a16:creationId xmlns:a16="http://schemas.microsoft.com/office/drawing/2014/main" id="{BF4816D1-090C-574B-B493-03E1224C8F24}"/>
              </a:ext>
            </a:extLst>
          </p:cNvPr>
          <p:cNvSpPr/>
          <p:nvPr/>
        </p:nvSpPr>
        <p:spPr>
          <a:xfrm rot="16200000">
            <a:off x="11036518" y="277531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3" name="Rectángulo 502">
            <a:extLst>
              <a:ext uri="{FF2B5EF4-FFF2-40B4-BE49-F238E27FC236}">
                <a16:creationId xmlns:a16="http://schemas.microsoft.com/office/drawing/2014/main" id="{DE7749D2-C8A9-15AC-AA24-1E7844D7EED0}"/>
              </a:ext>
            </a:extLst>
          </p:cNvPr>
          <p:cNvSpPr/>
          <p:nvPr/>
        </p:nvSpPr>
        <p:spPr>
          <a:xfrm rot="5400000">
            <a:off x="11033247" y="2285491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4" name="Conector recto 503">
            <a:extLst>
              <a:ext uri="{FF2B5EF4-FFF2-40B4-BE49-F238E27FC236}">
                <a16:creationId xmlns:a16="http://schemas.microsoft.com/office/drawing/2014/main" id="{19318DA7-2C84-B656-475B-1B7641939FFF}"/>
              </a:ext>
            </a:extLst>
          </p:cNvPr>
          <p:cNvCxnSpPr>
            <a:cxnSpLocks/>
            <a:stCxn id="503" idx="3"/>
          </p:cNvCxnSpPr>
          <p:nvPr/>
        </p:nvCxnSpPr>
        <p:spPr>
          <a:xfrm>
            <a:off x="11087838" y="2565270"/>
            <a:ext cx="0" cy="383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ángulo 504">
            <a:extLst>
              <a:ext uri="{FF2B5EF4-FFF2-40B4-BE49-F238E27FC236}">
                <a16:creationId xmlns:a16="http://schemas.microsoft.com/office/drawing/2014/main" id="{E8B78A49-AA6B-99CC-6265-FB52E1792855}"/>
              </a:ext>
            </a:extLst>
          </p:cNvPr>
          <p:cNvSpPr/>
          <p:nvPr/>
        </p:nvSpPr>
        <p:spPr>
          <a:xfrm rot="5400000">
            <a:off x="11033247" y="179518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6" name="Conector recto 505">
            <a:extLst>
              <a:ext uri="{FF2B5EF4-FFF2-40B4-BE49-F238E27FC236}">
                <a16:creationId xmlns:a16="http://schemas.microsoft.com/office/drawing/2014/main" id="{F49871E7-82E0-C25F-C3BE-16A6BAF06081}"/>
              </a:ext>
            </a:extLst>
          </p:cNvPr>
          <p:cNvCxnSpPr>
            <a:cxnSpLocks/>
            <a:stCxn id="505" idx="3"/>
            <a:endCxn id="503" idx="1"/>
          </p:cNvCxnSpPr>
          <p:nvPr/>
        </p:nvCxnSpPr>
        <p:spPr>
          <a:xfrm>
            <a:off x="11087838" y="2074963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CuadroTexto 506">
            <a:extLst>
              <a:ext uri="{FF2B5EF4-FFF2-40B4-BE49-F238E27FC236}">
                <a16:creationId xmlns:a16="http://schemas.microsoft.com/office/drawing/2014/main" id="{D95C6384-A57E-1E8F-55C4-B54E7D28430D}"/>
              </a:ext>
            </a:extLst>
          </p:cNvPr>
          <p:cNvSpPr txBox="1"/>
          <p:nvPr/>
        </p:nvSpPr>
        <p:spPr>
          <a:xfrm>
            <a:off x="10470020" y="2359070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844</a:t>
            </a:r>
          </a:p>
        </p:txBody>
      </p:sp>
      <p:sp>
        <p:nvSpPr>
          <p:cNvPr id="508" name="CuadroTexto 507">
            <a:extLst>
              <a:ext uri="{FF2B5EF4-FFF2-40B4-BE49-F238E27FC236}">
                <a16:creationId xmlns:a16="http://schemas.microsoft.com/office/drawing/2014/main" id="{41C42A7F-EDF9-8045-DFD2-0DF4777CB2E5}"/>
              </a:ext>
            </a:extLst>
          </p:cNvPr>
          <p:cNvSpPr txBox="1"/>
          <p:nvPr/>
        </p:nvSpPr>
        <p:spPr>
          <a:xfrm>
            <a:off x="10472256" y="1862549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846</a:t>
            </a:r>
          </a:p>
        </p:txBody>
      </p:sp>
      <p:cxnSp>
        <p:nvCxnSpPr>
          <p:cNvPr id="509" name="Conector recto 508">
            <a:extLst>
              <a:ext uri="{FF2B5EF4-FFF2-40B4-BE49-F238E27FC236}">
                <a16:creationId xmlns:a16="http://schemas.microsoft.com/office/drawing/2014/main" id="{9E3D7942-02E6-C72D-BD2B-BCA6ED0E9C60}"/>
              </a:ext>
            </a:extLst>
          </p:cNvPr>
          <p:cNvCxnSpPr>
            <a:cxnSpLocks/>
            <a:stCxn id="497" idx="2"/>
            <a:endCxn id="501" idx="1"/>
          </p:cNvCxnSpPr>
          <p:nvPr/>
        </p:nvCxnSpPr>
        <p:spPr>
          <a:xfrm flipV="1">
            <a:off x="11091109" y="3055093"/>
            <a:ext cx="0" cy="1200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tángulo redondeado 265">
            <a:extLst>
              <a:ext uri="{FF2B5EF4-FFF2-40B4-BE49-F238E27FC236}">
                <a16:creationId xmlns:a16="http://schemas.microsoft.com/office/drawing/2014/main" id="{0EEF915B-63B5-21FF-B0D2-E59DCFC2BC57}"/>
              </a:ext>
            </a:extLst>
          </p:cNvPr>
          <p:cNvSpPr/>
          <p:nvPr/>
        </p:nvSpPr>
        <p:spPr>
          <a:xfrm rot="16200000">
            <a:off x="11013290" y="360522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1" name="CuadroTexto 510">
            <a:extLst>
              <a:ext uri="{FF2B5EF4-FFF2-40B4-BE49-F238E27FC236}">
                <a16:creationId xmlns:a16="http://schemas.microsoft.com/office/drawing/2014/main" id="{A1BDE40C-37DC-568D-A46B-6286A952A2E4}"/>
              </a:ext>
            </a:extLst>
          </p:cNvPr>
          <p:cNvSpPr txBox="1"/>
          <p:nvPr/>
        </p:nvSpPr>
        <p:spPr>
          <a:xfrm>
            <a:off x="11099820" y="351822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R21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32FDA6DB-DE80-32B6-0773-8519BB3B7512}"/>
              </a:ext>
            </a:extLst>
          </p:cNvPr>
          <p:cNvSpPr txBox="1"/>
          <p:nvPr/>
        </p:nvSpPr>
        <p:spPr>
          <a:xfrm>
            <a:off x="10472256" y="2855591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842</a:t>
            </a:r>
          </a:p>
        </p:txBody>
      </p:sp>
      <p:grpSp>
        <p:nvGrpSpPr>
          <p:cNvPr id="513" name="Grupo 512">
            <a:extLst>
              <a:ext uri="{FF2B5EF4-FFF2-40B4-BE49-F238E27FC236}">
                <a16:creationId xmlns:a16="http://schemas.microsoft.com/office/drawing/2014/main" id="{35D144CB-DC90-D5C6-8A65-150A1A55AEF8}"/>
              </a:ext>
            </a:extLst>
          </p:cNvPr>
          <p:cNvGrpSpPr/>
          <p:nvPr/>
        </p:nvGrpSpPr>
        <p:grpSpPr>
          <a:xfrm rot="16200000" flipV="1">
            <a:off x="9218312" y="1368643"/>
            <a:ext cx="418612" cy="420957"/>
            <a:chOff x="2349982" y="2520452"/>
            <a:chExt cx="418612" cy="420957"/>
          </a:xfrm>
        </p:grpSpPr>
        <p:sp>
          <p:nvSpPr>
            <p:cNvPr id="514" name="Triángulo isósceles 513">
              <a:extLst>
                <a:ext uri="{FF2B5EF4-FFF2-40B4-BE49-F238E27FC236}">
                  <a16:creationId xmlns:a16="http://schemas.microsoft.com/office/drawing/2014/main" id="{03DEDA71-1A30-9765-39ED-2D332104F402}"/>
                </a:ext>
              </a:extLst>
            </p:cNvPr>
            <p:cNvSpPr/>
            <p:nvPr/>
          </p:nvSpPr>
          <p:spPr>
            <a:xfrm>
              <a:off x="2349982" y="2520453"/>
              <a:ext cx="418612" cy="3370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5" name="Rectángulo 514">
              <a:extLst>
                <a:ext uri="{FF2B5EF4-FFF2-40B4-BE49-F238E27FC236}">
                  <a16:creationId xmlns:a16="http://schemas.microsoft.com/office/drawing/2014/main" id="{4A440C1F-64E2-38B5-4F9D-0FC3A31F74D6}"/>
                </a:ext>
              </a:extLst>
            </p:cNvPr>
            <p:cNvSpPr/>
            <p:nvPr/>
          </p:nvSpPr>
          <p:spPr>
            <a:xfrm>
              <a:off x="2349982" y="2857500"/>
              <a:ext cx="418612" cy="839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6" name="Rectángulo 515">
              <a:extLst>
                <a:ext uri="{FF2B5EF4-FFF2-40B4-BE49-F238E27FC236}">
                  <a16:creationId xmlns:a16="http://schemas.microsoft.com/office/drawing/2014/main" id="{C032803E-6F97-35BC-F868-0DFCB8E25117}"/>
                </a:ext>
              </a:extLst>
            </p:cNvPr>
            <p:cNvSpPr/>
            <p:nvPr/>
          </p:nvSpPr>
          <p:spPr>
            <a:xfrm>
              <a:off x="2349982" y="2520452"/>
              <a:ext cx="418612" cy="420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17" name="Rectángulo 516">
            <a:extLst>
              <a:ext uri="{FF2B5EF4-FFF2-40B4-BE49-F238E27FC236}">
                <a16:creationId xmlns:a16="http://schemas.microsoft.com/office/drawing/2014/main" id="{D4FA8A3C-302A-C3CB-C4BC-9B426E09E7AD}"/>
              </a:ext>
            </a:extLst>
          </p:cNvPr>
          <p:cNvSpPr/>
          <p:nvPr/>
        </p:nvSpPr>
        <p:spPr>
          <a:xfrm>
            <a:off x="10089028" y="1359861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8" name="Conector recto 517">
            <a:extLst>
              <a:ext uri="{FF2B5EF4-FFF2-40B4-BE49-F238E27FC236}">
                <a16:creationId xmlns:a16="http://schemas.microsoft.com/office/drawing/2014/main" id="{83929BD1-BBFD-83F6-1357-AC50CC58DD6E}"/>
              </a:ext>
            </a:extLst>
          </p:cNvPr>
          <p:cNvCxnSpPr>
            <a:cxnSpLocks/>
            <a:stCxn id="517" idx="3"/>
          </p:cNvCxnSpPr>
          <p:nvPr/>
        </p:nvCxnSpPr>
        <p:spPr>
          <a:xfrm rot="16200000">
            <a:off x="10527400" y="1255859"/>
            <a:ext cx="0" cy="658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ector recto 518">
            <a:extLst>
              <a:ext uri="{FF2B5EF4-FFF2-40B4-BE49-F238E27FC236}">
                <a16:creationId xmlns:a16="http://schemas.microsoft.com/office/drawing/2014/main" id="{72B9324D-6C91-60CA-225F-7D0DC4C62E56}"/>
              </a:ext>
            </a:extLst>
          </p:cNvPr>
          <p:cNvCxnSpPr>
            <a:cxnSpLocks/>
            <a:stCxn id="516" idx="0"/>
            <a:endCxn id="517" idx="1"/>
          </p:cNvCxnSpPr>
          <p:nvPr/>
        </p:nvCxnSpPr>
        <p:spPr>
          <a:xfrm>
            <a:off x="9638097" y="1579122"/>
            <a:ext cx="450931" cy="5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Rectángulo redondeado 341">
            <a:extLst>
              <a:ext uri="{FF2B5EF4-FFF2-40B4-BE49-F238E27FC236}">
                <a16:creationId xmlns:a16="http://schemas.microsoft.com/office/drawing/2014/main" id="{3EC66961-E76F-8FE0-B659-3E62C89455CF}"/>
              </a:ext>
            </a:extLst>
          </p:cNvPr>
          <p:cNvSpPr/>
          <p:nvPr/>
        </p:nvSpPr>
        <p:spPr>
          <a:xfrm>
            <a:off x="10242002" y="1518604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1" name="Rectángulo 520">
            <a:extLst>
              <a:ext uri="{FF2B5EF4-FFF2-40B4-BE49-F238E27FC236}">
                <a16:creationId xmlns:a16="http://schemas.microsoft.com/office/drawing/2014/main" id="{1742754C-BF9B-632E-F7D1-7E41F815F48A}"/>
              </a:ext>
            </a:extLst>
          </p:cNvPr>
          <p:cNvSpPr/>
          <p:nvPr/>
        </p:nvSpPr>
        <p:spPr>
          <a:xfrm rot="5400000">
            <a:off x="11030216" y="1367582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2" name="Conector recto 521">
            <a:extLst>
              <a:ext uri="{FF2B5EF4-FFF2-40B4-BE49-F238E27FC236}">
                <a16:creationId xmlns:a16="http://schemas.microsoft.com/office/drawing/2014/main" id="{62921C8E-CFAD-6C67-4985-197B31BA7003}"/>
              </a:ext>
            </a:extLst>
          </p:cNvPr>
          <p:cNvCxnSpPr>
            <a:cxnSpLocks/>
            <a:stCxn id="521" idx="3"/>
          </p:cNvCxnSpPr>
          <p:nvPr/>
        </p:nvCxnSpPr>
        <p:spPr>
          <a:xfrm>
            <a:off x="11084807" y="1647361"/>
            <a:ext cx="0" cy="381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CuadroTexto 522">
            <a:extLst>
              <a:ext uri="{FF2B5EF4-FFF2-40B4-BE49-F238E27FC236}">
                <a16:creationId xmlns:a16="http://schemas.microsoft.com/office/drawing/2014/main" id="{6417D58E-6E9B-B1CB-956F-1AE86C465BC0}"/>
              </a:ext>
            </a:extLst>
          </p:cNvPr>
          <p:cNvSpPr txBox="1"/>
          <p:nvPr/>
        </p:nvSpPr>
        <p:spPr>
          <a:xfrm>
            <a:off x="10854148" y="1278537"/>
            <a:ext cx="4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848</a:t>
            </a:r>
          </a:p>
        </p:txBody>
      </p:sp>
      <p:sp>
        <p:nvSpPr>
          <p:cNvPr id="524" name="CuadroTexto 523">
            <a:extLst>
              <a:ext uri="{FF2B5EF4-FFF2-40B4-BE49-F238E27FC236}">
                <a16:creationId xmlns:a16="http://schemas.microsoft.com/office/drawing/2014/main" id="{5985AA6D-0E3C-3A72-A047-1715141F3CAF}"/>
              </a:ext>
            </a:extLst>
          </p:cNvPr>
          <p:cNvSpPr txBox="1"/>
          <p:nvPr/>
        </p:nvSpPr>
        <p:spPr>
          <a:xfrm>
            <a:off x="10147298" y="1273236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R20</a:t>
            </a:r>
          </a:p>
        </p:txBody>
      </p:sp>
      <p:sp>
        <p:nvSpPr>
          <p:cNvPr id="525" name="CuadroTexto 524">
            <a:extLst>
              <a:ext uri="{FF2B5EF4-FFF2-40B4-BE49-F238E27FC236}">
                <a16:creationId xmlns:a16="http://schemas.microsoft.com/office/drawing/2014/main" id="{C503EC25-8069-CAE0-95A2-4E14FEF1CB9E}"/>
              </a:ext>
            </a:extLst>
          </p:cNvPr>
          <p:cNvSpPr txBox="1"/>
          <p:nvPr/>
        </p:nvSpPr>
        <p:spPr>
          <a:xfrm>
            <a:off x="8915357" y="173142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2</a:t>
            </a:r>
          </a:p>
        </p:txBody>
      </p:sp>
      <p:cxnSp>
        <p:nvCxnSpPr>
          <p:cNvPr id="530" name="Conector recto 529">
            <a:extLst>
              <a:ext uri="{FF2B5EF4-FFF2-40B4-BE49-F238E27FC236}">
                <a16:creationId xmlns:a16="http://schemas.microsoft.com/office/drawing/2014/main" id="{8EE1750A-3088-C91D-BF0F-48CEE7B86377}"/>
              </a:ext>
            </a:extLst>
          </p:cNvPr>
          <p:cNvCxnSpPr>
            <a:cxnSpLocks/>
            <a:stCxn id="497" idx="3"/>
          </p:cNvCxnSpPr>
          <p:nvPr/>
        </p:nvCxnSpPr>
        <p:spPr>
          <a:xfrm>
            <a:off x="11145700" y="4030823"/>
            <a:ext cx="24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Rectángulo 530">
            <a:extLst>
              <a:ext uri="{FF2B5EF4-FFF2-40B4-BE49-F238E27FC236}">
                <a16:creationId xmlns:a16="http://schemas.microsoft.com/office/drawing/2014/main" id="{FD619FF9-58F1-2A6A-DA19-0C61ADFD303A}"/>
              </a:ext>
            </a:extLst>
          </p:cNvPr>
          <p:cNvSpPr/>
          <p:nvPr/>
        </p:nvSpPr>
        <p:spPr>
          <a:xfrm>
            <a:off x="12165902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2" name="Conector recto 531">
            <a:extLst>
              <a:ext uri="{FF2B5EF4-FFF2-40B4-BE49-F238E27FC236}">
                <a16:creationId xmlns:a16="http://schemas.microsoft.com/office/drawing/2014/main" id="{31CC910B-F10F-EE4A-9251-343592204543}"/>
              </a:ext>
            </a:extLst>
          </p:cNvPr>
          <p:cNvCxnSpPr>
            <a:cxnSpLocks/>
          </p:cNvCxnSpPr>
          <p:nvPr/>
        </p:nvCxnSpPr>
        <p:spPr>
          <a:xfrm>
            <a:off x="11924537" y="4030822"/>
            <a:ext cx="243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upo 532">
            <a:extLst>
              <a:ext uri="{FF2B5EF4-FFF2-40B4-BE49-F238E27FC236}">
                <a16:creationId xmlns:a16="http://schemas.microsoft.com/office/drawing/2014/main" id="{A83F1586-F912-3DE0-7FD0-05BC4312D899}"/>
              </a:ext>
            </a:extLst>
          </p:cNvPr>
          <p:cNvGrpSpPr/>
          <p:nvPr/>
        </p:nvGrpSpPr>
        <p:grpSpPr>
          <a:xfrm>
            <a:off x="11933960" y="4685689"/>
            <a:ext cx="573438" cy="562145"/>
            <a:chOff x="1183395" y="3273760"/>
            <a:chExt cx="608170" cy="642919"/>
          </a:xfrm>
        </p:grpSpPr>
        <p:sp>
          <p:nvSpPr>
            <p:cNvPr id="534" name="Forma libre 368">
              <a:extLst>
                <a:ext uri="{FF2B5EF4-FFF2-40B4-BE49-F238E27FC236}">
                  <a16:creationId xmlns:a16="http://schemas.microsoft.com/office/drawing/2014/main" id="{EBFCAD2D-AECB-0DB0-3854-5B614A50A911}"/>
                </a:ext>
              </a:extLst>
            </p:cNvPr>
            <p:cNvSpPr/>
            <p:nvPr/>
          </p:nvSpPr>
          <p:spPr>
            <a:xfrm>
              <a:off x="1274112" y="3424473"/>
              <a:ext cx="426736" cy="390164"/>
            </a:xfrm>
            <a:custGeom>
              <a:avLst/>
              <a:gdLst>
                <a:gd name="connsiteX0" fmla="*/ 0 w 472440"/>
                <a:gd name="connsiteY0" fmla="*/ 342904 h 550188"/>
                <a:gd name="connsiteX1" fmla="*/ 144780 w 472440"/>
                <a:gd name="connsiteY1" fmla="*/ 4 h 550188"/>
                <a:gd name="connsiteX2" fmla="*/ 266700 w 472440"/>
                <a:gd name="connsiteY2" fmla="*/ 335284 h 550188"/>
                <a:gd name="connsiteX3" fmla="*/ 373380 w 472440"/>
                <a:gd name="connsiteY3" fmla="*/ 548644 h 550188"/>
                <a:gd name="connsiteX4" fmla="*/ 472440 w 472440"/>
                <a:gd name="connsiteY4" fmla="*/ 228604 h 55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440" h="550188">
                  <a:moveTo>
                    <a:pt x="0" y="342904"/>
                  </a:moveTo>
                  <a:cubicBezTo>
                    <a:pt x="50165" y="172089"/>
                    <a:pt x="100330" y="1274"/>
                    <a:pt x="144780" y="4"/>
                  </a:cubicBezTo>
                  <a:cubicBezTo>
                    <a:pt x="189230" y="-1266"/>
                    <a:pt x="228600" y="243844"/>
                    <a:pt x="266700" y="335284"/>
                  </a:cubicBezTo>
                  <a:cubicBezTo>
                    <a:pt x="304800" y="426724"/>
                    <a:pt x="339090" y="566424"/>
                    <a:pt x="373380" y="548644"/>
                  </a:cubicBezTo>
                  <a:cubicBezTo>
                    <a:pt x="407670" y="530864"/>
                    <a:pt x="455930" y="278134"/>
                    <a:pt x="472440" y="2286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5" name="Elipse 534">
              <a:extLst>
                <a:ext uri="{FF2B5EF4-FFF2-40B4-BE49-F238E27FC236}">
                  <a16:creationId xmlns:a16="http://schemas.microsoft.com/office/drawing/2014/main" id="{52A2F6F5-B1DD-21FE-385D-047C2F4F153C}"/>
                </a:ext>
              </a:extLst>
            </p:cNvPr>
            <p:cNvSpPr/>
            <p:nvPr/>
          </p:nvSpPr>
          <p:spPr>
            <a:xfrm>
              <a:off x="1183395" y="3273760"/>
              <a:ext cx="608170" cy="6429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36" name="Conector recto 535">
            <a:extLst>
              <a:ext uri="{FF2B5EF4-FFF2-40B4-BE49-F238E27FC236}">
                <a16:creationId xmlns:a16="http://schemas.microsoft.com/office/drawing/2014/main" id="{DD99F15E-C6D0-B112-425A-22DAB595A988}"/>
              </a:ext>
            </a:extLst>
          </p:cNvPr>
          <p:cNvCxnSpPr>
            <a:cxnSpLocks/>
            <a:stCxn id="535" idx="0"/>
            <a:endCxn id="531" idx="2"/>
          </p:cNvCxnSpPr>
          <p:nvPr/>
        </p:nvCxnSpPr>
        <p:spPr>
          <a:xfrm flipH="1" flipV="1">
            <a:off x="12220493" y="4252250"/>
            <a:ext cx="186" cy="433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CuadroTexto 536">
            <a:extLst>
              <a:ext uri="{FF2B5EF4-FFF2-40B4-BE49-F238E27FC236}">
                <a16:creationId xmlns:a16="http://schemas.microsoft.com/office/drawing/2014/main" id="{C9EED0A0-1365-3125-E908-86DC7EC1BD27}"/>
              </a:ext>
            </a:extLst>
          </p:cNvPr>
          <p:cNvSpPr txBox="1"/>
          <p:nvPr/>
        </p:nvSpPr>
        <p:spPr>
          <a:xfrm>
            <a:off x="11272590" y="4070400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0070C0"/>
                </a:solidFill>
              </a:rPr>
              <a:t>SMR1</a:t>
            </a:r>
          </a:p>
        </p:txBody>
      </p:sp>
      <p:cxnSp>
        <p:nvCxnSpPr>
          <p:cNvPr id="538" name="Conector recto 537">
            <a:extLst>
              <a:ext uri="{FF2B5EF4-FFF2-40B4-BE49-F238E27FC236}">
                <a16:creationId xmlns:a16="http://schemas.microsoft.com/office/drawing/2014/main" id="{0F33F13D-70C7-DF4B-1EB3-15A8D6ED9A9D}"/>
              </a:ext>
            </a:extLst>
          </p:cNvPr>
          <p:cNvCxnSpPr>
            <a:cxnSpLocks/>
          </p:cNvCxnSpPr>
          <p:nvPr/>
        </p:nvCxnSpPr>
        <p:spPr>
          <a:xfrm>
            <a:off x="12238058" y="4030822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tángulo redondeado 265">
            <a:extLst>
              <a:ext uri="{FF2B5EF4-FFF2-40B4-BE49-F238E27FC236}">
                <a16:creationId xmlns:a16="http://schemas.microsoft.com/office/drawing/2014/main" id="{5BC556D2-4E70-4E1F-D554-966C0A340685}"/>
              </a:ext>
            </a:extLst>
          </p:cNvPr>
          <p:cNvSpPr/>
          <p:nvPr/>
        </p:nvSpPr>
        <p:spPr>
          <a:xfrm rot="10800000">
            <a:off x="12322255" y="396495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0" name="Rectángulo 539">
            <a:extLst>
              <a:ext uri="{FF2B5EF4-FFF2-40B4-BE49-F238E27FC236}">
                <a16:creationId xmlns:a16="http://schemas.microsoft.com/office/drawing/2014/main" id="{328FAB3D-52FA-FAC5-A705-49DDB302EE23}"/>
              </a:ext>
            </a:extLst>
          </p:cNvPr>
          <p:cNvSpPr/>
          <p:nvPr/>
        </p:nvSpPr>
        <p:spPr>
          <a:xfrm>
            <a:off x="12774875" y="380563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1" name="Rectángulo 540">
            <a:extLst>
              <a:ext uri="{FF2B5EF4-FFF2-40B4-BE49-F238E27FC236}">
                <a16:creationId xmlns:a16="http://schemas.microsoft.com/office/drawing/2014/main" id="{A20F9BAA-64ED-6EE8-C54B-267BD4BA3004}"/>
              </a:ext>
            </a:extLst>
          </p:cNvPr>
          <p:cNvSpPr/>
          <p:nvPr/>
        </p:nvSpPr>
        <p:spPr>
          <a:xfrm>
            <a:off x="13383848" y="380563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2" name="Conector recto 541">
            <a:extLst>
              <a:ext uri="{FF2B5EF4-FFF2-40B4-BE49-F238E27FC236}">
                <a16:creationId xmlns:a16="http://schemas.microsoft.com/office/drawing/2014/main" id="{16E67E09-0BC4-D502-4F2A-DE54AE36804E}"/>
              </a:ext>
            </a:extLst>
          </p:cNvPr>
          <p:cNvCxnSpPr>
            <a:cxnSpLocks/>
            <a:stCxn id="540" idx="3"/>
            <a:endCxn id="541" idx="1"/>
          </p:cNvCxnSpPr>
          <p:nvPr/>
        </p:nvCxnSpPr>
        <p:spPr>
          <a:xfrm>
            <a:off x="12884057" y="4030822"/>
            <a:ext cx="49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ángulo redondeado 342">
            <a:extLst>
              <a:ext uri="{FF2B5EF4-FFF2-40B4-BE49-F238E27FC236}">
                <a16:creationId xmlns:a16="http://schemas.microsoft.com/office/drawing/2014/main" id="{91285C3E-D4AA-3A33-0293-D1185A1167E8}"/>
              </a:ext>
            </a:extLst>
          </p:cNvPr>
          <p:cNvSpPr/>
          <p:nvPr/>
        </p:nvSpPr>
        <p:spPr>
          <a:xfrm>
            <a:off x="13164528" y="396202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9" name="CuadroTexto 548">
            <a:extLst>
              <a:ext uri="{FF2B5EF4-FFF2-40B4-BE49-F238E27FC236}">
                <a16:creationId xmlns:a16="http://schemas.microsoft.com/office/drawing/2014/main" id="{4DDC078C-DE4B-0001-C254-4A8A8702F4B5}"/>
              </a:ext>
            </a:extLst>
          </p:cNvPr>
          <p:cNvSpPr txBox="1"/>
          <p:nvPr/>
        </p:nvSpPr>
        <p:spPr>
          <a:xfrm>
            <a:off x="12206903" y="3733643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R15</a:t>
            </a:r>
          </a:p>
        </p:txBody>
      </p:sp>
      <p:sp>
        <p:nvSpPr>
          <p:cNvPr id="550" name="CuadroTexto 549">
            <a:extLst>
              <a:ext uri="{FF2B5EF4-FFF2-40B4-BE49-F238E27FC236}">
                <a16:creationId xmlns:a16="http://schemas.microsoft.com/office/drawing/2014/main" id="{CA5E3C46-43B7-02A1-8001-8CA0AF207CE4}"/>
              </a:ext>
            </a:extLst>
          </p:cNvPr>
          <p:cNvSpPr txBox="1"/>
          <p:nvPr/>
        </p:nvSpPr>
        <p:spPr>
          <a:xfrm>
            <a:off x="13021634" y="372603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R16</a:t>
            </a:r>
          </a:p>
        </p:txBody>
      </p:sp>
      <p:sp>
        <p:nvSpPr>
          <p:cNvPr id="551" name="CuadroTexto 550">
            <a:extLst>
              <a:ext uri="{FF2B5EF4-FFF2-40B4-BE49-F238E27FC236}">
                <a16:creationId xmlns:a16="http://schemas.microsoft.com/office/drawing/2014/main" id="{71E6E545-F4E7-381C-9781-6600DAEDEB2A}"/>
              </a:ext>
            </a:extLst>
          </p:cNvPr>
          <p:cNvSpPr txBox="1"/>
          <p:nvPr/>
        </p:nvSpPr>
        <p:spPr>
          <a:xfrm>
            <a:off x="10872691" y="4204200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834</a:t>
            </a:r>
          </a:p>
        </p:txBody>
      </p:sp>
      <p:cxnSp>
        <p:nvCxnSpPr>
          <p:cNvPr id="552" name="Conector recto 551">
            <a:extLst>
              <a:ext uri="{FF2B5EF4-FFF2-40B4-BE49-F238E27FC236}">
                <a16:creationId xmlns:a16="http://schemas.microsoft.com/office/drawing/2014/main" id="{C26E7E43-B7D5-E092-9586-F7E04B60D332}"/>
              </a:ext>
            </a:extLst>
          </p:cNvPr>
          <p:cNvCxnSpPr>
            <a:cxnSpLocks/>
          </p:cNvCxnSpPr>
          <p:nvPr/>
        </p:nvCxnSpPr>
        <p:spPr>
          <a:xfrm>
            <a:off x="13479105" y="4027062"/>
            <a:ext cx="812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tángulo redondeado 265">
            <a:extLst>
              <a:ext uri="{FF2B5EF4-FFF2-40B4-BE49-F238E27FC236}">
                <a16:creationId xmlns:a16="http://schemas.microsoft.com/office/drawing/2014/main" id="{2CEC5A58-4CE3-42F2-85E9-4130D5D1ED17}"/>
              </a:ext>
            </a:extLst>
          </p:cNvPr>
          <p:cNvSpPr/>
          <p:nvPr/>
        </p:nvSpPr>
        <p:spPr>
          <a:xfrm rot="10800000">
            <a:off x="13563302" y="3961191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4" name="Rectángulo 553">
            <a:extLst>
              <a:ext uri="{FF2B5EF4-FFF2-40B4-BE49-F238E27FC236}">
                <a16:creationId xmlns:a16="http://schemas.microsoft.com/office/drawing/2014/main" id="{B22A4863-8401-BE72-C3CC-DC41DF900788}"/>
              </a:ext>
            </a:extLst>
          </p:cNvPr>
          <p:cNvSpPr/>
          <p:nvPr/>
        </p:nvSpPr>
        <p:spPr>
          <a:xfrm>
            <a:off x="14015922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5" name="Rectángulo 554">
            <a:extLst>
              <a:ext uri="{FF2B5EF4-FFF2-40B4-BE49-F238E27FC236}">
                <a16:creationId xmlns:a16="http://schemas.microsoft.com/office/drawing/2014/main" id="{5DA42ECF-FBC8-128F-2859-FC04330935C5}"/>
              </a:ext>
            </a:extLst>
          </p:cNvPr>
          <p:cNvSpPr/>
          <p:nvPr/>
        </p:nvSpPr>
        <p:spPr>
          <a:xfrm>
            <a:off x="14624895" y="3801874"/>
            <a:ext cx="109182" cy="450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6" name="Conector recto 555">
            <a:extLst>
              <a:ext uri="{FF2B5EF4-FFF2-40B4-BE49-F238E27FC236}">
                <a16:creationId xmlns:a16="http://schemas.microsoft.com/office/drawing/2014/main" id="{9AE4C906-0E16-A072-5DDF-B86965551D76}"/>
              </a:ext>
            </a:extLst>
          </p:cNvPr>
          <p:cNvCxnSpPr>
            <a:cxnSpLocks/>
            <a:stCxn id="554" idx="3"/>
            <a:endCxn id="555" idx="1"/>
          </p:cNvCxnSpPr>
          <p:nvPr/>
        </p:nvCxnSpPr>
        <p:spPr>
          <a:xfrm>
            <a:off x="14125104" y="4027062"/>
            <a:ext cx="49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Rectángulo redondeado 342">
            <a:extLst>
              <a:ext uri="{FF2B5EF4-FFF2-40B4-BE49-F238E27FC236}">
                <a16:creationId xmlns:a16="http://schemas.microsoft.com/office/drawing/2014/main" id="{31B90830-E126-0575-D4EB-707E82254A85}"/>
              </a:ext>
            </a:extLst>
          </p:cNvPr>
          <p:cNvSpPr/>
          <p:nvPr/>
        </p:nvSpPr>
        <p:spPr>
          <a:xfrm>
            <a:off x="14405575" y="3958260"/>
            <a:ext cx="169198" cy="121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8" name="CuadroTexto 557">
            <a:extLst>
              <a:ext uri="{FF2B5EF4-FFF2-40B4-BE49-F238E27FC236}">
                <a16:creationId xmlns:a16="http://schemas.microsoft.com/office/drawing/2014/main" id="{6DAE912C-0302-FB8F-71CE-E1FE053BE99D}"/>
              </a:ext>
            </a:extLst>
          </p:cNvPr>
          <p:cNvSpPr txBox="1"/>
          <p:nvPr/>
        </p:nvSpPr>
        <p:spPr>
          <a:xfrm>
            <a:off x="13447950" y="3729883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R17</a:t>
            </a:r>
          </a:p>
        </p:txBody>
      </p: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6F47BF01-34B8-2D2F-5ECC-FBF74E387481}"/>
              </a:ext>
            </a:extLst>
          </p:cNvPr>
          <p:cNvSpPr txBox="1"/>
          <p:nvPr/>
        </p:nvSpPr>
        <p:spPr>
          <a:xfrm>
            <a:off x="14262681" y="3722278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R18</a:t>
            </a:r>
          </a:p>
        </p:txBody>
      </p:sp>
      <p:sp>
        <p:nvSpPr>
          <p:cNvPr id="561" name="CuadroTexto 560">
            <a:extLst>
              <a:ext uri="{FF2B5EF4-FFF2-40B4-BE49-F238E27FC236}">
                <a16:creationId xmlns:a16="http://schemas.microsoft.com/office/drawing/2014/main" id="{DB5A49A2-991D-00FF-58B8-8DE669A38C11}"/>
              </a:ext>
            </a:extLst>
          </p:cNvPr>
          <p:cNvSpPr txBox="1"/>
          <p:nvPr/>
        </p:nvSpPr>
        <p:spPr>
          <a:xfrm>
            <a:off x="12617484" y="35714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860</a:t>
            </a:r>
          </a:p>
        </p:txBody>
      </p:sp>
      <p:sp>
        <p:nvSpPr>
          <p:cNvPr id="562" name="CuadroTexto 561">
            <a:extLst>
              <a:ext uri="{FF2B5EF4-FFF2-40B4-BE49-F238E27FC236}">
                <a16:creationId xmlns:a16="http://schemas.microsoft.com/office/drawing/2014/main" id="{06DF0D99-C5A9-61DF-C4C0-1C2C9295310F}"/>
              </a:ext>
            </a:extLst>
          </p:cNvPr>
          <p:cNvSpPr txBox="1"/>
          <p:nvPr/>
        </p:nvSpPr>
        <p:spPr>
          <a:xfrm>
            <a:off x="13234792" y="3571405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836</a:t>
            </a:r>
          </a:p>
        </p:txBody>
      </p:sp>
      <p:sp>
        <p:nvSpPr>
          <p:cNvPr id="563" name="CuadroTexto 562">
            <a:extLst>
              <a:ext uri="{FF2B5EF4-FFF2-40B4-BE49-F238E27FC236}">
                <a16:creationId xmlns:a16="http://schemas.microsoft.com/office/drawing/2014/main" id="{DB8C77EA-C196-64A3-2C8A-584A89F24D69}"/>
              </a:ext>
            </a:extLst>
          </p:cNvPr>
          <p:cNvSpPr txBox="1"/>
          <p:nvPr/>
        </p:nvSpPr>
        <p:spPr>
          <a:xfrm>
            <a:off x="13852100" y="3569849"/>
            <a:ext cx="45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840</a:t>
            </a:r>
          </a:p>
        </p:txBody>
      </p:sp>
      <p:grpSp>
        <p:nvGrpSpPr>
          <p:cNvPr id="570" name="Grupo 569">
            <a:extLst>
              <a:ext uri="{FF2B5EF4-FFF2-40B4-BE49-F238E27FC236}">
                <a16:creationId xmlns:a16="http://schemas.microsoft.com/office/drawing/2014/main" id="{49EA87D2-6F5B-EDBA-9C8F-24A123C58AEA}"/>
              </a:ext>
            </a:extLst>
          </p:cNvPr>
          <p:cNvGrpSpPr/>
          <p:nvPr/>
        </p:nvGrpSpPr>
        <p:grpSpPr>
          <a:xfrm rot="5400000">
            <a:off x="14876276" y="3673940"/>
            <a:ext cx="418612" cy="703010"/>
            <a:chOff x="13704853" y="4356418"/>
            <a:chExt cx="418612" cy="703010"/>
          </a:xfrm>
        </p:grpSpPr>
        <p:grpSp>
          <p:nvGrpSpPr>
            <p:cNvPr id="565" name="Grupo 564">
              <a:extLst>
                <a:ext uri="{FF2B5EF4-FFF2-40B4-BE49-F238E27FC236}">
                  <a16:creationId xmlns:a16="http://schemas.microsoft.com/office/drawing/2014/main" id="{2EFB5423-F00D-264F-54C2-A60C9B60E6FB}"/>
                </a:ext>
              </a:extLst>
            </p:cNvPr>
            <p:cNvGrpSpPr/>
            <p:nvPr/>
          </p:nvGrpSpPr>
          <p:grpSpPr>
            <a:xfrm flipV="1">
              <a:off x="13704853" y="4356418"/>
              <a:ext cx="418612" cy="420957"/>
              <a:chOff x="2349982" y="2520452"/>
              <a:chExt cx="418612" cy="420957"/>
            </a:xfrm>
          </p:grpSpPr>
          <p:sp>
            <p:nvSpPr>
              <p:cNvPr id="566" name="Triángulo isósceles 565">
                <a:extLst>
                  <a:ext uri="{FF2B5EF4-FFF2-40B4-BE49-F238E27FC236}">
                    <a16:creationId xmlns:a16="http://schemas.microsoft.com/office/drawing/2014/main" id="{492D3E18-57CB-C96A-2F34-9C80FDA31613}"/>
                  </a:ext>
                </a:extLst>
              </p:cNvPr>
              <p:cNvSpPr/>
              <p:nvPr/>
            </p:nvSpPr>
            <p:spPr>
              <a:xfrm>
                <a:off x="2349982" y="2520453"/>
                <a:ext cx="418612" cy="33704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7" name="Rectángulo 566">
                <a:extLst>
                  <a:ext uri="{FF2B5EF4-FFF2-40B4-BE49-F238E27FC236}">
                    <a16:creationId xmlns:a16="http://schemas.microsoft.com/office/drawing/2014/main" id="{44A7D462-9C8C-393A-8F80-938486CC69E3}"/>
                  </a:ext>
                </a:extLst>
              </p:cNvPr>
              <p:cNvSpPr/>
              <p:nvPr/>
            </p:nvSpPr>
            <p:spPr>
              <a:xfrm>
                <a:off x="2349982" y="2857500"/>
                <a:ext cx="418612" cy="839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8" name="Rectángulo 567">
                <a:extLst>
                  <a:ext uri="{FF2B5EF4-FFF2-40B4-BE49-F238E27FC236}">
                    <a16:creationId xmlns:a16="http://schemas.microsoft.com/office/drawing/2014/main" id="{F9B6EFC8-8291-14A0-6AB8-D8B837B534F9}"/>
                  </a:ext>
                </a:extLst>
              </p:cNvPr>
              <p:cNvSpPr/>
              <p:nvPr/>
            </p:nvSpPr>
            <p:spPr>
              <a:xfrm>
                <a:off x="2349982" y="2520452"/>
                <a:ext cx="418612" cy="4209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569" name="Conector recto 568">
              <a:extLst>
                <a:ext uri="{FF2B5EF4-FFF2-40B4-BE49-F238E27FC236}">
                  <a16:creationId xmlns:a16="http://schemas.microsoft.com/office/drawing/2014/main" id="{8066ADA4-9528-9427-A95C-46F4D3A9320F}"/>
                </a:ext>
              </a:extLst>
            </p:cNvPr>
            <p:cNvCxnSpPr>
              <a:cxnSpLocks/>
              <a:stCxn id="568" idx="0"/>
              <a:endCxn id="555" idx="3"/>
            </p:cNvCxnSpPr>
            <p:nvPr/>
          </p:nvCxnSpPr>
          <p:spPr>
            <a:xfrm rot="16200000" flipH="1">
              <a:off x="13773941" y="4917593"/>
              <a:ext cx="282054" cy="1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1" name="CuadroTexto 570">
            <a:extLst>
              <a:ext uri="{FF2B5EF4-FFF2-40B4-BE49-F238E27FC236}">
                <a16:creationId xmlns:a16="http://schemas.microsoft.com/office/drawing/2014/main" id="{1167192E-4FFF-335B-7F63-571448AE9165}"/>
              </a:ext>
            </a:extLst>
          </p:cNvPr>
          <p:cNvSpPr txBox="1"/>
          <p:nvPr/>
        </p:nvSpPr>
        <p:spPr>
          <a:xfrm>
            <a:off x="14713533" y="3288754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4</a:t>
            </a:r>
          </a:p>
        </p:txBody>
      </p:sp>
      <p:sp>
        <p:nvSpPr>
          <p:cNvPr id="572" name="CuadroTexto 571">
            <a:extLst>
              <a:ext uri="{FF2B5EF4-FFF2-40B4-BE49-F238E27FC236}">
                <a16:creationId xmlns:a16="http://schemas.microsoft.com/office/drawing/2014/main" id="{59C0F26B-FD16-5371-EF22-F767BD3078F6}"/>
              </a:ext>
            </a:extLst>
          </p:cNvPr>
          <p:cNvSpPr txBox="1"/>
          <p:nvPr/>
        </p:nvSpPr>
        <p:spPr>
          <a:xfrm>
            <a:off x="11909468" y="5290223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SM</a:t>
            </a:r>
          </a:p>
        </p:txBody>
      </p:sp>
      <p:sp>
        <p:nvSpPr>
          <p:cNvPr id="607" name="CuadroTexto 606">
            <a:extLst>
              <a:ext uri="{FF2B5EF4-FFF2-40B4-BE49-F238E27FC236}">
                <a16:creationId xmlns:a16="http://schemas.microsoft.com/office/drawing/2014/main" id="{7090F7A8-132B-46BA-B5B7-36DF0991CE3C}"/>
              </a:ext>
            </a:extLst>
          </p:cNvPr>
          <p:cNvSpPr txBox="1"/>
          <p:nvPr/>
        </p:nvSpPr>
        <p:spPr>
          <a:xfrm>
            <a:off x="9471343" y="9625266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DER 3</a:t>
            </a:r>
          </a:p>
        </p:txBody>
      </p:sp>
      <p:sp>
        <p:nvSpPr>
          <p:cNvPr id="268" name="Rectángulo redondeado 341">
            <a:extLst>
              <a:ext uri="{FF2B5EF4-FFF2-40B4-BE49-F238E27FC236}">
                <a16:creationId xmlns:a16="http://schemas.microsoft.com/office/drawing/2014/main" id="{BAF64CA3-92A0-F654-0C9A-131F3BABEE7D}"/>
              </a:ext>
            </a:extLst>
          </p:cNvPr>
          <p:cNvSpPr/>
          <p:nvPr/>
        </p:nvSpPr>
        <p:spPr>
          <a:xfrm rot="5400000">
            <a:off x="5527268" y="4382152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9" name="Rectángulo redondeado 341">
            <a:extLst>
              <a:ext uri="{FF2B5EF4-FFF2-40B4-BE49-F238E27FC236}">
                <a16:creationId xmlns:a16="http://schemas.microsoft.com/office/drawing/2014/main" id="{99BBEB72-198C-DD52-8B10-1C474D871558}"/>
              </a:ext>
            </a:extLst>
          </p:cNvPr>
          <p:cNvSpPr/>
          <p:nvPr/>
        </p:nvSpPr>
        <p:spPr>
          <a:xfrm rot="5400000">
            <a:off x="12148961" y="4389236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0" name="Rectángulo redondeado 341">
            <a:extLst>
              <a:ext uri="{FF2B5EF4-FFF2-40B4-BE49-F238E27FC236}">
                <a16:creationId xmlns:a16="http://schemas.microsoft.com/office/drawing/2014/main" id="{0FFD02C1-DBA2-5CF2-1DAD-ECBECC1B396A}"/>
              </a:ext>
            </a:extLst>
          </p:cNvPr>
          <p:cNvSpPr/>
          <p:nvPr/>
        </p:nvSpPr>
        <p:spPr>
          <a:xfrm rot="5400000">
            <a:off x="14803228" y="3963741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1" name="Rectángulo redondeado 341">
            <a:extLst>
              <a:ext uri="{FF2B5EF4-FFF2-40B4-BE49-F238E27FC236}">
                <a16:creationId xmlns:a16="http://schemas.microsoft.com/office/drawing/2014/main" id="{9694078F-7C80-3BBB-B646-B6671129B734}"/>
              </a:ext>
            </a:extLst>
          </p:cNvPr>
          <p:cNvSpPr/>
          <p:nvPr/>
        </p:nvSpPr>
        <p:spPr>
          <a:xfrm rot="5400000">
            <a:off x="9929634" y="9070770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2" name="Rectángulo redondeado 341">
            <a:extLst>
              <a:ext uri="{FF2B5EF4-FFF2-40B4-BE49-F238E27FC236}">
                <a16:creationId xmlns:a16="http://schemas.microsoft.com/office/drawing/2014/main" id="{A1D86370-9DD1-3363-B267-961094DA3F4D}"/>
              </a:ext>
            </a:extLst>
          </p:cNvPr>
          <p:cNvSpPr/>
          <p:nvPr/>
        </p:nvSpPr>
        <p:spPr>
          <a:xfrm rot="5400000">
            <a:off x="9826149" y="1514357"/>
            <a:ext cx="143065" cy="1210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74" name="Grupo 273">
            <a:extLst>
              <a:ext uri="{FF2B5EF4-FFF2-40B4-BE49-F238E27FC236}">
                <a16:creationId xmlns:a16="http://schemas.microsoft.com/office/drawing/2014/main" id="{62EE2945-EFCD-5912-1BCD-01CAAF8A417D}"/>
              </a:ext>
            </a:extLst>
          </p:cNvPr>
          <p:cNvGrpSpPr/>
          <p:nvPr/>
        </p:nvGrpSpPr>
        <p:grpSpPr>
          <a:xfrm rot="5400000">
            <a:off x="7947961" y="4599840"/>
            <a:ext cx="535065" cy="133350"/>
            <a:chOff x="9172575" y="6610350"/>
            <a:chExt cx="535065" cy="133350"/>
          </a:xfrm>
        </p:grpSpPr>
        <p:sp>
          <p:nvSpPr>
            <p:cNvPr id="275" name="Elipse 274">
              <a:extLst>
                <a:ext uri="{FF2B5EF4-FFF2-40B4-BE49-F238E27FC236}">
                  <a16:creationId xmlns:a16="http://schemas.microsoft.com/office/drawing/2014/main" id="{8D811397-9068-12E1-77B8-52628B517969}"/>
                </a:ext>
              </a:extLst>
            </p:cNvPr>
            <p:cNvSpPr/>
            <p:nvPr/>
          </p:nvSpPr>
          <p:spPr>
            <a:xfrm>
              <a:off x="917257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7" name="Elipse 276">
              <a:extLst>
                <a:ext uri="{FF2B5EF4-FFF2-40B4-BE49-F238E27FC236}">
                  <a16:creationId xmlns:a16="http://schemas.microsoft.com/office/drawing/2014/main" id="{FE75B49F-8B68-A644-7E97-4A9F0132D2FC}"/>
                </a:ext>
              </a:extLst>
            </p:cNvPr>
            <p:cNvSpPr/>
            <p:nvPr/>
          </p:nvSpPr>
          <p:spPr>
            <a:xfrm>
              <a:off x="9564765" y="6610350"/>
              <a:ext cx="142875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79" name="Conector recto 278">
              <a:extLst>
                <a:ext uri="{FF2B5EF4-FFF2-40B4-BE49-F238E27FC236}">
                  <a16:creationId xmlns:a16="http://schemas.microsoft.com/office/drawing/2014/main" id="{5CD17999-C69D-EAD4-24CD-979006D0F7D5}"/>
                </a:ext>
              </a:extLst>
            </p:cNvPr>
            <p:cNvCxnSpPr>
              <a:stCxn id="275" idx="6"/>
              <a:endCxn id="277" idx="2"/>
            </p:cNvCxnSpPr>
            <p:nvPr/>
          </p:nvCxnSpPr>
          <p:spPr>
            <a:xfrm>
              <a:off x="9315450" y="6677025"/>
              <a:ext cx="2493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FDF1F26-7D1E-73C9-5171-DF230A3C0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503512" y="3688149"/>
            <a:ext cx="295275" cy="542925"/>
          </a:xfrm>
          <a:prstGeom prst="rect">
            <a:avLst/>
          </a:prstGeom>
        </p:spPr>
      </p:pic>
      <p:grpSp>
        <p:nvGrpSpPr>
          <p:cNvPr id="266" name="Grupo 265">
            <a:extLst>
              <a:ext uri="{FF2B5EF4-FFF2-40B4-BE49-F238E27FC236}">
                <a16:creationId xmlns:a16="http://schemas.microsoft.com/office/drawing/2014/main" id="{F8BEACD1-49B2-04AB-B48F-7664DDD7B86F}"/>
              </a:ext>
            </a:extLst>
          </p:cNvPr>
          <p:cNvGrpSpPr/>
          <p:nvPr/>
        </p:nvGrpSpPr>
        <p:grpSpPr>
          <a:xfrm>
            <a:off x="13213065" y="4256010"/>
            <a:ext cx="922431" cy="2012832"/>
            <a:chOff x="13213065" y="4256010"/>
            <a:chExt cx="922431" cy="2012832"/>
          </a:xfrm>
        </p:grpSpPr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19AB0E19-F7C6-9004-86AC-C5BEE8A8713F}"/>
                </a:ext>
              </a:extLst>
            </p:cNvPr>
            <p:cNvSpPr/>
            <p:nvPr/>
          </p:nvSpPr>
          <p:spPr>
            <a:xfrm rot="5400000">
              <a:off x="13383662" y="5915917"/>
              <a:ext cx="109182" cy="4503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0" name="CuadroTexto 289">
              <a:extLst>
                <a:ext uri="{FF2B5EF4-FFF2-40B4-BE49-F238E27FC236}">
                  <a16:creationId xmlns:a16="http://schemas.microsoft.com/office/drawing/2014/main" id="{C1C75086-A090-B3A4-D6C8-8A08E0EFE399}"/>
                </a:ext>
              </a:extLst>
            </p:cNvPr>
            <p:cNvSpPr txBox="1"/>
            <p:nvPr/>
          </p:nvSpPr>
          <p:spPr>
            <a:xfrm>
              <a:off x="13627304" y="5063978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862</a:t>
              </a:r>
            </a:p>
          </p:txBody>
        </p:sp>
        <p:grpSp>
          <p:nvGrpSpPr>
            <p:cNvPr id="291" name="Grupo 290">
              <a:extLst>
                <a:ext uri="{FF2B5EF4-FFF2-40B4-BE49-F238E27FC236}">
                  <a16:creationId xmlns:a16="http://schemas.microsoft.com/office/drawing/2014/main" id="{43DDA584-C432-8629-C2EA-1332CA95F4B3}"/>
                </a:ext>
              </a:extLst>
            </p:cNvPr>
            <p:cNvGrpSpPr/>
            <p:nvPr/>
          </p:nvGrpSpPr>
          <p:grpSpPr>
            <a:xfrm flipV="1">
              <a:off x="13213065" y="4256010"/>
              <a:ext cx="450376" cy="1018842"/>
              <a:chOff x="12512998" y="5189999"/>
              <a:chExt cx="450376" cy="1018842"/>
            </a:xfrm>
          </p:grpSpPr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DD4618E3-D27C-D32C-7FA8-2A4A4876D5C5}"/>
                  </a:ext>
                </a:extLst>
              </p:cNvPr>
              <p:cNvCxnSpPr>
                <a:cxnSpLocks/>
                <a:endCxn id="302" idx="6"/>
              </p:cNvCxnSpPr>
              <p:nvPr/>
            </p:nvCxnSpPr>
            <p:spPr>
              <a:xfrm flipV="1">
                <a:off x="12738372" y="6081621"/>
                <a:ext cx="679" cy="1272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Rectángulo 295">
                <a:extLst>
                  <a:ext uri="{FF2B5EF4-FFF2-40B4-BE49-F238E27FC236}">
                    <a16:creationId xmlns:a16="http://schemas.microsoft.com/office/drawing/2014/main" id="{EB8EDACE-1775-147B-F4F3-4FAF42697FA1}"/>
                  </a:ext>
                </a:extLst>
              </p:cNvPr>
              <p:cNvSpPr/>
              <p:nvPr/>
            </p:nvSpPr>
            <p:spPr>
              <a:xfrm rot="16200000">
                <a:off x="12683595" y="5019402"/>
                <a:ext cx="109182" cy="4503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F4FED656-D1DE-41D2-0FA9-630CDF7F2FD8}"/>
                  </a:ext>
                </a:extLst>
              </p:cNvPr>
              <p:cNvCxnSpPr>
                <a:stCxn id="301" idx="2"/>
                <a:endCxn id="296" idx="1"/>
              </p:cNvCxnSpPr>
              <p:nvPr/>
            </p:nvCxnSpPr>
            <p:spPr>
              <a:xfrm rot="16200000" flipV="1">
                <a:off x="12577705" y="5459662"/>
                <a:ext cx="321828" cy="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Grupo 297">
                <a:extLst>
                  <a:ext uri="{FF2B5EF4-FFF2-40B4-BE49-F238E27FC236}">
                    <a16:creationId xmlns:a16="http://schemas.microsoft.com/office/drawing/2014/main" id="{40AA948E-6EDF-A812-7DF2-02F63CA923C1}"/>
                  </a:ext>
                </a:extLst>
              </p:cNvPr>
              <p:cNvGrpSpPr/>
              <p:nvPr/>
            </p:nvGrpSpPr>
            <p:grpSpPr>
              <a:xfrm rot="16200000" flipH="1">
                <a:off x="12517742" y="5745550"/>
                <a:ext cx="460612" cy="211529"/>
                <a:chOff x="4140259" y="2904531"/>
                <a:chExt cx="2911092" cy="1521744"/>
              </a:xfrm>
            </p:grpSpPr>
            <p:sp>
              <p:nvSpPr>
                <p:cNvPr id="299" name="Forma libre 285">
                  <a:extLst>
                    <a:ext uri="{FF2B5EF4-FFF2-40B4-BE49-F238E27FC236}">
                      <a16:creationId xmlns:a16="http://schemas.microsoft.com/office/drawing/2014/main" id="{15D5DCC1-99DD-0869-F36D-FDFF90E84E75}"/>
                    </a:ext>
                  </a:extLst>
                </p:cNvPr>
                <p:cNvSpPr/>
                <p:nvPr/>
              </p:nvSpPr>
              <p:spPr>
                <a:xfrm>
                  <a:off x="4436957" y="2904531"/>
                  <a:ext cx="1163320" cy="787403"/>
                </a:xfrm>
                <a:custGeom>
                  <a:avLst/>
                  <a:gdLst>
                    <a:gd name="connsiteX0" fmla="*/ 0 w 1163320"/>
                    <a:gd name="connsiteY0" fmla="*/ 787403 h 787403"/>
                    <a:gd name="connsiteX1" fmla="*/ 589280 w 1163320"/>
                    <a:gd name="connsiteY1" fmla="*/ 3 h 787403"/>
                    <a:gd name="connsiteX2" fmla="*/ 1163320 w 1163320"/>
                    <a:gd name="connsiteY2" fmla="*/ 777243 h 7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3320" h="787403">
                      <a:moveTo>
                        <a:pt x="0" y="787403"/>
                      </a:moveTo>
                      <a:cubicBezTo>
                        <a:pt x="197696" y="394549"/>
                        <a:pt x="395393" y="1696"/>
                        <a:pt x="589280" y="3"/>
                      </a:cubicBezTo>
                      <a:cubicBezTo>
                        <a:pt x="783167" y="-1690"/>
                        <a:pt x="1101513" y="621456"/>
                        <a:pt x="1163320" y="7772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0" name="Forma libre 286">
                  <a:extLst>
                    <a:ext uri="{FF2B5EF4-FFF2-40B4-BE49-F238E27FC236}">
                      <a16:creationId xmlns:a16="http://schemas.microsoft.com/office/drawing/2014/main" id="{532663CC-5BD3-5DBA-C45B-4DDE2F55F690}"/>
                    </a:ext>
                  </a:extLst>
                </p:cNvPr>
                <p:cNvSpPr/>
                <p:nvPr/>
              </p:nvSpPr>
              <p:spPr>
                <a:xfrm flipV="1">
                  <a:off x="5575713" y="3638872"/>
                  <a:ext cx="1163320" cy="787403"/>
                </a:xfrm>
                <a:custGeom>
                  <a:avLst/>
                  <a:gdLst>
                    <a:gd name="connsiteX0" fmla="*/ 0 w 1163320"/>
                    <a:gd name="connsiteY0" fmla="*/ 787403 h 787403"/>
                    <a:gd name="connsiteX1" fmla="*/ 589280 w 1163320"/>
                    <a:gd name="connsiteY1" fmla="*/ 3 h 787403"/>
                    <a:gd name="connsiteX2" fmla="*/ 1163320 w 1163320"/>
                    <a:gd name="connsiteY2" fmla="*/ 777243 h 7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3320" h="787403">
                      <a:moveTo>
                        <a:pt x="0" y="787403"/>
                      </a:moveTo>
                      <a:cubicBezTo>
                        <a:pt x="197696" y="394549"/>
                        <a:pt x="395393" y="1696"/>
                        <a:pt x="589280" y="3"/>
                      </a:cubicBezTo>
                      <a:cubicBezTo>
                        <a:pt x="783167" y="-1690"/>
                        <a:pt x="1101513" y="621456"/>
                        <a:pt x="1163320" y="7772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1" name="Elipse 300">
                  <a:extLst>
                    <a:ext uri="{FF2B5EF4-FFF2-40B4-BE49-F238E27FC236}">
                      <a16:creationId xmlns:a16="http://schemas.microsoft.com/office/drawing/2014/main" id="{215222BD-BFC0-1D50-C434-AF857067D474}"/>
                    </a:ext>
                  </a:extLst>
                </p:cNvPr>
                <p:cNvSpPr/>
                <p:nvPr/>
              </p:nvSpPr>
              <p:spPr>
                <a:xfrm>
                  <a:off x="4140259" y="3446626"/>
                  <a:ext cx="321863" cy="308101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2" name="Elipse 301">
                  <a:extLst>
                    <a:ext uri="{FF2B5EF4-FFF2-40B4-BE49-F238E27FC236}">
                      <a16:creationId xmlns:a16="http://schemas.microsoft.com/office/drawing/2014/main" id="{28DECE28-A163-C944-81DC-7FFF6982D4CE}"/>
                    </a:ext>
                  </a:extLst>
                </p:cNvPr>
                <p:cNvSpPr/>
                <p:nvPr/>
              </p:nvSpPr>
              <p:spPr>
                <a:xfrm>
                  <a:off x="6729488" y="3446625"/>
                  <a:ext cx="321863" cy="308101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292" name="CuadroTexto 291">
              <a:extLst>
                <a:ext uri="{FF2B5EF4-FFF2-40B4-BE49-F238E27FC236}">
                  <a16:creationId xmlns:a16="http://schemas.microsoft.com/office/drawing/2014/main" id="{9ACAC5CB-584E-EA06-C205-4DB65A2C9684}"/>
                </a:ext>
              </a:extLst>
            </p:cNvPr>
            <p:cNvSpPr txBox="1"/>
            <p:nvPr/>
          </p:nvSpPr>
          <p:spPr>
            <a:xfrm>
              <a:off x="13503653" y="4423107"/>
              <a:ext cx="454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>
                  <a:solidFill>
                    <a:srgbClr val="FF0000"/>
                  </a:solidFill>
                </a:rPr>
                <a:t>F6</a:t>
              </a:r>
            </a:p>
          </p:txBody>
        </p:sp>
        <p:sp>
          <p:nvSpPr>
            <p:cNvPr id="293" name="CuadroTexto 292">
              <a:extLst>
                <a:ext uri="{FF2B5EF4-FFF2-40B4-BE49-F238E27FC236}">
                  <a16:creationId xmlns:a16="http://schemas.microsoft.com/office/drawing/2014/main" id="{C901E7D6-886B-1FE7-3B60-F18E80C7BBEB}"/>
                </a:ext>
              </a:extLst>
            </p:cNvPr>
            <p:cNvSpPr txBox="1"/>
            <p:nvPr/>
          </p:nvSpPr>
          <p:spPr>
            <a:xfrm>
              <a:off x="13663446" y="5991843"/>
              <a:ext cx="47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838</a:t>
              </a:r>
            </a:p>
          </p:txBody>
        </p:sp>
        <p:cxnSp>
          <p:nvCxnSpPr>
            <p:cNvPr id="294" name="Conector recto 293">
              <a:extLst>
                <a:ext uri="{FF2B5EF4-FFF2-40B4-BE49-F238E27FC236}">
                  <a16:creationId xmlns:a16="http://schemas.microsoft.com/office/drawing/2014/main" id="{353C963E-02ED-A84D-95D8-7F1B58DA7A0C}"/>
                </a:ext>
              </a:extLst>
            </p:cNvPr>
            <p:cNvCxnSpPr>
              <a:cxnSpLocks/>
              <a:stCxn id="296" idx="3"/>
              <a:endCxn id="267" idx="1"/>
            </p:cNvCxnSpPr>
            <p:nvPr/>
          </p:nvCxnSpPr>
          <p:spPr>
            <a:xfrm>
              <a:off x="13438253" y="5274852"/>
              <a:ext cx="0" cy="811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64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Tabla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02872"/>
              </p:ext>
            </p:extLst>
          </p:nvPr>
        </p:nvGraphicFramePr>
        <p:xfrm>
          <a:off x="3810000" y="149296"/>
          <a:ext cx="13517098" cy="10426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3565">
                  <a:extLst>
                    <a:ext uri="{9D8B030D-6E8A-4147-A177-3AD203B41FA5}">
                      <a16:colId xmlns:a16="http://schemas.microsoft.com/office/drawing/2014/main" val="3134122717"/>
                    </a:ext>
                  </a:extLst>
                </a:gridCol>
                <a:gridCol w="2940733">
                  <a:extLst>
                    <a:ext uri="{9D8B030D-6E8A-4147-A177-3AD203B41FA5}">
                      <a16:colId xmlns:a16="http://schemas.microsoft.com/office/drawing/2014/main" val="1779417691"/>
                    </a:ext>
                  </a:extLst>
                </a:gridCol>
                <a:gridCol w="3261360">
                  <a:extLst>
                    <a:ext uri="{9D8B030D-6E8A-4147-A177-3AD203B41FA5}">
                      <a16:colId xmlns:a16="http://schemas.microsoft.com/office/drawing/2014/main" val="577837205"/>
                    </a:ext>
                  </a:extLst>
                </a:gridCol>
                <a:gridCol w="3901440">
                  <a:extLst>
                    <a:ext uri="{9D8B030D-6E8A-4147-A177-3AD203B41FA5}">
                      <a16:colId xmlns:a16="http://schemas.microsoft.com/office/drawing/2014/main" val="4021586022"/>
                    </a:ext>
                  </a:extLst>
                </a:gridCol>
              </a:tblGrid>
              <a:tr h="134330">
                <a:tc>
                  <a:txBody>
                    <a:bodyPr/>
                    <a:lstStyle/>
                    <a:p>
                      <a:r>
                        <a:rPr lang="en-CA" dirty="0" err="1"/>
                        <a:t>Seccione</a:t>
                      </a:r>
                      <a:r>
                        <a:rPr lang="en-CA" baseline="0" dirty="0" err="1"/>
                        <a:t>s</a:t>
                      </a:r>
                      <a:r>
                        <a:rPr lang="en-CA" baseline="0" dirty="0"/>
                        <a:t> de </a:t>
                      </a:r>
                      <a:r>
                        <a:rPr lang="en-CA" baseline="0" dirty="0" err="1"/>
                        <a:t>línea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Protección</a:t>
                      </a:r>
                      <a:r>
                        <a:rPr lang="en-CA" baseline="0" dirty="0"/>
                        <a:t> </a:t>
                      </a:r>
                      <a:r>
                        <a:rPr lang="en-CA" baseline="0" dirty="0" err="1"/>
                        <a:t>primaria</a:t>
                      </a:r>
                      <a:r>
                        <a:rPr lang="en-CA" baseline="0" dirty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Protección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secundaria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Observaciones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13340"/>
                  </a:ext>
                </a:extLst>
              </a:tr>
              <a:tr h="134330">
                <a:tc row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800-808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Protección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diferencial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26223"/>
                  </a:ext>
                </a:extLst>
              </a:tr>
              <a:tr h="13433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96948"/>
                  </a:ext>
                </a:extLst>
              </a:tr>
              <a:tr h="134330">
                <a:tc row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808-816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41355"/>
                  </a:ext>
                </a:extLst>
              </a:tr>
              <a:tr h="13433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Protección</a:t>
                      </a:r>
                      <a:r>
                        <a:rPr lang="en-CA" dirty="0"/>
                        <a:t> del </a:t>
                      </a:r>
                      <a:r>
                        <a:rPr lang="en-CA" dirty="0" err="1"/>
                        <a:t>generador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78416"/>
                  </a:ext>
                </a:extLst>
              </a:tr>
              <a:tr h="134330">
                <a:tc row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816-830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Protección</a:t>
                      </a:r>
                      <a:r>
                        <a:rPr lang="en-CA" dirty="0"/>
                        <a:t> del </a:t>
                      </a:r>
                      <a:r>
                        <a:rPr lang="en-CA" dirty="0" err="1"/>
                        <a:t>generador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78929"/>
                  </a:ext>
                </a:extLst>
              </a:tr>
              <a:tr h="13433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98608"/>
                  </a:ext>
                </a:extLst>
              </a:tr>
              <a:tr h="134330">
                <a:tc row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830-852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86811"/>
                  </a:ext>
                </a:extLst>
              </a:tr>
              <a:tr h="13433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Protección</a:t>
                      </a:r>
                      <a:r>
                        <a:rPr lang="en-CA" dirty="0"/>
                        <a:t> del </a:t>
                      </a:r>
                      <a:r>
                        <a:rPr lang="en-CA" dirty="0" err="1"/>
                        <a:t>generador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434576"/>
                  </a:ext>
                </a:extLst>
              </a:tr>
              <a:tr h="134330">
                <a:tc row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852-858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Protección</a:t>
                      </a:r>
                      <a:r>
                        <a:rPr lang="en-CA" dirty="0"/>
                        <a:t> del </a:t>
                      </a:r>
                      <a:r>
                        <a:rPr lang="en-CA" dirty="0" err="1"/>
                        <a:t>generador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45274"/>
                  </a:ext>
                </a:extLst>
              </a:tr>
              <a:tr h="13433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59133"/>
                  </a:ext>
                </a:extLst>
              </a:tr>
              <a:tr h="134330">
                <a:tc row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PCC-834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912825"/>
                  </a:ext>
                </a:extLst>
              </a:tr>
              <a:tr h="134330"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IED16-IED18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26498"/>
                  </a:ext>
                </a:extLst>
              </a:tr>
              <a:tr h="134330">
                <a:tc row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834-848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IED13-IED18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25414"/>
                  </a:ext>
                </a:extLst>
              </a:tr>
              <a:tr h="13433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Protección</a:t>
                      </a:r>
                      <a:r>
                        <a:rPr lang="en-CA" dirty="0"/>
                        <a:t> del </a:t>
                      </a:r>
                      <a:r>
                        <a:rPr lang="en-CA" dirty="0" err="1"/>
                        <a:t>generador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70039"/>
                  </a:ext>
                </a:extLst>
              </a:tr>
              <a:tr h="134330">
                <a:tc row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834-860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IED16-IED13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1777"/>
                  </a:ext>
                </a:extLst>
              </a:tr>
              <a:tr h="13433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Protección</a:t>
                      </a:r>
                      <a:r>
                        <a:rPr lang="en-CA" dirty="0"/>
                        <a:t> del </a:t>
                      </a:r>
                      <a:r>
                        <a:rPr lang="en-CA" dirty="0" err="1"/>
                        <a:t>generador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50565"/>
                  </a:ext>
                </a:extLst>
              </a:tr>
              <a:tr h="1343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860-862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Protección</a:t>
                      </a:r>
                      <a:r>
                        <a:rPr lang="en-CA" dirty="0"/>
                        <a:t> del </a:t>
                      </a:r>
                      <a:r>
                        <a:rPr lang="en-CA" dirty="0" err="1"/>
                        <a:t>generador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717596"/>
                  </a:ext>
                </a:extLst>
              </a:tr>
              <a:tr h="13433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No</a:t>
                      </a:r>
                      <a:r>
                        <a:rPr lang="en-CA" baseline="0" dirty="0"/>
                        <a:t> hay </a:t>
                      </a:r>
                      <a:r>
                        <a:rPr lang="en-CA" baseline="0" dirty="0" err="1"/>
                        <a:t>fuentes</a:t>
                      </a:r>
                      <a:r>
                        <a:rPr lang="en-CA" baseline="0" dirty="0"/>
                        <a:t> </a:t>
                      </a:r>
                      <a:r>
                        <a:rPr lang="en-CA" baseline="0" dirty="0" err="1"/>
                        <a:t>agua</a:t>
                      </a:r>
                      <a:r>
                        <a:rPr lang="en-CA" baseline="0" dirty="0"/>
                        <a:t> </a:t>
                      </a:r>
                      <a:r>
                        <a:rPr lang="en-CA" baseline="0" dirty="0" err="1"/>
                        <a:t>abajo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97882"/>
                  </a:ext>
                </a:extLst>
              </a:tr>
              <a:tr h="1343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824-858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Inhabilitada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27306"/>
                  </a:ext>
                </a:extLst>
              </a:tr>
              <a:tr h="1343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852-862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IED10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Inhabilitada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773359"/>
                  </a:ext>
                </a:extLst>
              </a:tr>
            </a:tbl>
          </a:graphicData>
        </a:graphic>
      </p:graphicFrame>
      <p:sp>
        <p:nvSpPr>
          <p:cNvPr id="246" name="CuadroTexto 245"/>
          <p:cNvSpPr txBox="1"/>
          <p:nvPr/>
        </p:nvSpPr>
        <p:spPr>
          <a:xfrm>
            <a:off x="187083" y="4396253"/>
            <a:ext cx="3592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err="1">
                <a:solidFill>
                  <a:srgbClr val="FF0000"/>
                </a:solidFill>
              </a:rPr>
              <a:t>Topología</a:t>
            </a:r>
            <a:r>
              <a:rPr lang="en-CA" sz="4000" dirty="0">
                <a:solidFill>
                  <a:srgbClr val="FF0000"/>
                </a:solidFill>
              </a:rPr>
              <a:t> # 1:</a:t>
            </a:r>
          </a:p>
        </p:txBody>
      </p:sp>
    </p:spTree>
    <p:extLst>
      <p:ext uri="{BB962C8B-B14F-4D97-AF65-F5344CB8AC3E}">
        <p14:creationId xmlns:p14="http://schemas.microsoft.com/office/powerpoint/2010/main" val="2430619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21105</TotalTime>
  <Words>742</Words>
  <Application>Microsoft Office PowerPoint</Application>
  <PresentationFormat>Personalizado</PresentationFormat>
  <Paragraphs>650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juangmarinq@gmail.com</dc:creator>
  <cp:lastModifiedBy>Adrian Osvaldo Barranco Carlos</cp:lastModifiedBy>
  <cp:revision>127</cp:revision>
  <cp:lastPrinted>2022-11-24T23:20:44Z</cp:lastPrinted>
  <dcterms:created xsi:type="dcterms:W3CDTF">2020-04-29T23:13:41Z</dcterms:created>
  <dcterms:modified xsi:type="dcterms:W3CDTF">2023-01-17T00:42:56Z</dcterms:modified>
</cp:coreProperties>
</file>