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8D067-AE4B-7E27-B5FC-C6E36E55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D2060-2665-1C87-4993-86DA27F3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BFA9E-DACE-DFCA-1F38-C5CEE29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1011A-0ABB-F108-3B64-F5419B45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9ED96-130C-E7FC-AC21-1FC7D02B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32FD5-9D91-F803-1234-DBC1743C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114D65-5563-2159-63F3-D777C43E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25E55-6C71-FC24-6119-CDB9738F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F6658-6971-778F-8B44-F50292A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37FDB-18A4-BE39-CD06-AC9180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13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46FE6-A953-A9F3-850C-F55F0B19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CBB43-7BC5-E093-D63A-5DC4BFB9B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9DCBB-0428-C8F2-3D7E-51C6D9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4E6E3-100B-603B-A7F1-71D6606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832C9-248C-1101-2006-632F14F2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4A60B-6848-0427-C5CE-C7C84B07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E4D6B-1F30-BA86-99B9-548CEFB6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C8667-070A-530D-0B23-03DFFB7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4D3B5-7EE9-C202-9CB9-7782A72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649CC-D271-8233-E5D5-4FB72D46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FF0D3-CA1B-8563-1B56-0B06193F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0A7CF-F6D0-C14B-3F4A-5073EE3A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91F57-DF21-A646-8006-57D7E77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47F21-B940-8F44-F917-AB25AB93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87037-9B70-94F4-FCB2-3897002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2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772FB-BB46-04F2-5E0D-97623042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6A9C5-7B1B-E5D9-F72F-2D8A3A1C3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B4B39-9FA3-A2B3-94CA-48693FF8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93FD8-8630-C04C-AE09-4288DF1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1FF98-718F-78C7-201C-9DD7E148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52015-2AFB-04D6-F083-D56C6836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2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C4DB-B68E-8537-D178-07604AE2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7515A-E590-3D35-26B0-A74736D7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EB0094-EC98-263F-FF14-583F16E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9D18B2-00A8-8234-04FF-6953986FA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4FBB34-0E01-D5E8-41B9-B6C37AB61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1C885D-C81F-2CC3-73E2-9459960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A2B81-A3A3-2DAC-E865-57F6702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1D99DB-C487-195E-4963-47FD081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19728-A76C-08BF-D03C-5AB7DF22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F9B26-E5FA-5EB0-A3D4-EEABD265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915CF-7880-E521-0A58-51B025B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825D74-FE3C-760F-8F25-0CC6688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4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F3AE65-DEFA-645E-3902-097BF2A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701EAC-D276-4E35-3CAE-B70994F1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649FB4-B6AF-D131-BA41-E5BFF37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E79F-C952-8BAD-17B9-38D99AAD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070A5-0D73-2EFF-2D2A-C45E3FE6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A2DCB2-6981-BE09-F2C0-22F299FB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94A75-E0AE-6793-D126-8CE23B0B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70B91-4E40-0FBD-F29D-9887B4AE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2DD8B-A4FD-C3FB-235B-692FE57B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85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F511-9A31-129D-0962-293B099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55BE56-7379-62F8-0AC5-4B7DC8AFB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958A7D-AA65-E420-74B0-15209BAB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E6114-4CE3-8215-9060-F337D71E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67C54-E088-A4FF-FE40-F24BA934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DEFAE3-38AA-BDA5-49B8-005BBB4F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4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63BC97-AF7F-1483-DC54-DCAC529C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6936B-F582-4AF5-F352-52A58AB2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AA4D7-4BEF-270F-3DDE-2BBDD7EF0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92EBE-A12F-4974-91DF-D29361BF1CDE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51696-E62F-A243-181E-C5305343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EFC1A-B099-756B-34CC-7E2F3CB5C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361E0-F1B6-45AC-842E-E7DAE56CC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8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5D165E-49B9-6D88-9FAF-B08CE84E2C9A}"/>
              </a:ext>
            </a:extLst>
          </p:cNvPr>
          <p:cNvSpPr/>
          <p:nvPr/>
        </p:nvSpPr>
        <p:spPr>
          <a:xfrm>
            <a:off x="721679" y="1305708"/>
            <a:ext cx="2031356" cy="795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Proveedores de Materiales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37BB295-1033-0160-1415-530D760A09A3}"/>
              </a:ext>
            </a:extLst>
          </p:cNvPr>
          <p:cNvSpPr/>
          <p:nvPr/>
        </p:nvSpPr>
        <p:spPr>
          <a:xfrm>
            <a:off x="2749070" y="1301650"/>
            <a:ext cx="2031356" cy="79567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AA35D9B-11BA-8C72-4B40-B9F951E9C986}"/>
              </a:ext>
            </a:extLst>
          </p:cNvPr>
          <p:cNvSpPr/>
          <p:nvPr/>
        </p:nvSpPr>
        <p:spPr>
          <a:xfrm>
            <a:off x="4776466" y="1305710"/>
            <a:ext cx="2031356" cy="7956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68C8DFA-92C9-CC44-145B-017C15C43EA1}"/>
              </a:ext>
            </a:extLst>
          </p:cNvPr>
          <p:cNvSpPr/>
          <p:nvPr/>
        </p:nvSpPr>
        <p:spPr>
          <a:xfrm>
            <a:off x="6787988" y="1301652"/>
            <a:ext cx="2031356" cy="795671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9652F48-97E8-8046-585F-A9EEA53F5F02}"/>
              </a:ext>
            </a:extLst>
          </p:cNvPr>
          <p:cNvSpPr/>
          <p:nvPr/>
        </p:nvSpPr>
        <p:spPr>
          <a:xfrm>
            <a:off x="717714" y="2089204"/>
            <a:ext cx="2031356" cy="795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tCO2e/tonne of material (Scope 1 &amp; Scope 2)</a:t>
            </a:r>
            <a:r>
              <a:rPr lang="it-IT" dirty="0"/>
              <a:t> 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9F77C1E-2A30-7E93-E622-C6F669AB2766}"/>
              </a:ext>
            </a:extLst>
          </p:cNvPr>
          <p:cNvSpPr/>
          <p:nvPr/>
        </p:nvSpPr>
        <p:spPr>
          <a:xfrm>
            <a:off x="2745105" y="2085147"/>
            <a:ext cx="2031356" cy="7956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C07A50B-F846-1BAC-D2BE-174A41025715}"/>
              </a:ext>
            </a:extLst>
          </p:cNvPr>
          <p:cNvSpPr/>
          <p:nvPr/>
        </p:nvSpPr>
        <p:spPr>
          <a:xfrm>
            <a:off x="4772500" y="2089207"/>
            <a:ext cx="2031356" cy="795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A46DA29-1FF0-C066-7016-1FFC97B53469}"/>
              </a:ext>
            </a:extLst>
          </p:cNvPr>
          <p:cNvSpPr/>
          <p:nvPr/>
        </p:nvSpPr>
        <p:spPr>
          <a:xfrm>
            <a:off x="6784022" y="2085148"/>
            <a:ext cx="2031356" cy="7956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C53A86E-3912-AED6-6FF0-9FAD00054216}"/>
              </a:ext>
            </a:extLst>
          </p:cNvPr>
          <p:cNvSpPr/>
          <p:nvPr/>
        </p:nvSpPr>
        <p:spPr>
          <a:xfrm>
            <a:off x="705812" y="2872700"/>
            <a:ext cx="2031356" cy="795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 recycled</a:t>
            </a:r>
            <a:r>
              <a:rPr lang="es-ES"/>
              <a:t> </a:t>
            </a:r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C131C94-1E1A-9304-660E-6629FF2E5C1D}"/>
              </a:ext>
            </a:extLst>
          </p:cNvPr>
          <p:cNvSpPr/>
          <p:nvPr/>
        </p:nvSpPr>
        <p:spPr>
          <a:xfrm>
            <a:off x="2733203" y="2868642"/>
            <a:ext cx="2031356" cy="7956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0B3EC1-1F2D-8E5A-AB23-D629CF758DA4}"/>
              </a:ext>
            </a:extLst>
          </p:cNvPr>
          <p:cNvSpPr/>
          <p:nvPr/>
        </p:nvSpPr>
        <p:spPr>
          <a:xfrm>
            <a:off x="4760598" y="2872702"/>
            <a:ext cx="2031356" cy="7956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03F4083-26B1-AC97-F98E-13621C6062DB}"/>
              </a:ext>
            </a:extLst>
          </p:cNvPr>
          <p:cNvSpPr/>
          <p:nvPr/>
        </p:nvSpPr>
        <p:spPr>
          <a:xfrm>
            <a:off x="6772121" y="2868644"/>
            <a:ext cx="2031356" cy="7956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48CC38B-3CA2-67C9-BA6E-A8ED85BD614B}"/>
              </a:ext>
            </a:extLst>
          </p:cNvPr>
          <p:cNvSpPr/>
          <p:nvPr/>
        </p:nvSpPr>
        <p:spPr>
          <a:xfrm>
            <a:off x="701844" y="3648068"/>
            <a:ext cx="2031356" cy="795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Women Employees</a:t>
            </a:r>
            <a:r>
              <a:rPr lang="es-ES"/>
              <a:t> 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906C07C-7595-FB3B-2941-EBFED8807863}"/>
              </a:ext>
            </a:extLst>
          </p:cNvPr>
          <p:cNvSpPr/>
          <p:nvPr/>
        </p:nvSpPr>
        <p:spPr>
          <a:xfrm>
            <a:off x="2729235" y="3644010"/>
            <a:ext cx="2031356" cy="795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EEB3285-F351-75BD-606E-8852DC364912}"/>
              </a:ext>
            </a:extLst>
          </p:cNvPr>
          <p:cNvSpPr/>
          <p:nvPr/>
        </p:nvSpPr>
        <p:spPr>
          <a:xfrm>
            <a:off x="4756630" y="3648070"/>
            <a:ext cx="2031356" cy="795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384BAD9-ECE7-471A-F5C8-A844BE5E635D}"/>
              </a:ext>
            </a:extLst>
          </p:cNvPr>
          <p:cNvSpPr/>
          <p:nvPr/>
        </p:nvSpPr>
        <p:spPr>
          <a:xfrm>
            <a:off x="6768153" y="3644011"/>
            <a:ext cx="2031356" cy="7956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3597820-0F38-6B55-E7B6-CB8F72F476B7}"/>
              </a:ext>
            </a:extLst>
          </p:cNvPr>
          <p:cNvSpPr/>
          <p:nvPr/>
        </p:nvSpPr>
        <p:spPr>
          <a:xfrm>
            <a:off x="8813625" y="1297873"/>
            <a:ext cx="2031356" cy="795671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CEC4990-EC4F-482B-0408-79E61DE0C9FE}"/>
              </a:ext>
            </a:extLst>
          </p:cNvPr>
          <p:cNvSpPr/>
          <p:nvPr/>
        </p:nvSpPr>
        <p:spPr>
          <a:xfrm>
            <a:off x="8809659" y="2081370"/>
            <a:ext cx="2031356" cy="795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4AA514A-00A4-30F3-50E5-9254B10EF0F5}"/>
              </a:ext>
            </a:extLst>
          </p:cNvPr>
          <p:cNvSpPr/>
          <p:nvPr/>
        </p:nvSpPr>
        <p:spPr>
          <a:xfrm>
            <a:off x="8797758" y="2864865"/>
            <a:ext cx="2031356" cy="7956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4DD981A-63D2-B416-B69A-180E26CFF0B1}"/>
              </a:ext>
            </a:extLst>
          </p:cNvPr>
          <p:cNvSpPr/>
          <p:nvPr/>
        </p:nvSpPr>
        <p:spPr>
          <a:xfrm>
            <a:off x="8793790" y="3640233"/>
            <a:ext cx="2031356" cy="7956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676BF75-67E9-1E91-3004-065B2F6ED70D}"/>
              </a:ext>
            </a:extLst>
          </p:cNvPr>
          <p:cNvSpPr/>
          <p:nvPr/>
        </p:nvSpPr>
        <p:spPr>
          <a:xfrm>
            <a:off x="698101" y="4444924"/>
            <a:ext cx="2031356" cy="795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AFR (incidents per million hours worked)</a:t>
            </a:r>
            <a:r>
              <a:rPr lang="en-US"/>
              <a:t> </a:t>
            </a:r>
            <a:endParaRPr lang="es-ES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E37085D-4920-5AF7-185D-922B47020C83}"/>
              </a:ext>
            </a:extLst>
          </p:cNvPr>
          <p:cNvSpPr/>
          <p:nvPr/>
        </p:nvSpPr>
        <p:spPr>
          <a:xfrm>
            <a:off x="2725493" y="4440866"/>
            <a:ext cx="2031356" cy="7956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0FEC508-57AB-C934-6147-ACA05C27E48F}"/>
              </a:ext>
            </a:extLst>
          </p:cNvPr>
          <p:cNvSpPr/>
          <p:nvPr/>
        </p:nvSpPr>
        <p:spPr>
          <a:xfrm>
            <a:off x="4752888" y="4444926"/>
            <a:ext cx="2031356" cy="7956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16448DD-1CD0-0BE6-8004-B8ADB679CDAC}"/>
              </a:ext>
            </a:extLst>
          </p:cNvPr>
          <p:cNvSpPr/>
          <p:nvPr/>
        </p:nvSpPr>
        <p:spPr>
          <a:xfrm>
            <a:off x="6764410" y="4440868"/>
            <a:ext cx="2031356" cy="7956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6A06210-20CC-6C4F-017A-556965C9B962}"/>
              </a:ext>
            </a:extLst>
          </p:cNvPr>
          <p:cNvSpPr/>
          <p:nvPr/>
        </p:nvSpPr>
        <p:spPr>
          <a:xfrm>
            <a:off x="8790047" y="4437089"/>
            <a:ext cx="2031356" cy="7956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72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Herrero</dc:creator>
  <cp:lastModifiedBy>Álvaro Herrero</cp:lastModifiedBy>
  <cp:revision>1</cp:revision>
  <dcterms:created xsi:type="dcterms:W3CDTF">2024-11-07T22:22:02Z</dcterms:created>
  <dcterms:modified xsi:type="dcterms:W3CDTF">2024-11-07T22:55:57Z</dcterms:modified>
</cp:coreProperties>
</file>