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147482132" r:id="rId2"/>
    <p:sldId id="2147482133" r:id="rId3"/>
    <p:sldId id="2147482134" r:id="rId4"/>
    <p:sldId id="2147482135" r:id="rId5"/>
    <p:sldId id="2147482136" r:id="rId6"/>
    <p:sldId id="2147482137" r:id="rId7"/>
    <p:sldId id="2147482138" r:id="rId8"/>
    <p:sldId id="2147482139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48"/>
  </p:normalViewPr>
  <p:slideViewPr>
    <p:cSldViewPr snapToGrid="0">
      <p:cViewPr varScale="1">
        <p:scale>
          <a:sx n="91" d="100"/>
          <a:sy n="91" d="100"/>
        </p:scale>
        <p:origin x="20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98BA1-AFFC-8642-8E70-09695C5A247B}" type="datetimeFigureOut">
              <a:rPr lang="en-ES" smtClean="0"/>
              <a:t>8/11/24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4DE03-0375-574C-987B-5F6B24D488AF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6433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8D067-AE4B-7E27-B5FC-C6E36E55F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5D2060-2665-1C87-4993-86DA27F3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8BFA9E-DACE-DFCA-1F38-C5CEE294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2EBE-A12F-4974-91DF-D29361BF1CDE}" type="datetimeFigureOut">
              <a:rPr lang="es-ES" smtClean="0"/>
              <a:t>8/11/24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01011A-0ABB-F108-3B64-F5419B45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99ED96-130C-E7FC-AC21-1FC7D02B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61E0-F1B6-45AC-842E-E7DAE56CCE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676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32FD5-9D91-F803-1234-DBC1743C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114D65-5563-2159-63F3-D777C43EE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025E55-6C71-FC24-6119-CDB9738F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2EBE-A12F-4974-91DF-D29361BF1CDE}" type="datetimeFigureOut">
              <a:rPr lang="es-ES" smtClean="0"/>
              <a:t>8/11/24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3F6658-6971-778F-8B44-F50292AD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137FDB-18A4-BE39-CD06-AC9180D4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61E0-F1B6-45AC-842E-E7DAE56CCE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513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E46FE6-A953-A9F3-850C-F55F0B192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7CBB43-7BC5-E093-D63A-5DC4BFB9B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29DCBB-0428-C8F2-3D7E-51C6D9F3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2EBE-A12F-4974-91DF-D29361BF1CDE}" type="datetimeFigureOut">
              <a:rPr lang="es-ES" smtClean="0"/>
              <a:t>8/11/24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24E6E3-100B-603B-A7F1-71D6606D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F832C9-248C-1101-2006-632F14F2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61E0-F1B6-45AC-842E-E7DAE56CCE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690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473E30-F138-372E-0160-1D6CBD82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0459-78E9-4C53-A479-F2300F46DE5E}" type="datetimeFigureOut">
              <a:rPr lang="es-ES" smtClean="0"/>
              <a:t>8/11/24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26336F-7A06-A9C3-F0F2-58461074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88913C-5E0D-1121-B6B6-839BCA2B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B784-5D11-4E61-8845-534844FCFE16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Imagen 18" descr="Forma, Rectángulo&#10;&#10;Descripción generada automáticamente">
            <a:extLst>
              <a:ext uri="{FF2B5EF4-FFF2-40B4-BE49-F238E27FC236}">
                <a16:creationId xmlns:a16="http://schemas.microsoft.com/office/drawing/2014/main" id="{5364D76E-AFB1-914A-1D4A-63EAF8E83A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46F7F4D-050D-BADB-EB17-FF1B927D795F}"/>
              </a:ext>
            </a:extLst>
          </p:cNvPr>
          <p:cNvSpPr/>
          <p:nvPr userDrawn="1"/>
        </p:nvSpPr>
        <p:spPr>
          <a:xfrm>
            <a:off x="311418" y="6507798"/>
            <a:ext cx="35445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Copyright @ 2024 INDESIA. Todos los derechos reservados.</a:t>
            </a:r>
          </a:p>
        </p:txBody>
      </p:sp>
      <p:pic>
        <p:nvPicPr>
          <p:cNvPr id="2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8842FB51-56B9-A53C-5330-2A50BCCDE5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" t="33907" r="2866" b="18116"/>
          <a:stretch/>
        </p:blipFill>
        <p:spPr>
          <a:xfrm>
            <a:off x="7242086" y="131613"/>
            <a:ext cx="3464685" cy="294071"/>
          </a:xfrm>
          <a:prstGeom prst="rect">
            <a:avLst/>
          </a:prstGeom>
        </p:spPr>
      </p:pic>
      <p:pic>
        <p:nvPicPr>
          <p:cNvPr id="3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74E14D5-ED23-E82A-8905-4947001EED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58434" y="38655"/>
            <a:ext cx="1179033" cy="4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3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4A60B-6848-0427-C5CE-C7C84B07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9E4D6B-1F30-BA86-99B9-548CEFB63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AC8667-070A-530D-0B23-03DFFB7E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2EBE-A12F-4974-91DF-D29361BF1CDE}" type="datetimeFigureOut">
              <a:rPr lang="es-ES" smtClean="0"/>
              <a:t>8/11/24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14D3B5-7EE9-C202-9CB9-7782A724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E649CC-D271-8233-E5D5-4FB72D46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61E0-F1B6-45AC-842E-E7DAE56CCE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06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FF0D3-CA1B-8563-1B56-0B06193F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40A7CF-F6D0-C14B-3F4A-5073EE3AA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D91F57-DF21-A646-8006-57D7E77E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2EBE-A12F-4974-91DF-D29361BF1CDE}" type="datetimeFigureOut">
              <a:rPr lang="es-ES" smtClean="0"/>
              <a:t>8/11/24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A47F21-B940-8F44-F917-AB25AB93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87037-9B70-94F4-FCB2-38970028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61E0-F1B6-45AC-842E-E7DAE56CCE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024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772FB-BB46-04F2-5E0D-97623042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A6A9C5-7B1B-E5D9-F72F-2D8A3A1C3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DB4B39-9FA3-A2B3-94CA-48693FF8D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293FD8-8630-C04C-AE09-4288DF13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2EBE-A12F-4974-91DF-D29361BF1CDE}" type="datetimeFigureOut">
              <a:rPr lang="es-ES" smtClean="0"/>
              <a:t>8/11/24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D1FF98-718F-78C7-201C-9DD7E148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B52015-2AFB-04D6-F083-D56C6836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61E0-F1B6-45AC-842E-E7DAE56CCE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25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7C4DB-B68E-8537-D178-07604AE26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17515A-E590-3D35-26B0-A74736D7F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EB0094-EC98-263F-FF14-583F16E4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9D18B2-00A8-8234-04FF-6953986FA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4FBB34-0E01-D5E8-41B9-B6C37AB61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1C885D-C81F-2CC3-73E2-94599603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2EBE-A12F-4974-91DF-D29361BF1CDE}" type="datetimeFigureOut">
              <a:rPr lang="es-ES" smtClean="0"/>
              <a:t>8/11/24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5A2B81-A3A3-2DAC-E865-57F6702A9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1D99DB-C487-195E-4963-47FD0812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61E0-F1B6-45AC-842E-E7DAE56CCE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23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19728-A76C-08BF-D03C-5AB7DF22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5F9B26-E5FA-5EB0-A3D4-EEABD265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2EBE-A12F-4974-91DF-D29361BF1CDE}" type="datetimeFigureOut">
              <a:rPr lang="es-ES" smtClean="0"/>
              <a:t>8/11/24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C915CF-7880-E521-0A58-51B025B8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825D74-FE3C-760F-8F25-0CC66883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61E0-F1B6-45AC-842E-E7DAE56CCE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43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F3AE65-DEFA-645E-3902-097BF2AD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2EBE-A12F-4974-91DF-D29361BF1CDE}" type="datetimeFigureOut">
              <a:rPr lang="es-ES" smtClean="0"/>
              <a:t>8/11/24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701EAC-D276-4E35-3CAE-B70994F1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649FB4-B6AF-D131-BA41-E5BFF37B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61E0-F1B6-45AC-842E-E7DAE56CCE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01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2E79F-C952-8BAD-17B9-38D99AAD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C070A5-0D73-2EFF-2D2A-C45E3FE6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A2DCB2-6981-BE09-F2C0-22F299FB9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F94A75-E0AE-6793-D126-8CE23B0B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2EBE-A12F-4974-91DF-D29361BF1CDE}" type="datetimeFigureOut">
              <a:rPr lang="es-ES" smtClean="0"/>
              <a:t>8/11/24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E70B91-4E40-0FBD-F29D-9887B4AE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E2DD8B-A4FD-C3FB-235B-692FE57B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61E0-F1B6-45AC-842E-E7DAE56CCE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85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4F511-9A31-129D-0962-293B099B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55BE56-7379-62F8-0AC5-4B7DC8AFB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958A7D-AA65-E420-74B0-15209BABB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FE6114-4CE3-8215-9060-F337D71E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2EBE-A12F-4974-91DF-D29361BF1CDE}" type="datetimeFigureOut">
              <a:rPr lang="es-ES" smtClean="0"/>
              <a:t>8/11/24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067C54-E088-A4FF-FE40-F24BA934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DEFAE3-38AA-BDA5-49B8-005BBB4F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61E0-F1B6-45AC-842E-E7DAE56CCE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41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63BC97-AF7F-1483-DC54-DCAC529C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46936B-F582-4AF5-F352-52A58AB23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CAA4D7-4BEF-270F-3DDE-2BBDD7EF0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C92EBE-A12F-4974-91DF-D29361BF1CDE}" type="datetimeFigureOut">
              <a:rPr lang="es-ES" smtClean="0"/>
              <a:t>8/11/24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851696-E62F-A243-181E-C53053430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AEFC1A-B099-756B-34CC-7E2F3CB5C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D361E0-F1B6-45AC-842E-E7DAE56CCE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78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7F0568-1E43-18DF-7F4A-3E96B961E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686" y="390120"/>
            <a:ext cx="7334627" cy="1833657"/>
          </a:xfrm>
          <a:prstGeom prst="rect">
            <a:avLst/>
          </a:prstGeom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B00CAAA-4F09-A195-613B-85618BEA1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686" y="2223777"/>
            <a:ext cx="7334627" cy="132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9E01F5-C14D-2430-DCD6-02B8475710E9}"/>
              </a:ext>
            </a:extLst>
          </p:cNvPr>
          <p:cNvSpPr txBox="1"/>
          <p:nvPr/>
        </p:nvSpPr>
        <p:spPr>
          <a:xfrm>
            <a:off x="4392384" y="3721151"/>
            <a:ext cx="340722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GB" sz="2000" b="0" i="0" u="none" strike="noStrike" dirty="0">
                <a:effectLst/>
                <a:latin typeface="Montserrat" pitchFamily="2" charset="77"/>
              </a:rPr>
              <a:t>Equipo Gestamp 01: </a:t>
            </a:r>
            <a:endParaRPr lang="en-GB" sz="2000" b="0" dirty="0">
              <a:effectLst/>
              <a:latin typeface="Montserrat" pitchFamily="2" charset="77"/>
            </a:endParaRPr>
          </a:p>
          <a:p>
            <a:pPr rtl="0"/>
            <a:br>
              <a:rPr lang="en-GB" sz="2000" b="0" dirty="0">
                <a:effectLst/>
                <a:latin typeface="Montserrat" pitchFamily="2" charset="77"/>
              </a:rPr>
            </a:br>
            <a:r>
              <a:rPr lang="en-GB" sz="2000" b="0" i="0" u="none" strike="noStrike" dirty="0">
                <a:effectLst/>
                <a:latin typeface="Montserrat" pitchFamily="2" charset="77"/>
              </a:rPr>
              <a:t>Anton </a:t>
            </a:r>
            <a:r>
              <a:rPr lang="en-GB" sz="2000" b="0" i="0" u="none" strike="noStrike" dirty="0" err="1">
                <a:effectLst/>
                <a:latin typeface="Montserrat" pitchFamily="2" charset="77"/>
              </a:rPr>
              <a:t>Pogromskyy</a:t>
            </a:r>
            <a:r>
              <a:rPr lang="en-GB" sz="2000" b="0" i="0" u="none" strike="noStrike" dirty="0">
                <a:effectLst/>
                <a:latin typeface="Montserrat" pitchFamily="2" charset="77"/>
              </a:rPr>
              <a:t> </a:t>
            </a:r>
            <a:endParaRPr lang="en-GB" sz="2000" b="0" dirty="0">
              <a:effectLst/>
              <a:latin typeface="Montserrat" pitchFamily="2" charset="77"/>
            </a:endParaRPr>
          </a:p>
          <a:p>
            <a:pPr rtl="0"/>
            <a:r>
              <a:rPr lang="en-GB" sz="2000" b="0" i="0" u="none" strike="noStrike" dirty="0">
                <a:effectLst/>
                <a:latin typeface="Montserrat" pitchFamily="2" charset="77"/>
              </a:rPr>
              <a:t>Martín </a:t>
            </a:r>
            <a:r>
              <a:rPr lang="en-GB" sz="2000" b="0" i="0" u="none" strike="noStrike" dirty="0" err="1">
                <a:effectLst/>
                <a:latin typeface="Montserrat" pitchFamily="2" charset="77"/>
              </a:rPr>
              <a:t>Castaño</a:t>
            </a:r>
            <a:r>
              <a:rPr lang="en-GB" sz="2000" b="0" i="0" u="none" strike="noStrike" dirty="0">
                <a:effectLst/>
                <a:latin typeface="Montserrat" pitchFamily="2" charset="77"/>
              </a:rPr>
              <a:t> Hernandez </a:t>
            </a:r>
            <a:endParaRPr lang="en-GB" sz="2000" b="0" dirty="0">
              <a:effectLst/>
              <a:latin typeface="Montserrat" pitchFamily="2" charset="77"/>
            </a:endParaRPr>
          </a:p>
          <a:p>
            <a:pPr rtl="0"/>
            <a:r>
              <a:rPr lang="en-GB" sz="2000" b="0" i="0" u="none" strike="noStrike" dirty="0">
                <a:effectLst/>
                <a:latin typeface="Montserrat" pitchFamily="2" charset="77"/>
              </a:rPr>
              <a:t>José Ma</a:t>
            </a:r>
            <a:endParaRPr lang="en-GB" sz="2000" b="0" dirty="0">
              <a:effectLst/>
              <a:latin typeface="Montserrat" pitchFamily="2" charset="77"/>
            </a:endParaRPr>
          </a:p>
          <a:p>
            <a:pPr rtl="0"/>
            <a:r>
              <a:rPr lang="en-GB" sz="2000" b="0" i="0" u="none" strike="noStrike" dirty="0">
                <a:effectLst/>
                <a:latin typeface="Montserrat" pitchFamily="2" charset="77"/>
              </a:rPr>
              <a:t>Álvaro Herrero Vidal</a:t>
            </a:r>
            <a:endParaRPr lang="en-GB" sz="2000" b="0" dirty="0">
              <a:effectLst/>
              <a:latin typeface="Montserrat" pitchFamily="2" charset="77"/>
            </a:endParaRPr>
          </a:p>
          <a:p>
            <a:pPr rtl="0"/>
            <a:r>
              <a:rPr lang="en-GB" sz="2000" b="0" i="0" u="none" strike="noStrike" dirty="0">
                <a:effectLst/>
                <a:latin typeface="Montserrat" pitchFamily="2" charset="77"/>
              </a:rPr>
              <a:t>José Luis García </a:t>
            </a:r>
            <a:r>
              <a:rPr lang="en-GB" sz="2000" b="0" i="0" u="none" strike="noStrike" dirty="0" err="1">
                <a:effectLst/>
                <a:latin typeface="Montserrat" pitchFamily="2" charset="77"/>
              </a:rPr>
              <a:t>Arocas</a:t>
            </a:r>
            <a:endParaRPr lang="en-GB" sz="2000" b="0" dirty="0"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3338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EC912-4C29-3333-F2F1-E954740E7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CF76C45-1966-9732-05E4-DD71B26AF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25" y="2460421"/>
            <a:ext cx="5770118" cy="382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81F6A48-5533-4843-5AA9-8F196D8AE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741" y="1071739"/>
            <a:ext cx="4976633" cy="279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D6DE23-874E-512B-3B2E-6B8E2310D914}"/>
              </a:ext>
            </a:extLst>
          </p:cNvPr>
          <p:cNvSpPr txBox="1"/>
          <p:nvPr/>
        </p:nvSpPr>
        <p:spPr>
          <a:xfrm>
            <a:off x="445625" y="571500"/>
            <a:ext cx="5317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3000" b="0" i="0" u="none" strike="noStrike" dirty="0">
                <a:effectLst/>
                <a:latin typeface="Montserrat" panose="020F0502020204030204" pitchFamily="34" charset="0"/>
              </a:rPr>
              <a:t>¿</a:t>
            </a:r>
            <a:r>
              <a:rPr lang="en-GB" sz="3000" b="0" i="0" u="none" strike="noStrike" dirty="0" err="1">
                <a:effectLst/>
                <a:latin typeface="Montserrat" panose="020F0502020204030204" pitchFamily="34" charset="0"/>
              </a:rPr>
              <a:t>Quiénes</a:t>
            </a:r>
            <a:r>
              <a:rPr lang="en-GB" sz="3000" b="0" i="0" u="none" strike="noStrike" dirty="0">
                <a:effectLst/>
                <a:latin typeface="Montserrat" panose="020F0502020204030204" pitchFamily="34" charset="0"/>
              </a:rPr>
              <a:t> </a:t>
            </a:r>
            <a:r>
              <a:rPr lang="en-GB" sz="3000" b="0" i="0" u="none" strike="noStrike" dirty="0" err="1">
                <a:effectLst/>
                <a:latin typeface="Montserrat" panose="020F0502020204030204" pitchFamily="34" charset="0"/>
              </a:rPr>
              <a:t>somos</a:t>
            </a:r>
            <a:r>
              <a:rPr lang="en-GB" sz="3000" b="0" i="0" u="none" strike="noStrike" dirty="0">
                <a:effectLst/>
                <a:latin typeface="Montserrat" panose="020F0502020204030204" pitchFamily="34" charset="0"/>
              </a:rPr>
              <a:t>?</a:t>
            </a:r>
            <a:endParaRPr lang="en-E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2B8F9-25B2-61E6-1F66-58DC1A3A70F9}"/>
              </a:ext>
            </a:extLst>
          </p:cNvPr>
          <p:cNvSpPr txBox="1"/>
          <p:nvPr/>
        </p:nvSpPr>
        <p:spPr>
          <a:xfrm>
            <a:off x="445625" y="1438366"/>
            <a:ext cx="591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b="0" i="0" u="none" strike="noStrike" dirty="0">
                <a:effectLst/>
                <a:latin typeface="Montserrat" panose="020F0502020204030204" pitchFamily="34" charset="0"/>
              </a:rPr>
              <a:t>Grado en Ciencia de Datos e </a:t>
            </a:r>
            <a:r>
              <a:rPr lang="en-GB" b="0" i="0" u="none" strike="noStrike" dirty="0" err="1">
                <a:effectLst/>
                <a:latin typeface="Montserrat" panose="020F0502020204030204" pitchFamily="34" charset="0"/>
              </a:rPr>
              <a:t>Inteligencia</a:t>
            </a:r>
            <a:r>
              <a:rPr lang="en-GB" b="0" i="0" u="none" strike="noStrike" dirty="0">
                <a:effectLst/>
                <a:latin typeface="Montserrat" panose="020F0502020204030204" pitchFamily="34" charset="0"/>
              </a:rPr>
              <a:t> Artificial</a:t>
            </a:r>
          </a:p>
        </p:txBody>
      </p:sp>
    </p:spTree>
    <p:extLst>
      <p:ext uri="{BB962C8B-B14F-4D97-AF65-F5344CB8AC3E}">
        <p14:creationId xmlns:p14="http://schemas.microsoft.com/office/powerpoint/2010/main" val="269543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A7D27-8563-3B55-ACF1-574EE57BF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FC62E-5FC2-D816-EA3E-1AE204AAC0B0}"/>
              </a:ext>
            </a:extLst>
          </p:cNvPr>
          <p:cNvSpPr txBox="1"/>
          <p:nvPr/>
        </p:nvSpPr>
        <p:spPr>
          <a:xfrm>
            <a:off x="445625" y="571500"/>
            <a:ext cx="7381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3000" b="0" i="0" u="none" strike="noStrike" dirty="0" err="1">
                <a:effectLst/>
                <a:latin typeface="Montserrat" panose="020F0502020204030204" pitchFamily="34" charset="0"/>
              </a:rPr>
              <a:t>Introducción</a:t>
            </a:r>
            <a:r>
              <a:rPr lang="en-GB" sz="3000" b="0" i="0" u="none" strike="noStrike" dirty="0">
                <a:effectLst/>
                <a:latin typeface="Montserrat" panose="020F0502020204030204" pitchFamily="34" charset="0"/>
              </a:rPr>
              <a:t> del </a:t>
            </a:r>
            <a:r>
              <a:rPr lang="en-GB" sz="3000" b="0" i="0" u="none" strike="noStrike" dirty="0" err="1">
                <a:effectLst/>
                <a:latin typeface="Montserrat" panose="020F0502020204030204" pitchFamily="34" charset="0"/>
              </a:rPr>
              <a:t>Problema</a:t>
            </a:r>
            <a:endParaRPr lang="en-ES" sz="30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B8C93A1-CE3B-72DE-0EBB-FA66A113C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27" y="1308378"/>
            <a:ext cx="7772400" cy="250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0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01F0E-7B59-B7F5-AE58-C3801DB9C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8299A8-89E6-8682-8C91-6FE7D5CF61C4}"/>
              </a:ext>
            </a:extLst>
          </p:cNvPr>
          <p:cNvSpPr txBox="1"/>
          <p:nvPr/>
        </p:nvSpPr>
        <p:spPr>
          <a:xfrm>
            <a:off x="445625" y="571500"/>
            <a:ext cx="7381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3000" b="0" i="0" u="none" strike="noStrike">
                <a:effectLst/>
                <a:latin typeface="Montserrat" panose="020F0502020204030204" pitchFamily="34" charset="0"/>
              </a:rPr>
              <a:t>Pipeline</a:t>
            </a:r>
            <a:endParaRPr lang="en-ES" sz="3000" dirty="0"/>
          </a:p>
        </p:txBody>
      </p:sp>
      <p:pic>
        <p:nvPicPr>
          <p:cNvPr id="4" name="Picture 3" descr="A diagram of a computer and a computer&#10;&#10;Description automatically generated with medium confidence">
            <a:extLst>
              <a:ext uri="{FF2B5EF4-FFF2-40B4-BE49-F238E27FC236}">
                <a16:creationId xmlns:a16="http://schemas.microsoft.com/office/drawing/2014/main" id="{B7B65D51-D35A-03F1-8E27-7FD0D0108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25" y="1714258"/>
            <a:ext cx="11191204" cy="4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80F08-2F43-72EC-1758-2548CCFF6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74E87-5735-D543-0722-4928A544B724}"/>
              </a:ext>
            </a:extLst>
          </p:cNvPr>
          <p:cNvSpPr txBox="1"/>
          <p:nvPr/>
        </p:nvSpPr>
        <p:spPr>
          <a:xfrm>
            <a:off x="445625" y="571500"/>
            <a:ext cx="7381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3000" b="0" i="0" u="none" strike="noStrike" dirty="0">
                <a:effectLst/>
                <a:latin typeface="Montserrat" panose="020F0502020204030204" pitchFamily="34" charset="0"/>
              </a:rPr>
              <a:t>Document Intelligence</a:t>
            </a:r>
            <a:endParaRPr lang="en-ES" sz="3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8D93CC-EF2F-B641-8FD3-3FB4E2BB1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55" y="1269954"/>
            <a:ext cx="10367889" cy="501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29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9D72D5-1379-711F-6F8C-5AC529C71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3C83B-6774-7F23-D9B3-9148F38277C3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Extracción de Datos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 descr="A graph of blue and black bars&#10;&#10;Description automatically generated">
            <a:extLst>
              <a:ext uri="{FF2B5EF4-FFF2-40B4-BE49-F238E27FC236}">
                <a16:creationId xmlns:a16="http://schemas.microsoft.com/office/drawing/2014/main" id="{C381B122-DF65-B072-FC97-1BB8A1E12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334294"/>
            <a:ext cx="6780700" cy="418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3AE30D-FF01-225A-D0AE-9EDB45B431D4}"/>
              </a:ext>
            </a:extLst>
          </p:cNvPr>
          <p:cNvSpPr txBox="1"/>
          <p:nvPr/>
        </p:nvSpPr>
        <p:spPr>
          <a:xfrm>
            <a:off x="1167354" y="5169767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effectLst/>
                <a:latin typeface="Montserrat" pitchFamily="2" charset="77"/>
              </a:rPr>
              <a:t> 1811 </a:t>
            </a:r>
            <a:r>
              <a:rPr lang="en-GB" sz="1800" b="0" i="0" u="none" strike="noStrike" dirty="0" err="1">
                <a:effectLst/>
                <a:latin typeface="Montserrat" pitchFamily="2" charset="77"/>
              </a:rPr>
              <a:t>tablas</a:t>
            </a:r>
            <a:r>
              <a:rPr lang="en-GB" sz="1800" b="0" i="0" u="none" strike="noStrike" dirty="0">
                <a:effectLst/>
                <a:latin typeface="Montserrat" pitchFamily="2" charset="77"/>
              </a:rPr>
              <a:t> </a:t>
            </a:r>
            <a:r>
              <a:rPr lang="en-GB" sz="1800" b="0" i="0" u="none" strike="noStrike" dirty="0" err="1">
                <a:effectLst/>
                <a:latin typeface="Montserrat" pitchFamily="2" charset="77"/>
              </a:rPr>
              <a:t>brutas</a:t>
            </a:r>
            <a:endParaRPr lang="en-GB" sz="1800" b="0" i="0" u="none" strike="noStrike" dirty="0">
              <a:effectLst/>
              <a:latin typeface="Montserrat" pitchFamily="2" charset="77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effectLst/>
                <a:latin typeface="Montserrat" pitchFamily="2" charset="77"/>
              </a:rPr>
              <a:t> 362 </a:t>
            </a:r>
            <a:r>
              <a:rPr lang="en-GB" sz="1800" b="0" i="0" u="none" strike="noStrike" dirty="0" err="1">
                <a:effectLst/>
                <a:latin typeface="Montserrat" pitchFamily="2" charset="77"/>
              </a:rPr>
              <a:t>tablas</a:t>
            </a:r>
            <a:r>
              <a:rPr lang="en-GB" sz="1800" b="0" i="0" u="none" strike="noStrike" dirty="0">
                <a:effectLst/>
                <a:latin typeface="Montserrat" pitchFamily="2" charset="77"/>
              </a:rPr>
              <a:t> </a:t>
            </a:r>
            <a:r>
              <a:rPr lang="en-GB" sz="1800" b="0" i="0" u="none" strike="noStrike" dirty="0" err="1">
                <a:effectLst/>
                <a:latin typeface="Montserrat" pitchFamily="2" charset="77"/>
              </a:rPr>
              <a:t>limpias</a:t>
            </a:r>
            <a:endParaRPr lang="en-GB" sz="1800" b="0" i="0" u="none" strike="noStrike" dirty="0">
              <a:effectLst/>
              <a:latin typeface="Montserrat" pitchFamily="2" charset="77"/>
            </a:endParaRP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effectLst/>
                <a:latin typeface="Montserrat" pitchFamily="2" charset="77"/>
              </a:rPr>
              <a:t> 1449 </a:t>
            </a:r>
            <a:r>
              <a:rPr lang="en-GB" sz="1800" b="0" i="0" u="none" strike="noStrike" dirty="0" err="1">
                <a:effectLst/>
                <a:latin typeface="Montserrat" pitchFamily="2" charset="77"/>
              </a:rPr>
              <a:t>tablas</a:t>
            </a:r>
            <a:r>
              <a:rPr lang="en-GB" sz="1800" b="0" i="0" u="none" strike="noStrike" dirty="0">
                <a:effectLst/>
                <a:latin typeface="Montserrat" pitchFamily="2" charset="77"/>
              </a:rPr>
              <a:t> </a:t>
            </a:r>
            <a:r>
              <a:rPr lang="en-GB" sz="1800" b="0" i="0" u="none" strike="noStrike" dirty="0" err="1">
                <a:effectLst/>
                <a:latin typeface="Montserrat" pitchFamily="2" charset="77"/>
              </a:rPr>
              <a:t>eliminadas</a:t>
            </a:r>
            <a:r>
              <a:rPr lang="en-GB" sz="1800" b="0" i="0" u="none" strike="noStrike" dirty="0">
                <a:effectLst/>
                <a:latin typeface="Montserrat" pitchFamily="2" charset="77"/>
              </a:rPr>
              <a:t> </a:t>
            </a:r>
            <a:r>
              <a:rPr lang="en-GB" sz="1800" b="0" i="0" u="none" strike="noStrike" dirty="0" err="1">
                <a:effectLst/>
                <a:latin typeface="Montserrat" pitchFamily="2" charset="77"/>
              </a:rPr>
              <a:t>automáticamente</a:t>
            </a:r>
            <a:r>
              <a:rPr lang="en-GB" sz="1800" b="0" i="0" u="none" strike="noStrike" dirty="0">
                <a:effectLst/>
                <a:latin typeface="Montserrat" pitchFamily="2" charset="77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7458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A7059-D170-F5CC-ED08-800DA1BCA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0D490C-3E06-567E-6427-831CBDB69BCB}"/>
              </a:ext>
            </a:extLst>
          </p:cNvPr>
          <p:cNvSpPr txBox="1"/>
          <p:nvPr/>
        </p:nvSpPr>
        <p:spPr>
          <a:xfrm>
            <a:off x="445625" y="571500"/>
            <a:ext cx="7381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3000" b="0" i="0" u="none" strike="noStrike" dirty="0" err="1">
                <a:effectLst/>
                <a:latin typeface="Montserrat" panose="020F0502020204030204" pitchFamily="34" charset="0"/>
              </a:rPr>
              <a:t>Resultados</a:t>
            </a:r>
            <a:r>
              <a:rPr lang="en-GB" sz="3000" b="0" i="0" u="none" strike="noStrike" dirty="0">
                <a:effectLst/>
                <a:latin typeface="Montserrat" panose="020F0502020204030204" pitchFamily="34" charset="0"/>
              </a:rPr>
              <a:t> – </a:t>
            </a:r>
            <a:r>
              <a:rPr lang="en-GB" sz="3000" b="0" i="0" u="none" strike="noStrike" dirty="0" err="1">
                <a:effectLst/>
                <a:latin typeface="Montserrat" panose="020F0502020204030204" pitchFamily="34" charset="0"/>
              </a:rPr>
              <a:t>Matriz</a:t>
            </a:r>
            <a:r>
              <a:rPr lang="en-GB" sz="3000" b="0" i="0" u="none" strike="noStrike" dirty="0">
                <a:effectLst/>
                <a:latin typeface="Montserrat" panose="020F0502020204030204" pitchFamily="34" charset="0"/>
              </a:rPr>
              <a:t> de </a:t>
            </a:r>
            <a:r>
              <a:rPr lang="en-GB" sz="3000" b="0" i="0" u="none" strike="noStrike" dirty="0" err="1">
                <a:effectLst/>
                <a:latin typeface="Montserrat" panose="020F0502020204030204" pitchFamily="34" charset="0"/>
              </a:rPr>
              <a:t>Riesgos</a:t>
            </a:r>
            <a:endParaRPr lang="en-ES" sz="3000" dirty="0"/>
          </a:p>
        </p:txBody>
      </p:sp>
    </p:spTree>
    <p:extLst>
      <p:ext uri="{BB962C8B-B14F-4D97-AF65-F5344CB8AC3E}">
        <p14:creationId xmlns:p14="http://schemas.microsoft.com/office/powerpoint/2010/main" val="150811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3856A-1372-84EE-4471-D91F1D3A5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04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58</Words>
  <Application>Microsoft Macintosh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Montserrat</vt:lpstr>
      <vt:lpstr>Poppins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Álvaro Herrero</dc:creator>
  <cp:lastModifiedBy>ANTON POGROMSKYY</cp:lastModifiedBy>
  <cp:revision>3</cp:revision>
  <dcterms:created xsi:type="dcterms:W3CDTF">2024-11-07T22:22:02Z</dcterms:created>
  <dcterms:modified xsi:type="dcterms:W3CDTF">2024-11-08T08:30:08Z</dcterms:modified>
</cp:coreProperties>
</file>