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7" r:id="rId2"/>
    <p:sldId id="513" r:id="rId3"/>
    <p:sldId id="425" r:id="rId4"/>
    <p:sldId id="514" r:id="rId5"/>
    <p:sldId id="426" r:id="rId6"/>
    <p:sldId id="427" r:id="rId7"/>
    <p:sldId id="428" r:id="rId8"/>
    <p:sldId id="429" r:id="rId9"/>
    <p:sldId id="430" r:id="rId10"/>
    <p:sldId id="432" r:id="rId11"/>
    <p:sldId id="440" r:id="rId12"/>
    <p:sldId id="441" r:id="rId13"/>
    <p:sldId id="515" r:id="rId14"/>
    <p:sldId id="518" r:id="rId15"/>
    <p:sldId id="4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11/7/22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11/7/22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11/7/22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D510DA2-28F8-8746-9B5D-9DBEC91A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878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A_sample_w_probs.R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B_NonTraditionalMkts.R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1" y="2039925"/>
            <a:ext cx="4116918" cy="3087687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5"/>
            <a:ext cx="4572001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74657B-4975-3446-961B-CA6EB23B1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0971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4586</TotalTime>
  <Words>699</Words>
  <Application>Microsoft Macintosh PowerPoint</Application>
  <PresentationFormat>On-screen Show (4:3)</PresentationFormat>
  <Paragraphs>120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Rockwell</vt:lpstr>
      <vt:lpstr>1_Office Theme</vt:lpstr>
      <vt:lpstr>Non-Traditional Market Making</vt:lpstr>
      <vt:lpstr>Agenda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Agenda</vt:lpstr>
      <vt:lpstr>Sample with a probability</vt:lpstr>
      <vt:lpstr>Open B_NonTraditionalMkts.R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209</cp:revision>
  <dcterms:created xsi:type="dcterms:W3CDTF">2018-05-23T17:24:59Z</dcterms:created>
  <dcterms:modified xsi:type="dcterms:W3CDTF">2022-11-08T01:40:25Z</dcterms:modified>
</cp:coreProperties>
</file>