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86" r:id="rId2"/>
    <p:sldId id="811" r:id="rId3"/>
    <p:sldId id="820" r:id="rId4"/>
    <p:sldId id="821" r:id="rId5"/>
    <p:sldId id="822" r:id="rId6"/>
    <p:sldId id="836" r:id="rId7"/>
    <p:sldId id="835" r:id="rId8"/>
    <p:sldId id="827" r:id="rId9"/>
    <p:sldId id="823" r:id="rId10"/>
    <p:sldId id="838" r:id="rId11"/>
    <p:sldId id="839" r:id="rId12"/>
    <p:sldId id="841" r:id="rId13"/>
    <p:sldId id="842" r:id="rId14"/>
    <p:sldId id="843" r:id="rId15"/>
    <p:sldId id="844" r:id="rId16"/>
    <p:sldId id="819" r:id="rId17"/>
    <p:sldId id="825" r:id="rId18"/>
    <p:sldId id="82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4" autoAdjust="0"/>
    <p:restoredTop sz="95728" autoAdjust="0"/>
  </p:normalViewPr>
  <p:slideViewPr>
    <p:cSldViewPr snapToGrid="0">
      <p:cViewPr varScale="1">
        <p:scale>
          <a:sx n="156" d="100"/>
          <a:sy n="156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11/21/22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11/21/22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11/21/22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11/21/22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11/21/22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11/21/22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11/21/22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2" descr="Image result for harvard logo transparent">
            <a:extLst>
              <a:ext uri="{FF2B5EF4-FFF2-40B4-BE49-F238E27FC236}">
                <a16:creationId xmlns:a16="http://schemas.microsoft.com/office/drawing/2014/main" id="{51F308A6-6533-6318-C56D-5FEAF52EFA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84" y="6380752"/>
            <a:ext cx="10953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11/21/22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Regression &amp;  Logistic Regression?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6"/>
            <a:ext cx="8887968" cy="591477"/>
          </a:xfrm>
        </p:spPr>
        <p:txBody>
          <a:bodyPr/>
          <a:lstStyle/>
          <a:p>
            <a:r>
              <a:rPr lang="en-US" dirty="0"/>
              <a:t>Let’s solve concept drift  &amp; matrix matching.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4DE42-AF2F-2A4E-9D40-4D3000A785F4}"/>
              </a:ext>
            </a:extLst>
          </p:cNvPr>
          <p:cNvSpPr/>
          <p:nvPr/>
        </p:nvSpPr>
        <p:spPr>
          <a:xfrm>
            <a:off x="261257" y="5760723"/>
            <a:ext cx="8490041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typical training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434918-33BC-CD4F-B2F6-5DDB268BFD8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158032" y="2234889"/>
            <a:ext cx="8696" cy="3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473347"/>
            <a:ext cx="3041374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071567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10401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D3997B-A80A-DF40-AD0E-5CF2ED5FF6D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888435" y="3845032"/>
            <a:ext cx="0" cy="22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text has to be matched to the original model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05610034"/>
              </p:ext>
            </p:extLst>
          </p:nvPr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206246" y="1889388"/>
            <a:ext cx="12891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2" y="5470902"/>
            <a:ext cx="6602278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65" y="424947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1845287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1845287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3832683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3832683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3783915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3783915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B34A0E-8AB4-C942-830C-28E2FD737B2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65172-3175-6D43-A584-F48A1FB77F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342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10194</TotalTime>
  <Words>1133</Words>
  <Application>Microsoft Macintosh PowerPoint</Application>
  <PresentationFormat>On-screen Show (4:3)</PresentationFormat>
  <Paragraphs>376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Open Sans</vt:lpstr>
      <vt:lpstr>1_Office Theme</vt:lpstr>
      <vt:lpstr>Remember Regression &amp;  Logistic Regression?</vt:lpstr>
      <vt:lpstr>Supervised Learning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Matrix Matching</vt:lpstr>
      <vt:lpstr>Let’s solve concept drift  &amp; matrix matching.</vt:lpstr>
      <vt:lpstr>Models are picky.</vt:lpstr>
      <vt:lpstr>Models are picky.</vt:lpstr>
      <vt:lpstr>Text is hard.</vt:lpstr>
      <vt:lpstr>Text modeling is hard.</vt:lpstr>
      <vt:lpstr>Text modeling is hard.</vt:lpstr>
      <vt:lpstr>F_ElasticNetExample.R</vt:lpstr>
      <vt:lpstr>In reality you would likely make an ensemble</vt:lpstr>
      <vt:lpstr>G_ElasticNetExample_ensemble.R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415</cp:revision>
  <dcterms:created xsi:type="dcterms:W3CDTF">2018-05-23T17:24:59Z</dcterms:created>
  <dcterms:modified xsi:type="dcterms:W3CDTF">2022-11-21T21:35:02Z</dcterms:modified>
</cp:coreProperties>
</file>