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61" r:id="rId2"/>
    <p:sldId id="373" r:id="rId3"/>
    <p:sldId id="376" r:id="rId4"/>
    <p:sldId id="374" r:id="rId5"/>
    <p:sldId id="473" r:id="rId6"/>
    <p:sldId id="474" r:id="rId7"/>
    <p:sldId id="475" r:id="rId8"/>
    <p:sldId id="378" r:id="rId9"/>
    <p:sldId id="476" r:id="rId10"/>
    <p:sldId id="366" r:id="rId11"/>
    <p:sldId id="311" r:id="rId12"/>
    <p:sldId id="312" r:id="rId13"/>
    <p:sldId id="313" r:id="rId14"/>
    <p:sldId id="314" r:id="rId15"/>
    <p:sldId id="377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6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Ordinal – is there an order to the factor, how does that factor level relate</a:t>
            </a:r>
            <a:r>
              <a:rPr lang="en-US" baseline="0" dirty="0"/>
              <a:t> to other levels</a:t>
            </a:r>
            <a:endParaRPr lang="en-US" dirty="0"/>
          </a:p>
          <a:p>
            <a:r>
              <a:rPr lang="en-US" dirty="0"/>
              <a:t>Cardinality – number of distinct factor</a:t>
            </a:r>
            <a:r>
              <a:rPr lang="en-US" baseline="0" dirty="0"/>
              <a:t> levels,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/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/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Unordered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Ordinal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(c(‘</a:t>
            </a:r>
            <a:r>
              <a:rPr lang="en-US" sz="800" dirty="0" err="1">
                <a:latin typeface="Lucida Console" panose="020B0609040504020204" pitchFamily="49" charset="0"/>
              </a:rPr>
              <a:t>High',‘Med',‘Low</a:t>
            </a:r>
            <a:r>
              <a:rPr lang="en-US" sz="800" dirty="0">
                <a:latin typeface="Lucida Console" panose="020B0609040504020204" pitchFamily="49" charset="0"/>
              </a:rPr>
              <a:t>'))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326E4E97-3FFB-0A4A-9C6D-0041E2B6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6461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3555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21" y="2914245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A_R </a:t>
            </a:r>
            <a:r>
              <a:rPr lang="en-US" sz="2800" dirty="0" err="1"/>
              <a:t>objects.R</a:t>
            </a:r>
            <a:r>
              <a:rPr lang="en-US" sz="28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as.matrix</a:t>
            </a:r>
            <a:r>
              <a:rPr lang="en-US" dirty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as.list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name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79224D5-FD90-4042-AEC2-4CDD857F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247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065A738-D0CD-1A4A-B56A-C88B2D56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175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 or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0EFD59C-8BD9-304B-B359-9F41A5770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0020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elements.  Being a list lets it contain mixed data types.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621CDD3-3937-374E-BD04-F2672457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399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63E71A-94D0-2C40-8B4B-D5CCE7D7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341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A415A06-84F7-C040-9B15-9E463147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099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E7B377-0491-0847-9465-26CC7D51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938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3A619AB-D48A-AD48-983E-490F7EB61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90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C575-49EC-591B-1E85-8CD9414F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joining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591F-E517-B16C-2A5E-D1DE45F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68E2-03FD-EB32-D408-4F7A284D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736F4-29CD-61A3-CB4D-2A30A0E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C416-49BD-2ECE-4A78-4A4774547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8" name="Picture 4" descr="Joins In Pandas | Types Of Joins | Pandas Join Types">
            <a:extLst>
              <a:ext uri="{FF2B5EF4-FFF2-40B4-BE49-F238E27FC236}">
                <a16:creationId xmlns:a16="http://schemas.microsoft.com/office/drawing/2014/main" id="{420715E8-9088-AFDB-518C-7B356057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9" y="1274247"/>
            <a:ext cx="7846101" cy="47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24790</TotalTime>
  <Words>1922</Words>
  <Application>Microsoft Macintosh PowerPoint</Application>
  <PresentationFormat>On-screen Show (4:3)</PresentationFormat>
  <Paragraphs>856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Common R Object Types - Vectors</vt:lpstr>
      <vt:lpstr>More Complex Common R Object Types - Matrix</vt:lpstr>
      <vt:lpstr>More Complex Common R Object Types – List</vt:lpstr>
      <vt:lpstr>More Complex Common R Object Types – Data Frame</vt:lpstr>
      <vt:lpstr>Data Structure for Analysis &amp; Modeling</vt:lpstr>
      <vt:lpstr>Data Structure for Modeling</vt:lpstr>
      <vt:lpstr>Data Structure for Modeling</vt:lpstr>
      <vt:lpstr>When should you use a specific data type?</vt:lpstr>
      <vt:lpstr>What about joining tables?</vt:lpstr>
      <vt:lpstr>Feature Enrichment Requires a Join</vt:lpstr>
      <vt:lpstr>Left Join</vt:lpstr>
      <vt:lpstr>Right Join</vt:lpstr>
      <vt:lpstr>Inner Join</vt:lpstr>
      <vt:lpstr>Full Join</vt:lpstr>
      <vt:lpstr>Let’s Practice!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151</cp:revision>
  <cp:lastPrinted>2018-07-10T22:02:33Z</cp:lastPrinted>
  <dcterms:created xsi:type="dcterms:W3CDTF">2018-05-11T14:06:45Z</dcterms:created>
  <dcterms:modified xsi:type="dcterms:W3CDTF">2023-09-25T21:38:54Z</dcterms:modified>
</cp:coreProperties>
</file>