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 id="2147483669" r:id="rId2"/>
  </p:sldMasterIdLst>
  <p:notesMasterIdLst>
    <p:notesMasterId r:id="rId15"/>
  </p:notesMasterIdLst>
  <p:sldIdLst>
    <p:sldId id="256" r:id="rId3"/>
    <p:sldId id="258" r:id="rId4"/>
    <p:sldId id="268" r:id="rId5"/>
    <p:sldId id="259" r:id="rId6"/>
    <p:sldId id="260" r:id="rId7"/>
    <p:sldId id="261" r:id="rId8"/>
    <p:sldId id="262" r:id="rId9"/>
    <p:sldId id="263" r:id="rId10"/>
    <p:sldId id="264" r:id="rId11"/>
    <p:sldId id="265" r:id="rId12"/>
    <p:sldId id="266" r:id="rId13"/>
    <p:sldId id="267" r:id="rId14"/>
  </p:sldIdLst>
  <p:sldSz cx="9144000" cy="5143500" type="screen16x9"/>
  <p:notesSz cx="6858000" cy="9144000"/>
  <p:embeddedFontLst>
    <p:embeddedFont>
      <p:font typeface="Comfortaa" panose="020B0604020202020204" charset="0"/>
      <p:bold r:id="rId16"/>
    </p:embeddedFont>
    <p:embeddedFont>
      <p:font typeface="Raleway Medium" pitchFamily="2" charset="0"/>
      <p:regular r:id="rId17"/>
      <p:bold r:id="rId18"/>
      <p:italic r:id="rId19"/>
      <p:boldItalic r:id="rId20"/>
    </p:embeddedFont>
    <p:embeddedFont>
      <p:font typeface="Roboto Mono" panose="00000009000000000000" pitchFamily="49"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0DC8904-3B28-4A7F-8176-5982B77B5A0A}">
  <a:tblStyle styleId="{E0DC8904-3B28-4A7F-8176-5982B77B5A0A}"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36" d="100"/>
          <a:sy n="136" d="100"/>
        </p:scale>
        <p:origin x="855" y="131"/>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3.fntdata"/><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font" Target="fonts/font6.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2.fntdata"/><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9.fntdata"/><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4.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7.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ab5569a0a_2_34:notes"/>
          <p:cNvSpPr>
            <a:spLocks noGrp="1" noRot="1" noChangeAspect="1"/>
          </p:cNvSpPr>
          <p:nvPr>
            <p:ph type="sldImg" idx="2"/>
          </p:nvPr>
        </p:nvSpPr>
        <p:spPr>
          <a:xfrm>
            <a:off x="0" y="0"/>
            <a:ext cx="1875000" cy="1875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86" name="Google Shape;86;g35ab5569a0a_2_34:notes"/>
          <p:cNvSpPr txBox="1">
            <a:spLocks noGrp="1"/>
          </p:cNvSpPr>
          <p:nvPr>
            <p:ph type="body" idx="1"/>
          </p:nvPr>
        </p:nvSpPr>
        <p:spPr>
          <a:xfrm>
            <a:off x="0" y="0"/>
            <a:ext cx="2500000" cy="1875000"/>
          </a:xfrm>
          <a:prstGeom prst="rect">
            <a:avLst/>
          </a:prstGeom>
          <a:noFill/>
          <a:ln>
            <a:noFill/>
          </a:ln>
        </p:spPr>
        <p:txBody>
          <a:bodyPr spcFirstLastPara="1" wrap="square" lIns="69850" tIns="34900" rIns="69850" bIns="34900" anchor="t" anchorCtr="0">
            <a:noAutofit/>
          </a:bodyPr>
          <a:lstStyle/>
          <a:p>
            <a:pPr marL="0" marR="0" lvl="0" indent="0" algn="l" rtl="0">
              <a:spcBef>
                <a:spcPts val="0"/>
              </a:spcBef>
              <a:spcAft>
                <a:spcPts val="0"/>
              </a:spcAft>
              <a:buNone/>
            </a:pPr>
            <a:endParaRPr sz="900">
              <a:solidFill>
                <a:schemeClr val="dk1"/>
              </a:solidFill>
              <a:latin typeface="Arial"/>
              <a:ea typeface="Arial"/>
              <a:cs typeface="Arial"/>
              <a:sym typeface="Arial"/>
            </a:endParaRPr>
          </a:p>
        </p:txBody>
      </p:sp>
      <p:sp>
        <p:nvSpPr>
          <p:cNvPr id="87" name="Google Shape;87;g35ab5569a0a_2_34:notes"/>
          <p:cNvSpPr txBox="1">
            <a:spLocks noGrp="1"/>
          </p:cNvSpPr>
          <p:nvPr>
            <p:ph type="sldNum" idx="12"/>
          </p:nvPr>
        </p:nvSpPr>
        <p:spPr>
          <a:xfrm>
            <a:off x="0" y="0"/>
            <a:ext cx="2500000" cy="1875000"/>
          </a:xfrm>
          <a:prstGeom prst="rect">
            <a:avLst/>
          </a:prstGeom>
          <a:noFill/>
          <a:ln>
            <a:noFill/>
          </a:ln>
        </p:spPr>
        <p:txBody>
          <a:bodyPr spcFirstLastPara="1" wrap="square" lIns="69850" tIns="34900" rIns="69850" bIns="34900" anchor="t" anchorCtr="0">
            <a:noAutofit/>
          </a:bodyPr>
          <a:lstStyle/>
          <a:p>
            <a:pPr marL="0" marR="0" lvl="0" indent="0" algn="l" rtl="0">
              <a:spcBef>
                <a:spcPts val="0"/>
              </a:spcBef>
              <a:spcAft>
                <a:spcPts val="0"/>
              </a:spcAft>
              <a:buNone/>
            </a:pPr>
            <a:fld id="{00000000-1234-1234-1234-123412341234}" type="slidenum">
              <a:rPr lang="es" sz="1400">
                <a:solidFill>
                  <a:schemeClr val="dk1"/>
                </a:solidFill>
                <a:latin typeface="Arial"/>
                <a:ea typeface="Arial"/>
                <a:cs typeface="Arial"/>
                <a:sym typeface="Arial"/>
              </a:rPr>
              <a:t>1</a:t>
            </a:fld>
            <a:endParaRPr sz="1400">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5ab5569a0a_0_51:notes"/>
          <p:cNvSpPr>
            <a:spLocks noGrp="1" noRot="1" noChangeAspect="1"/>
          </p:cNvSpPr>
          <p:nvPr>
            <p:ph type="sldImg" idx="2"/>
          </p:nvPr>
        </p:nvSpPr>
        <p:spPr>
          <a:xfrm>
            <a:off x="0" y="0"/>
            <a:ext cx="1875000" cy="1875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7" name="Google Shape;167;g35ab5569a0a_0_51:notes"/>
          <p:cNvSpPr txBox="1">
            <a:spLocks noGrp="1"/>
          </p:cNvSpPr>
          <p:nvPr>
            <p:ph type="body" idx="1"/>
          </p:nvPr>
        </p:nvSpPr>
        <p:spPr>
          <a:xfrm>
            <a:off x="0" y="0"/>
            <a:ext cx="2499900" cy="1875000"/>
          </a:xfrm>
          <a:prstGeom prst="rect">
            <a:avLst/>
          </a:prstGeom>
          <a:noFill/>
          <a:ln>
            <a:noFill/>
          </a:ln>
        </p:spPr>
        <p:txBody>
          <a:bodyPr spcFirstLastPara="1" wrap="square" lIns="69850" tIns="34900" rIns="69850" bIns="34900" anchor="t" anchorCtr="0">
            <a:noAutofit/>
          </a:bodyPr>
          <a:lstStyle/>
          <a:p>
            <a:pPr marL="0" marR="0" lvl="0" indent="0" algn="l" rtl="0">
              <a:spcBef>
                <a:spcPts val="0"/>
              </a:spcBef>
              <a:spcAft>
                <a:spcPts val="0"/>
              </a:spcAft>
              <a:buNone/>
            </a:pPr>
            <a:endParaRPr sz="900">
              <a:solidFill>
                <a:schemeClr val="dk1"/>
              </a:solidFill>
              <a:latin typeface="Arial"/>
              <a:ea typeface="Arial"/>
              <a:cs typeface="Arial"/>
              <a:sym typeface="Arial"/>
            </a:endParaRPr>
          </a:p>
        </p:txBody>
      </p:sp>
      <p:sp>
        <p:nvSpPr>
          <p:cNvPr id="168" name="Google Shape;168;g35ab5569a0a_0_51:notes"/>
          <p:cNvSpPr txBox="1">
            <a:spLocks noGrp="1"/>
          </p:cNvSpPr>
          <p:nvPr>
            <p:ph type="sldNum" idx="12"/>
          </p:nvPr>
        </p:nvSpPr>
        <p:spPr>
          <a:xfrm>
            <a:off x="0" y="0"/>
            <a:ext cx="2499900" cy="1875000"/>
          </a:xfrm>
          <a:prstGeom prst="rect">
            <a:avLst/>
          </a:prstGeom>
          <a:noFill/>
          <a:ln>
            <a:noFill/>
          </a:ln>
        </p:spPr>
        <p:txBody>
          <a:bodyPr spcFirstLastPara="1" wrap="square" lIns="69850" tIns="34900" rIns="69850" bIns="34900" anchor="t" anchorCtr="0">
            <a:noAutofit/>
          </a:bodyPr>
          <a:lstStyle/>
          <a:p>
            <a:pPr marL="0" marR="0" lvl="0" indent="0" algn="l" rtl="0">
              <a:spcBef>
                <a:spcPts val="0"/>
              </a:spcBef>
              <a:spcAft>
                <a:spcPts val="0"/>
              </a:spcAft>
              <a:buNone/>
            </a:pPr>
            <a:fld id="{00000000-1234-1234-1234-123412341234}" type="slidenum">
              <a:rPr lang="es" sz="1400">
                <a:solidFill>
                  <a:schemeClr val="dk1"/>
                </a:solidFill>
                <a:latin typeface="Arial"/>
                <a:ea typeface="Arial"/>
                <a:cs typeface="Arial"/>
                <a:sym typeface="Arial"/>
              </a:rPr>
              <a:t>10</a:t>
            </a:fld>
            <a:endParaRPr sz="1400">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35ab5569a0a_0_62:notes"/>
          <p:cNvSpPr>
            <a:spLocks noGrp="1" noRot="1" noChangeAspect="1"/>
          </p:cNvSpPr>
          <p:nvPr>
            <p:ph type="sldImg" idx="2"/>
          </p:nvPr>
        </p:nvSpPr>
        <p:spPr>
          <a:xfrm>
            <a:off x="0" y="0"/>
            <a:ext cx="1875000" cy="1875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6" name="Google Shape;176;g35ab5569a0a_0_62:notes"/>
          <p:cNvSpPr txBox="1">
            <a:spLocks noGrp="1"/>
          </p:cNvSpPr>
          <p:nvPr>
            <p:ph type="body" idx="1"/>
          </p:nvPr>
        </p:nvSpPr>
        <p:spPr>
          <a:xfrm>
            <a:off x="0" y="0"/>
            <a:ext cx="2499900" cy="1875000"/>
          </a:xfrm>
          <a:prstGeom prst="rect">
            <a:avLst/>
          </a:prstGeom>
          <a:noFill/>
          <a:ln>
            <a:noFill/>
          </a:ln>
        </p:spPr>
        <p:txBody>
          <a:bodyPr spcFirstLastPara="1" wrap="square" lIns="69850" tIns="34900" rIns="69850" bIns="34900" anchor="t" anchorCtr="0">
            <a:noAutofit/>
          </a:bodyPr>
          <a:lstStyle/>
          <a:p>
            <a:pPr marL="0" marR="0" lvl="0" indent="0" algn="l" rtl="0">
              <a:spcBef>
                <a:spcPts val="0"/>
              </a:spcBef>
              <a:spcAft>
                <a:spcPts val="0"/>
              </a:spcAft>
              <a:buNone/>
            </a:pPr>
            <a:endParaRPr sz="900">
              <a:solidFill>
                <a:schemeClr val="dk1"/>
              </a:solidFill>
              <a:latin typeface="Arial"/>
              <a:ea typeface="Arial"/>
              <a:cs typeface="Arial"/>
              <a:sym typeface="Arial"/>
            </a:endParaRPr>
          </a:p>
        </p:txBody>
      </p:sp>
      <p:sp>
        <p:nvSpPr>
          <p:cNvPr id="177" name="Google Shape;177;g35ab5569a0a_0_62:notes"/>
          <p:cNvSpPr txBox="1">
            <a:spLocks noGrp="1"/>
          </p:cNvSpPr>
          <p:nvPr>
            <p:ph type="sldNum" idx="12"/>
          </p:nvPr>
        </p:nvSpPr>
        <p:spPr>
          <a:xfrm>
            <a:off x="0" y="0"/>
            <a:ext cx="2499900" cy="1875000"/>
          </a:xfrm>
          <a:prstGeom prst="rect">
            <a:avLst/>
          </a:prstGeom>
          <a:noFill/>
          <a:ln>
            <a:noFill/>
          </a:ln>
        </p:spPr>
        <p:txBody>
          <a:bodyPr spcFirstLastPara="1" wrap="square" lIns="69850" tIns="34900" rIns="69850" bIns="34900" anchor="t" anchorCtr="0">
            <a:noAutofit/>
          </a:bodyPr>
          <a:lstStyle/>
          <a:p>
            <a:pPr marL="0" marR="0" lvl="0" indent="0" algn="l" rtl="0">
              <a:spcBef>
                <a:spcPts val="0"/>
              </a:spcBef>
              <a:spcAft>
                <a:spcPts val="0"/>
              </a:spcAft>
              <a:buNone/>
            </a:pPr>
            <a:fld id="{00000000-1234-1234-1234-123412341234}" type="slidenum">
              <a:rPr lang="es" sz="1400">
                <a:solidFill>
                  <a:schemeClr val="dk1"/>
                </a:solidFill>
                <a:latin typeface="Arial"/>
                <a:ea typeface="Arial"/>
                <a:cs typeface="Arial"/>
                <a:sym typeface="Arial"/>
              </a:rPr>
              <a:t>11</a:t>
            </a:fld>
            <a:endParaRPr sz="1400">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5ab5569a0a_2_64:notes"/>
          <p:cNvSpPr>
            <a:spLocks noGrp="1" noRot="1" noChangeAspect="1"/>
          </p:cNvSpPr>
          <p:nvPr>
            <p:ph type="sldImg" idx="2"/>
          </p:nvPr>
        </p:nvSpPr>
        <p:spPr>
          <a:xfrm>
            <a:off x="-728663" y="0"/>
            <a:ext cx="3332163" cy="18748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6" name="Google Shape;186;g35ab5569a0a_2_64:notes"/>
          <p:cNvSpPr txBox="1">
            <a:spLocks noGrp="1"/>
          </p:cNvSpPr>
          <p:nvPr>
            <p:ph type="body" idx="1"/>
          </p:nvPr>
        </p:nvSpPr>
        <p:spPr>
          <a:xfrm>
            <a:off x="0" y="0"/>
            <a:ext cx="2500000" cy="1875000"/>
          </a:xfrm>
          <a:prstGeom prst="rect">
            <a:avLst/>
          </a:prstGeom>
          <a:noFill/>
          <a:ln>
            <a:noFill/>
          </a:ln>
        </p:spPr>
        <p:txBody>
          <a:bodyPr spcFirstLastPara="1" wrap="square" lIns="69850" tIns="34900" rIns="69850" bIns="34900" anchor="t" anchorCtr="0">
            <a:noAutofit/>
          </a:bodyPr>
          <a:lstStyle/>
          <a:p>
            <a:pPr marL="0" marR="0" lvl="0" indent="0" algn="l" rtl="0">
              <a:spcBef>
                <a:spcPts val="0"/>
              </a:spcBef>
              <a:spcAft>
                <a:spcPts val="0"/>
              </a:spcAft>
              <a:buNone/>
            </a:pPr>
            <a:endParaRPr sz="900">
              <a:solidFill>
                <a:schemeClr val="dk1"/>
              </a:solidFill>
              <a:latin typeface="Arial"/>
              <a:ea typeface="Arial"/>
              <a:cs typeface="Arial"/>
              <a:sym typeface="Arial"/>
            </a:endParaRPr>
          </a:p>
        </p:txBody>
      </p:sp>
      <p:sp>
        <p:nvSpPr>
          <p:cNvPr id="187" name="Google Shape;187;g35ab5569a0a_2_64:notes"/>
          <p:cNvSpPr txBox="1">
            <a:spLocks noGrp="1"/>
          </p:cNvSpPr>
          <p:nvPr>
            <p:ph type="sldNum" idx="12"/>
          </p:nvPr>
        </p:nvSpPr>
        <p:spPr>
          <a:xfrm>
            <a:off x="0" y="0"/>
            <a:ext cx="2500000" cy="1875000"/>
          </a:xfrm>
          <a:prstGeom prst="rect">
            <a:avLst/>
          </a:prstGeom>
          <a:noFill/>
          <a:ln>
            <a:noFill/>
          </a:ln>
        </p:spPr>
        <p:txBody>
          <a:bodyPr spcFirstLastPara="1" wrap="square" lIns="69850" tIns="34900" rIns="69850" bIns="34900" anchor="t" anchorCtr="0">
            <a:noAutofit/>
          </a:bodyPr>
          <a:lstStyle/>
          <a:p>
            <a:pPr marL="0" marR="0" lvl="0" indent="0" algn="l" rtl="0">
              <a:spcBef>
                <a:spcPts val="0"/>
              </a:spcBef>
              <a:spcAft>
                <a:spcPts val="0"/>
              </a:spcAft>
              <a:buNone/>
            </a:pPr>
            <a:fld id="{00000000-1234-1234-1234-123412341234}" type="slidenum">
              <a:rPr lang="es" sz="1400">
                <a:solidFill>
                  <a:schemeClr val="dk1"/>
                </a:solidFill>
                <a:latin typeface="Arial"/>
                <a:ea typeface="Arial"/>
                <a:cs typeface="Arial"/>
                <a:sym typeface="Arial"/>
              </a:rPr>
              <a:t>12</a:t>
            </a:fld>
            <a:endParaRPr sz="1400">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35ab5569a0a_2_50:notes"/>
          <p:cNvSpPr>
            <a:spLocks noGrp="1" noRot="1" noChangeAspect="1"/>
          </p:cNvSpPr>
          <p:nvPr>
            <p:ph type="sldImg" idx="2"/>
          </p:nvPr>
        </p:nvSpPr>
        <p:spPr>
          <a:xfrm>
            <a:off x="-728663" y="0"/>
            <a:ext cx="3332163" cy="18748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3" name="Google Shape;103;g35ab5569a0a_2_50:notes"/>
          <p:cNvSpPr txBox="1">
            <a:spLocks noGrp="1"/>
          </p:cNvSpPr>
          <p:nvPr>
            <p:ph type="body" idx="1"/>
          </p:nvPr>
        </p:nvSpPr>
        <p:spPr>
          <a:xfrm>
            <a:off x="0" y="0"/>
            <a:ext cx="2500000" cy="1875000"/>
          </a:xfrm>
          <a:prstGeom prst="rect">
            <a:avLst/>
          </a:prstGeom>
          <a:noFill/>
          <a:ln>
            <a:noFill/>
          </a:ln>
        </p:spPr>
        <p:txBody>
          <a:bodyPr spcFirstLastPara="1" wrap="square" lIns="69850" tIns="34900" rIns="69850" bIns="34900" anchor="t" anchorCtr="0">
            <a:noAutofit/>
          </a:bodyPr>
          <a:lstStyle/>
          <a:p>
            <a:pPr marL="0" marR="0" lvl="0" indent="0" algn="l" rtl="0">
              <a:spcBef>
                <a:spcPts val="0"/>
              </a:spcBef>
              <a:spcAft>
                <a:spcPts val="0"/>
              </a:spcAft>
              <a:buNone/>
            </a:pPr>
            <a:endParaRPr sz="900">
              <a:solidFill>
                <a:schemeClr val="dk1"/>
              </a:solidFill>
              <a:latin typeface="Arial"/>
              <a:ea typeface="Arial"/>
              <a:cs typeface="Arial"/>
              <a:sym typeface="Arial"/>
            </a:endParaRPr>
          </a:p>
        </p:txBody>
      </p:sp>
      <p:sp>
        <p:nvSpPr>
          <p:cNvPr id="104" name="Google Shape;104;g35ab5569a0a_2_50:notes"/>
          <p:cNvSpPr txBox="1">
            <a:spLocks noGrp="1"/>
          </p:cNvSpPr>
          <p:nvPr>
            <p:ph type="sldNum" idx="12"/>
          </p:nvPr>
        </p:nvSpPr>
        <p:spPr>
          <a:xfrm>
            <a:off x="0" y="0"/>
            <a:ext cx="2500000" cy="1875000"/>
          </a:xfrm>
          <a:prstGeom prst="rect">
            <a:avLst/>
          </a:prstGeom>
          <a:noFill/>
          <a:ln>
            <a:noFill/>
          </a:ln>
        </p:spPr>
        <p:txBody>
          <a:bodyPr spcFirstLastPara="1" wrap="square" lIns="69850" tIns="34900" rIns="69850" bIns="34900" anchor="t" anchorCtr="0">
            <a:noAutofit/>
          </a:bodyPr>
          <a:lstStyle/>
          <a:p>
            <a:pPr marL="0" marR="0" lvl="0" indent="0" algn="l" rtl="0">
              <a:spcBef>
                <a:spcPts val="0"/>
              </a:spcBef>
              <a:spcAft>
                <a:spcPts val="0"/>
              </a:spcAft>
              <a:buNone/>
            </a:pPr>
            <a:fld id="{00000000-1234-1234-1234-123412341234}" type="slidenum">
              <a:rPr lang="es" sz="1400">
                <a:solidFill>
                  <a:schemeClr val="dk1"/>
                </a:solidFill>
                <a:latin typeface="Arial"/>
                <a:ea typeface="Arial"/>
                <a:cs typeface="Arial"/>
                <a:sym typeface="Arial"/>
              </a:rPr>
              <a:t>2</a:t>
            </a:fld>
            <a:endParaRPr sz="1400">
              <a:solidFill>
                <a:schemeClr val="dk1"/>
              </a:solidFill>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a:extLst>
            <a:ext uri="{FF2B5EF4-FFF2-40B4-BE49-F238E27FC236}">
              <a16:creationId xmlns:a16="http://schemas.microsoft.com/office/drawing/2014/main" id="{AF0CB497-4052-A0AB-F461-A67893E39E3E}"/>
            </a:ext>
          </a:extLst>
        </p:cNvPr>
        <p:cNvGrpSpPr/>
        <p:nvPr/>
      </p:nvGrpSpPr>
      <p:grpSpPr>
        <a:xfrm>
          <a:off x="0" y="0"/>
          <a:ext cx="0" cy="0"/>
          <a:chOff x="0" y="0"/>
          <a:chExt cx="0" cy="0"/>
        </a:xfrm>
      </p:grpSpPr>
      <p:sp>
        <p:nvSpPr>
          <p:cNvPr id="102" name="Google Shape;102;g35ab5569a0a_2_50:notes">
            <a:extLst>
              <a:ext uri="{FF2B5EF4-FFF2-40B4-BE49-F238E27FC236}">
                <a16:creationId xmlns:a16="http://schemas.microsoft.com/office/drawing/2014/main" id="{7CE12F12-53D6-72F2-FED0-E7988D80B490}"/>
              </a:ext>
            </a:extLst>
          </p:cNvPr>
          <p:cNvSpPr>
            <a:spLocks noGrp="1" noRot="1" noChangeAspect="1"/>
          </p:cNvSpPr>
          <p:nvPr>
            <p:ph type="sldImg" idx="2"/>
          </p:nvPr>
        </p:nvSpPr>
        <p:spPr>
          <a:xfrm>
            <a:off x="-728663" y="0"/>
            <a:ext cx="3332163" cy="18748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3" name="Google Shape;103;g35ab5569a0a_2_50:notes">
            <a:extLst>
              <a:ext uri="{FF2B5EF4-FFF2-40B4-BE49-F238E27FC236}">
                <a16:creationId xmlns:a16="http://schemas.microsoft.com/office/drawing/2014/main" id="{C1204CC6-3B4D-7D36-6E6B-C01A79DDA5FD}"/>
              </a:ext>
            </a:extLst>
          </p:cNvPr>
          <p:cNvSpPr txBox="1">
            <a:spLocks noGrp="1"/>
          </p:cNvSpPr>
          <p:nvPr>
            <p:ph type="body" idx="1"/>
          </p:nvPr>
        </p:nvSpPr>
        <p:spPr>
          <a:xfrm>
            <a:off x="0" y="0"/>
            <a:ext cx="2500000" cy="1875000"/>
          </a:xfrm>
          <a:prstGeom prst="rect">
            <a:avLst/>
          </a:prstGeom>
          <a:noFill/>
          <a:ln>
            <a:noFill/>
          </a:ln>
        </p:spPr>
        <p:txBody>
          <a:bodyPr spcFirstLastPara="1" wrap="square" lIns="69850" tIns="34900" rIns="69850" bIns="34900" anchor="t" anchorCtr="0">
            <a:noAutofit/>
          </a:bodyPr>
          <a:lstStyle/>
          <a:p>
            <a:pPr marL="0" marR="0" lvl="0" indent="0" algn="l" rtl="0">
              <a:spcBef>
                <a:spcPts val="0"/>
              </a:spcBef>
              <a:spcAft>
                <a:spcPts val="0"/>
              </a:spcAft>
              <a:buNone/>
            </a:pPr>
            <a:endParaRPr sz="900">
              <a:solidFill>
                <a:schemeClr val="dk1"/>
              </a:solidFill>
              <a:latin typeface="Arial"/>
              <a:ea typeface="Arial"/>
              <a:cs typeface="Arial"/>
              <a:sym typeface="Arial"/>
            </a:endParaRPr>
          </a:p>
        </p:txBody>
      </p:sp>
      <p:sp>
        <p:nvSpPr>
          <p:cNvPr id="104" name="Google Shape;104;g35ab5569a0a_2_50:notes">
            <a:extLst>
              <a:ext uri="{FF2B5EF4-FFF2-40B4-BE49-F238E27FC236}">
                <a16:creationId xmlns:a16="http://schemas.microsoft.com/office/drawing/2014/main" id="{914F6265-1786-0149-93F4-FCF5AFD03BDD}"/>
              </a:ext>
            </a:extLst>
          </p:cNvPr>
          <p:cNvSpPr txBox="1">
            <a:spLocks noGrp="1"/>
          </p:cNvSpPr>
          <p:nvPr>
            <p:ph type="sldNum" idx="12"/>
          </p:nvPr>
        </p:nvSpPr>
        <p:spPr>
          <a:xfrm>
            <a:off x="0" y="0"/>
            <a:ext cx="2500000" cy="1875000"/>
          </a:xfrm>
          <a:prstGeom prst="rect">
            <a:avLst/>
          </a:prstGeom>
          <a:noFill/>
          <a:ln>
            <a:noFill/>
          </a:ln>
        </p:spPr>
        <p:txBody>
          <a:bodyPr spcFirstLastPara="1" wrap="square" lIns="69850" tIns="34900" rIns="69850" bIns="34900" anchor="t" anchorCtr="0">
            <a:noAutofit/>
          </a:bodyPr>
          <a:lstStyle/>
          <a:p>
            <a:pPr marL="0" marR="0" lvl="0" indent="0" algn="l" rtl="0">
              <a:spcBef>
                <a:spcPts val="0"/>
              </a:spcBef>
              <a:spcAft>
                <a:spcPts val="0"/>
              </a:spcAft>
              <a:buNone/>
            </a:pPr>
            <a:fld id="{00000000-1234-1234-1234-123412341234}" type="slidenum">
              <a:rPr lang="es" sz="1400">
                <a:solidFill>
                  <a:schemeClr val="dk1"/>
                </a:solidFill>
                <a:latin typeface="Arial"/>
                <a:ea typeface="Arial"/>
                <a:cs typeface="Arial"/>
                <a:sym typeface="Arial"/>
              </a:rPr>
              <a:t>3</a:t>
            </a:fld>
            <a:endParaRPr sz="1400">
              <a:solidFill>
                <a:schemeClr val="dk1"/>
              </a:solidFill>
              <a:latin typeface="Arial"/>
              <a:ea typeface="Arial"/>
              <a:cs typeface="Arial"/>
              <a:sym typeface="Arial"/>
            </a:endParaRPr>
          </a:p>
        </p:txBody>
      </p:sp>
    </p:spTree>
    <p:extLst>
      <p:ext uri="{BB962C8B-B14F-4D97-AF65-F5344CB8AC3E}">
        <p14:creationId xmlns:p14="http://schemas.microsoft.com/office/powerpoint/2010/main" val="3309398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5ab5569a0a_2_57:notes"/>
          <p:cNvSpPr>
            <a:spLocks noGrp="1" noRot="1" noChangeAspect="1"/>
          </p:cNvSpPr>
          <p:nvPr>
            <p:ph type="sldImg" idx="2"/>
          </p:nvPr>
        </p:nvSpPr>
        <p:spPr>
          <a:xfrm>
            <a:off x="-728663" y="0"/>
            <a:ext cx="3332163" cy="18748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1" name="Google Shape;111;g35ab5569a0a_2_57:notes"/>
          <p:cNvSpPr txBox="1">
            <a:spLocks noGrp="1"/>
          </p:cNvSpPr>
          <p:nvPr>
            <p:ph type="body" idx="1"/>
          </p:nvPr>
        </p:nvSpPr>
        <p:spPr>
          <a:xfrm>
            <a:off x="0" y="0"/>
            <a:ext cx="2500000" cy="1875000"/>
          </a:xfrm>
          <a:prstGeom prst="rect">
            <a:avLst/>
          </a:prstGeom>
          <a:noFill/>
          <a:ln>
            <a:noFill/>
          </a:ln>
        </p:spPr>
        <p:txBody>
          <a:bodyPr spcFirstLastPara="1" wrap="square" lIns="69850" tIns="34900" rIns="69850" bIns="34900" anchor="t" anchorCtr="0">
            <a:noAutofit/>
          </a:bodyPr>
          <a:lstStyle/>
          <a:p>
            <a:pPr marL="0" marR="0" lvl="0" indent="0" algn="l" rtl="0">
              <a:spcBef>
                <a:spcPts val="0"/>
              </a:spcBef>
              <a:spcAft>
                <a:spcPts val="0"/>
              </a:spcAft>
              <a:buNone/>
            </a:pPr>
            <a:endParaRPr sz="900">
              <a:solidFill>
                <a:schemeClr val="dk1"/>
              </a:solidFill>
              <a:latin typeface="Arial"/>
              <a:ea typeface="Arial"/>
              <a:cs typeface="Arial"/>
              <a:sym typeface="Arial"/>
            </a:endParaRPr>
          </a:p>
        </p:txBody>
      </p:sp>
      <p:sp>
        <p:nvSpPr>
          <p:cNvPr id="112" name="Google Shape;112;g35ab5569a0a_2_57:notes"/>
          <p:cNvSpPr txBox="1">
            <a:spLocks noGrp="1"/>
          </p:cNvSpPr>
          <p:nvPr>
            <p:ph type="sldNum" idx="12"/>
          </p:nvPr>
        </p:nvSpPr>
        <p:spPr>
          <a:xfrm>
            <a:off x="0" y="0"/>
            <a:ext cx="2500000" cy="1875000"/>
          </a:xfrm>
          <a:prstGeom prst="rect">
            <a:avLst/>
          </a:prstGeom>
          <a:noFill/>
          <a:ln>
            <a:noFill/>
          </a:ln>
        </p:spPr>
        <p:txBody>
          <a:bodyPr spcFirstLastPara="1" wrap="square" lIns="69850" tIns="34900" rIns="69850" bIns="34900" anchor="t" anchorCtr="0">
            <a:noAutofit/>
          </a:bodyPr>
          <a:lstStyle/>
          <a:p>
            <a:pPr marL="0" marR="0" lvl="0" indent="0" algn="l" rtl="0">
              <a:spcBef>
                <a:spcPts val="0"/>
              </a:spcBef>
              <a:spcAft>
                <a:spcPts val="0"/>
              </a:spcAft>
              <a:buNone/>
            </a:pPr>
            <a:fld id="{00000000-1234-1234-1234-123412341234}" type="slidenum">
              <a:rPr lang="es" sz="1400">
                <a:solidFill>
                  <a:schemeClr val="dk1"/>
                </a:solidFill>
                <a:latin typeface="Arial"/>
                <a:ea typeface="Arial"/>
                <a:cs typeface="Arial"/>
                <a:sym typeface="Arial"/>
              </a:rPr>
              <a:t>4</a:t>
            </a:fld>
            <a:endParaRPr sz="1400">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35ab5569a0a_0_16:notes"/>
          <p:cNvSpPr>
            <a:spLocks noGrp="1" noRot="1" noChangeAspect="1"/>
          </p:cNvSpPr>
          <p:nvPr>
            <p:ph type="sldImg" idx="2"/>
          </p:nvPr>
        </p:nvSpPr>
        <p:spPr>
          <a:xfrm>
            <a:off x="-728663" y="0"/>
            <a:ext cx="3332163" cy="18748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0" name="Google Shape;120;g35ab5569a0a_0_16:notes"/>
          <p:cNvSpPr txBox="1">
            <a:spLocks noGrp="1"/>
          </p:cNvSpPr>
          <p:nvPr>
            <p:ph type="body" idx="1"/>
          </p:nvPr>
        </p:nvSpPr>
        <p:spPr>
          <a:xfrm>
            <a:off x="0" y="0"/>
            <a:ext cx="2499900" cy="1875000"/>
          </a:xfrm>
          <a:prstGeom prst="rect">
            <a:avLst/>
          </a:prstGeom>
          <a:noFill/>
          <a:ln>
            <a:noFill/>
          </a:ln>
        </p:spPr>
        <p:txBody>
          <a:bodyPr spcFirstLastPara="1" wrap="square" lIns="69850" tIns="34900" rIns="69850" bIns="34900" anchor="t" anchorCtr="0">
            <a:noAutofit/>
          </a:bodyPr>
          <a:lstStyle/>
          <a:p>
            <a:pPr marL="0" marR="0" lvl="0" indent="0" algn="l" rtl="0">
              <a:spcBef>
                <a:spcPts val="0"/>
              </a:spcBef>
              <a:spcAft>
                <a:spcPts val="0"/>
              </a:spcAft>
              <a:buNone/>
            </a:pPr>
            <a:endParaRPr sz="900">
              <a:solidFill>
                <a:schemeClr val="dk1"/>
              </a:solidFill>
              <a:latin typeface="Arial"/>
              <a:ea typeface="Arial"/>
              <a:cs typeface="Arial"/>
              <a:sym typeface="Arial"/>
            </a:endParaRPr>
          </a:p>
        </p:txBody>
      </p:sp>
      <p:sp>
        <p:nvSpPr>
          <p:cNvPr id="121" name="Google Shape;121;g35ab5569a0a_0_16:notes"/>
          <p:cNvSpPr txBox="1">
            <a:spLocks noGrp="1"/>
          </p:cNvSpPr>
          <p:nvPr>
            <p:ph type="sldNum" idx="12"/>
          </p:nvPr>
        </p:nvSpPr>
        <p:spPr>
          <a:xfrm>
            <a:off x="0" y="0"/>
            <a:ext cx="2499900" cy="1875000"/>
          </a:xfrm>
          <a:prstGeom prst="rect">
            <a:avLst/>
          </a:prstGeom>
          <a:noFill/>
          <a:ln>
            <a:noFill/>
          </a:ln>
        </p:spPr>
        <p:txBody>
          <a:bodyPr spcFirstLastPara="1" wrap="square" lIns="69850" tIns="34900" rIns="69850" bIns="34900" anchor="t" anchorCtr="0">
            <a:noAutofit/>
          </a:bodyPr>
          <a:lstStyle/>
          <a:p>
            <a:pPr marL="0" marR="0" lvl="0" indent="0" algn="l" rtl="0">
              <a:spcBef>
                <a:spcPts val="0"/>
              </a:spcBef>
              <a:spcAft>
                <a:spcPts val="0"/>
              </a:spcAft>
              <a:buNone/>
            </a:pPr>
            <a:fld id="{00000000-1234-1234-1234-123412341234}" type="slidenum">
              <a:rPr lang="es" sz="1400">
                <a:solidFill>
                  <a:schemeClr val="dk1"/>
                </a:solidFill>
                <a:latin typeface="Arial"/>
                <a:ea typeface="Arial"/>
                <a:cs typeface="Arial"/>
                <a:sym typeface="Arial"/>
              </a:rPr>
              <a:t>5</a:t>
            </a:fld>
            <a:endParaRPr sz="1400">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5ab5569a0a_0_25:notes"/>
          <p:cNvSpPr>
            <a:spLocks noGrp="1" noRot="1" noChangeAspect="1"/>
          </p:cNvSpPr>
          <p:nvPr>
            <p:ph type="sldImg" idx="2"/>
          </p:nvPr>
        </p:nvSpPr>
        <p:spPr>
          <a:xfrm>
            <a:off x="-728663" y="0"/>
            <a:ext cx="3332163" cy="18748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9" name="Google Shape;129;g35ab5569a0a_0_25:notes"/>
          <p:cNvSpPr txBox="1">
            <a:spLocks noGrp="1"/>
          </p:cNvSpPr>
          <p:nvPr>
            <p:ph type="body" idx="1"/>
          </p:nvPr>
        </p:nvSpPr>
        <p:spPr>
          <a:xfrm>
            <a:off x="0" y="0"/>
            <a:ext cx="2499900" cy="1875000"/>
          </a:xfrm>
          <a:prstGeom prst="rect">
            <a:avLst/>
          </a:prstGeom>
          <a:noFill/>
          <a:ln>
            <a:noFill/>
          </a:ln>
        </p:spPr>
        <p:txBody>
          <a:bodyPr spcFirstLastPara="1" wrap="square" lIns="69850" tIns="34900" rIns="69850" bIns="34900" anchor="t" anchorCtr="0">
            <a:noAutofit/>
          </a:bodyPr>
          <a:lstStyle/>
          <a:p>
            <a:pPr marL="0" marR="0" lvl="0" indent="0" algn="l" rtl="0">
              <a:spcBef>
                <a:spcPts val="0"/>
              </a:spcBef>
              <a:spcAft>
                <a:spcPts val="0"/>
              </a:spcAft>
              <a:buNone/>
            </a:pPr>
            <a:endParaRPr sz="900">
              <a:solidFill>
                <a:schemeClr val="dk1"/>
              </a:solidFill>
              <a:latin typeface="Arial"/>
              <a:ea typeface="Arial"/>
              <a:cs typeface="Arial"/>
              <a:sym typeface="Arial"/>
            </a:endParaRPr>
          </a:p>
        </p:txBody>
      </p:sp>
      <p:sp>
        <p:nvSpPr>
          <p:cNvPr id="130" name="Google Shape;130;g35ab5569a0a_0_25:notes"/>
          <p:cNvSpPr txBox="1">
            <a:spLocks noGrp="1"/>
          </p:cNvSpPr>
          <p:nvPr>
            <p:ph type="sldNum" idx="12"/>
          </p:nvPr>
        </p:nvSpPr>
        <p:spPr>
          <a:xfrm>
            <a:off x="0" y="0"/>
            <a:ext cx="2499900" cy="1875000"/>
          </a:xfrm>
          <a:prstGeom prst="rect">
            <a:avLst/>
          </a:prstGeom>
          <a:noFill/>
          <a:ln>
            <a:noFill/>
          </a:ln>
        </p:spPr>
        <p:txBody>
          <a:bodyPr spcFirstLastPara="1" wrap="square" lIns="69850" tIns="34900" rIns="69850" bIns="34900" anchor="t" anchorCtr="0">
            <a:noAutofit/>
          </a:bodyPr>
          <a:lstStyle/>
          <a:p>
            <a:pPr marL="0" marR="0" lvl="0" indent="0" algn="l" rtl="0">
              <a:spcBef>
                <a:spcPts val="0"/>
              </a:spcBef>
              <a:spcAft>
                <a:spcPts val="0"/>
              </a:spcAft>
              <a:buNone/>
            </a:pPr>
            <a:fld id="{00000000-1234-1234-1234-123412341234}" type="slidenum">
              <a:rPr lang="es" sz="1400">
                <a:solidFill>
                  <a:schemeClr val="dk1"/>
                </a:solidFill>
                <a:latin typeface="Arial"/>
                <a:ea typeface="Arial"/>
                <a:cs typeface="Arial"/>
                <a:sym typeface="Arial"/>
              </a:rPr>
              <a:t>6</a:t>
            </a:fld>
            <a:endParaRPr sz="1400">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5ab5569a0a_0_34:notes"/>
          <p:cNvSpPr>
            <a:spLocks noGrp="1" noRot="1" noChangeAspect="1"/>
          </p:cNvSpPr>
          <p:nvPr>
            <p:ph type="sldImg" idx="2"/>
          </p:nvPr>
        </p:nvSpPr>
        <p:spPr>
          <a:xfrm>
            <a:off x="-728663" y="0"/>
            <a:ext cx="3332163" cy="1874838"/>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8" name="Google Shape;138;g35ab5569a0a_0_34:notes"/>
          <p:cNvSpPr txBox="1">
            <a:spLocks noGrp="1"/>
          </p:cNvSpPr>
          <p:nvPr>
            <p:ph type="body" idx="1"/>
          </p:nvPr>
        </p:nvSpPr>
        <p:spPr>
          <a:xfrm>
            <a:off x="0" y="0"/>
            <a:ext cx="2499900" cy="1875000"/>
          </a:xfrm>
          <a:prstGeom prst="rect">
            <a:avLst/>
          </a:prstGeom>
          <a:noFill/>
          <a:ln>
            <a:noFill/>
          </a:ln>
        </p:spPr>
        <p:txBody>
          <a:bodyPr spcFirstLastPara="1" wrap="square" lIns="69850" tIns="34900" rIns="69850" bIns="34900" anchor="t" anchorCtr="0">
            <a:noAutofit/>
          </a:bodyPr>
          <a:lstStyle/>
          <a:p>
            <a:pPr marL="0" marR="0" lvl="0" indent="0" algn="l" rtl="0">
              <a:spcBef>
                <a:spcPts val="0"/>
              </a:spcBef>
              <a:spcAft>
                <a:spcPts val="0"/>
              </a:spcAft>
              <a:buNone/>
            </a:pPr>
            <a:endParaRPr sz="900">
              <a:solidFill>
                <a:schemeClr val="dk1"/>
              </a:solidFill>
              <a:latin typeface="Arial"/>
              <a:ea typeface="Arial"/>
              <a:cs typeface="Arial"/>
              <a:sym typeface="Arial"/>
            </a:endParaRPr>
          </a:p>
        </p:txBody>
      </p:sp>
      <p:sp>
        <p:nvSpPr>
          <p:cNvPr id="139" name="Google Shape;139;g35ab5569a0a_0_34:notes"/>
          <p:cNvSpPr txBox="1">
            <a:spLocks noGrp="1"/>
          </p:cNvSpPr>
          <p:nvPr>
            <p:ph type="sldNum" idx="12"/>
          </p:nvPr>
        </p:nvSpPr>
        <p:spPr>
          <a:xfrm>
            <a:off x="0" y="0"/>
            <a:ext cx="2499900" cy="1875000"/>
          </a:xfrm>
          <a:prstGeom prst="rect">
            <a:avLst/>
          </a:prstGeom>
          <a:noFill/>
          <a:ln>
            <a:noFill/>
          </a:ln>
        </p:spPr>
        <p:txBody>
          <a:bodyPr spcFirstLastPara="1" wrap="square" lIns="69850" tIns="34900" rIns="69850" bIns="34900" anchor="t" anchorCtr="0">
            <a:noAutofit/>
          </a:bodyPr>
          <a:lstStyle/>
          <a:p>
            <a:pPr marL="0" marR="0" lvl="0" indent="0" algn="l" rtl="0">
              <a:spcBef>
                <a:spcPts val="0"/>
              </a:spcBef>
              <a:spcAft>
                <a:spcPts val="0"/>
              </a:spcAft>
              <a:buNone/>
            </a:pPr>
            <a:fld id="{00000000-1234-1234-1234-123412341234}" type="slidenum">
              <a:rPr lang="es" sz="1400">
                <a:solidFill>
                  <a:schemeClr val="dk1"/>
                </a:solidFill>
                <a:latin typeface="Arial"/>
                <a:ea typeface="Arial"/>
                <a:cs typeface="Arial"/>
                <a:sym typeface="Arial"/>
              </a:rPr>
              <a:t>7</a:t>
            </a:fld>
            <a:endParaRPr sz="1400">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35ab5569a0a_0_44:notes"/>
          <p:cNvSpPr>
            <a:spLocks noGrp="1" noRot="1" noChangeAspect="1"/>
          </p:cNvSpPr>
          <p:nvPr>
            <p:ph type="sldImg" idx="2"/>
          </p:nvPr>
        </p:nvSpPr>
        <p:spPr>
          <a:xfrm>
            <a:off x="0" y="0"/>
            <a:ext cx="1875000" cy="1875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8" name="Google Shape;148;g35ab5569a0a_0_44:notes"/>
          <p:cNvSpPr txBox="1">
            <a:spLocks noGrp="1"/>
          </p:cNvSpPr>
          <p:nvPr>
            <p:ph type="body" idx="1"/>
          </p:nvPr>
        </p:nvSpPr>
        <p:spPr>
          <a:xfrm>
            <a:off x="0" y="0"/>
            <a:ext cx="2499900" cy="1875000"/>
          </a:xfrm>
          <a:prstGeom prst="rect">
            <a:avLst/>
          </a:prstGeom>
          <a:noFill/>
          <a:ln>
            <a:noFill/>
          </a:ln>
        </p:spPr>
        <p:txBody>
          <a:bodyPr spcFirstLastPara="1" wrap="square" lIns="69850" tIns="34900" rIns="69850" bIns="34900" anchor="t" anchorCtr="0">
            <a:noAutofit/>
          </a:bodyPr>
          <a:lstStyle/>
          <a:p>
            <a:pPr marL="0" marR="0" lvl="0" indent="0" algn="l" rtl="0">
              <a:spcBef>
                <a:spcPts val="0"/>
              </a:spcBef>
              <a:spcAft>
                <a:spcPts val="0"/>
              </a:spcAft>
              <a:buNone/>
            </a:pPr>
            <a:endParaRPr sz="900">
              <a:solidFill>
                <a:schemeClr val="dk1"/>
              </a:solidFill>
              <a:latin typeface="Arial"/>
              <a:ea typeface="Arial"/>
              <a:cs typeface="Arial"/>
              <a:sym typeface="Arial"/>
            </a:endParaRPr>
          </a:p>
        </p:txBody>
      </p:sp>
      <p:sp>
        <p:nvSpPr>
          <p:cNvPr id="149" name="Google Shape;149;g35ab5569a0a_0_44:notes"/>
          <p:cNvSpPr txBox="1">
            <a:spLocks noGrp="1"/>
          </p:cNvSpPr>
          <p:nvPr>
            <p:ph type="sldNum" idx="12"/>
          </p:nvPr>
        </p:nvSpPr>
        <p:spPr>
          <a:xfrm>
            <a:off x="0" y="0"/>
            <a:ext cx="2499900" cy="1875000"/>
          </a:xfrm>
          <a:prstGeom prst="rect">
            <a:avLst/>
          </a:prstGeom>
          <a:noFill/>
          <a:ln>
            <a:noFill/>
          </a:ln>
        </p:spPr>
        <p:txBody>
          <a:bodyPr spcFirstLastPara="1" wrap="square" lIns="69850" tIns="34900" rIns="69850" bIns="34900" anchor="t" anchorCtr="0">
            <a:noAutofit/>
          </a:bodyPr>
          <a:lstStyle/>
          <a:p>
            <a:pPr marL="0" marR="0" lvl="0" indent="0" algn="l" rtl="0">
              <a:spcBef>
                <a:spcPts val="0"/>
              </a:spcBef>
              <a:spcAft>
                <a:spcPts val="0"/>
              </a:spcAft>
              <a:buNone/>
            </a:pPr>
            <a:fld id="{00000000-1234-1234-1234-123412341234}" type="slidenum">
              <a:rPr lang="es" sz="1400">
                <a:solidFill>
                  <a:schemeClr val="dk1"/>
                </a:solidFill>
                <a:latin typeface="Arial"/>
                <a:ea typeface="Arial"/>
                <a:cs typeface="Arial"/>
                <a:sym typeface="Arial"/>
              </a:rPr>
              <a:t>8</a:t>
            </a:fld>
            <a:endParaRPr sz="1400">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35ab5569a0a_0_9:notes"/>
          <p:cNvSpPr>
            <a:spLocks noGrp="1" noRot="1" noChangeAspect="1"/>
          </p:cNvSpPr>
          <p:nvPr>
            <p:ph type="sldImg" idx="2"/>
          </p:nvPr>
        </p:nvSpPr>
        <p:spPr>
          <a:xfrm>
            <a:off x="0" y="0"/>
            <a:ext cx="1875000" cy="1875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7" name="Google Shape;157;g35ab5569a0a_0_9:notes"/>
          <p:cNvSpPr txBox="1">
            <a:spLocks noGrp="1"/>
          </p:cNvSpPr>
          <p:nvPr>
            <p:ph type="body" idx="1"/>
          </p:nvPr>
        </p:nvSpPr>
        <p:spPr>
          <a:xfrm>
            <a:off x="0" y="0"/>
            <a:ext cx="2499900" cy="1875000"/>
          </a:xfrm>
          <a:prstGeom prst="rect">
            <a:avLst/>
          </a:prstGeom>
          <a:noFill/>
          <a:ln>
            <a:noFill/>
          </a:ln>
        </p:spPr>
        <p:txBody>
          <a:bodyPr spcFirstLastPara="1" wrap="square" lIns="69850" tIns="34900" rIns="69850" bIns="34900" anchor="t" anchorCtr="0">
            <a:noAutofit/>
          </a:bodyPr>
          <a:lstStyle/>
          <a:p>
            <a:pPr marL="0" marR="0" lvl="0" indent="0" algn="l" rtl="0">
              <a:spcBef>
                <a:spcPts val="0"/>
              </a:spcBef>
              <a:spcAft>
                <a:spcPts val="0"/>
              </a:spcAft>
              <a:buNone/>
            </a:pPr>
            <a:endParaRPr sz="900">
              <a:solidFill>
                <a:schemeClr val="dk1"/>
              </a:solidFill>
              <a:latin typeface="Arial"/>
              <a:ea typeface="Arial"/>
              <a:cs typeface="Arial"/>
              <a:sym typeface="Arial"/>
            </a:endParaRPr>
          </a:p>
        </p:txBody>
      </p:sp>
      <p:sp>
        <p:nvSpPr>
          <p:cNvPr id="158" name="Google Shape;158;g35ab5569a0a_0_9:notes"/>
          <p:cNvSpPr txBox="1">
            <a:spLocks noGrp="1"/>
          </p:cNvSpPr>
          <p:nvPr>
            <p:ph type="sldNum" idx="12"/>
          </p:nvPr>
        </p:nvSpPr>
        <p:spPr>
          <a:xfrm>
            <a:off x="0" y="0"/>
            <a:ext cx="2499900" cy="1875000"/>
          </a:xfrm>
          <a:prstGeom prst="rect">
            <a:avLst/>
          </a:prstGeom>
          <a:noFill/>
          <a:ln>
            <a:noFill/>
          </a:ln>
        </p:spPr>
        <p:txBody>
          <a:bodyPr spcFirstLastPara="1" wrap="square" lIns="69850" tIns="34900" rIns="69850" bIns="34900" anchor="t" anchorCtr="0">
            <a:noAutofit/>
          </a:bodyPr>
          <a:lstStyle/>
          <a:p>
            <a:pPr marL="0" marR="0" lvl="0" indent="0" algn="l" rtl="0">
              <a:spcBef>
                <a:spcPts val="0"/>
              </a:spcBef>
              <a:spcAft>
                <a:spcPts val="0"/>
              </a:spcAft>
              <a:buNone/>
            </a:pPr>
            <a:fld id="{00000000-1234-1234-1234-123412341234}" type="slidenum">
              <a:rPr lang="es" sz="1400">
                <a:solidFill>
                  <a:schemeClr val="dk1"/>
                </a:solidFill>
                <a:latin typeface="Arial"/>
                <a:ea typeface="Arial"/>
                <a:cs typeface="Arial"/>
                <a:sym typeface="Arial"/>
              </a:rPr>
              <a:t>9</a:t>
            </a:fld>
            <a:endParaRPr sz="1400">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lide 1 master">
  <p:cSld name="Slide 1 master">
    <p:spTree>
      <p:nvGrpSpPr>
        <p:cNvPr id="1" name="Shape 51"/>
        <p:cNvGrpSpPr/>
        <p:nvPr/>
      </p:nvGrpSpPr>
      <p:grpSpPr>
        <a:xfrm>
          <a:off x="0" y="0"/>
          <a:ext cx="0" cy="0"/>
          <a:chOff x="0" y="0"/>
          <a:chExt cx="0" cy="0"/>
        </a:xfrm>
      </p:grpSpPr>
      <p:sp>
        <p:nvSpPr>
          <p:cNvPr id="52" name="Google Shape;52;p14"/>
          <p:cNvSpPr/>
          <p:nvPr/>
        </p:nvSpPr>
        <p:spPr>
          <a:xfrm>
            <a:off x="0" y="0"/>
            <a:ext cx="9144000" cy="5143500"/>
          </a:xfrm>
          <a:prstGeom prst="rect">
            <a:avLst/>
          </a:prstGeom>
          <a:solidFill>
            <a:srgbClr val="1B1B1E"/>
          </a:solidFill>
          <a:ln>
            <a:noFill/>
          </a:ln>
        </p:spPr>
        <p:txBody>
          <a:bodyPr spcFirstLastPara="1" wrap="square" lIns="57150" tIns="57150" rIns="57150" bIns="57150" anchor="ctr" anchorCtr="0">
            <a:noAutofit/>
          </a:bodyPr>
          <a:lstStyle/>
          <a:p>
            <a:pPr marL="0" lvl="0" indent="0" algn="l" rtl="0">
              <a:spcBef>
                <a:spcPts val="0"/>
              </a:spcBef>
              <a:spcAft>
                <a:spcPts val="0"/>
              </a:spcAft>
              <a:buNone/>
            </a:pPr>
            <a:endParaRPr/>
          </a:p>
        </p:txBody>
      </p:sp>
      <p:sp>
        <p:nvSpPr>
          <p:cNvPr id="53" name="Google Shape;53;p14"/>
          <p:cNvSpPr/>
          <p:nvPr/>
        </p:nvSpPr>
        <p:spPr>
          <a:xfrm>
            <a:off x="0" y="0"/>
            <a:ext cx="9144000" cy="5143500"/>
          </a:xfrm>
          <a:prstGeom prst="rect">
            <a:avLst/>
          </a:prstGeom>
          <a:solidFill>
            <a:srgbClr val="27272B"/>
          </a:solidFill>
          <a:ln>
            <a:noFill/>
          </a:ln>
        </p:spPr>
        <p:txBody>
          <a:bodyPr spcFirstLastPara="1" wrap="square" lIns="57150" tIns="57150" rIns="57150" bIns="57150" anchor="ctr" anchorCtr="0">
            <a:noAutofit/>
          </a:bodyPr>
          <a:lstStyle/>
          <a:p>
            <a:pPr marL="0" lvl="0" indent="0" algn="l" rtl="0">
              <a:spcBef>
                <a:spcPts val="0"/>
              </a:spcBef>
              <a:spcAft>
                <a:spcPts val="0"/>
              </a:spcAft>
              <a:buNone/>
            </a:pPr>
            <a:endParaRPr/>
          </a:p>
        </p:txBody>
      </p:sp>
      <p:pic>
        <p:nvPicPr>
          <p:cNvPr id="54" name="Google Shape;54;p14" descr="preencoded.png">
            <a:hlinkClick r:id="rId2"/>
          </p:cNvPr>
          <p:cNvPicPr preferRelativeResize="0"/>
          <p:nvPr/>
        </p:nvPicPr>
        <p:blipFill rotWithShape="1">
          <a:blip r:embed="rId3">
            <a:alphaModFix/>
          </a:blip>
          <a:srcRect/>
          <a:stretch/>
        </p:blipFill>
        <p:spPr>
          <a:xfrm>
            <a:off x="8024509" y="4843463"/>
            <a:ext cx="1076628" cy="25717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lide 2 master">
  <p:cSld name="Slide 2 master">
    <p:spTree>
      <p:nvGrpSpPr>
        <p:cNvPr id="1" name="Shape 55"/>
        <p:cNvGrpSpPr/>
        <p:nvPr/>
      </p:nvGrpSpPr>
      <p:grpSpPr>
        <a:xfrm>
          <a:off x="0" y="0"/>
          <a:ext cx="0" cy="0"/>
          <a:chOff x="0" y="0"/>
          <a:chExt cx="0" cy="0"/>
        </a:xfrm>
      </p:grpSpPr>
      <p:sp>
        <p:nvSpPr>
          <p:cNvPr id="56" name="Google Shape;56;p15"/>
          <p:cNvSpPr/>
          <p:nvPr/>
        </p:nvSpPr>
        <p:spPr>
          <a:xfrm>
            <a:off x="0" y="0"/>
            <a:ext cx="9144000" cy="5143500"/>
          </a:xfrm>
          <a:prstGeom prst="rect">
            <a:avLst/>
          </a:prstGeom>
          <a:solidFill>
            <a:srgbClr val="1B1B1E"/>
          </a:solidFill>
          <a:ln>
            <a:noFill/>
          </a:ln>
        </p:spPr>
        <p:txBody>
          <a:bodyPr spcFirstLastPara="1" wrap="square" lIns="57150" tIns="57150" rIns="57150" bIns="57150" anchor="ctr" anchorCtr="0">
            <a:noAutofit/>
          </a:bodyPr>
          <a:lstStyle/>
          <a:p>
            <a:pPr marL="0" lvl="0" indent="0" algn="l" rtl="0">
              <a:spcBef>
                <a:spcPts val="0"/>
              </a:spcBef>
              <a:spcAft>
                <a:spcPts val="0"/>
              </a:spcAft>
              <a:buNone/>
            </a:pPr>
            <a:endParaRPr/>
          </a:p>
        </p:txBody>
      </p:sp>
      <p:sp>
        <p:nvSpPr>
          <p:cNvPr id="57" name="Google Shape;57;p15"/>
          <p:cNvSpPr/>
          <p:nvPr/>
        </p:nvSpPr>
        <p:spPr>
          <a:xfrm>
            <a:off x="0" y="0"/>
            <a:ext cx="9144000" cy="5143500"/>
          </a:xfrm>
          <a:prstGeom prst="rect">
            <a:avLst/>
          </a:prstGeom>
          <a:solidFill>
            <a:srgbClr val="27272B"/>
          </a:solidFill>
          <a:ln>
            <a:noFill/>
          </a:ln>
        </p:spPr>
        <p:txBody>
          <a:bodyPr spcFirstLastPara="1" wrap="square" lIns="57150" tIns="57150" rIns="57150" bIns="57150" anchor="ctr" anchorCtr="0">
            <a:noAutofit/>
          </a:bodyPr>
          <a:lstStyle/>
          <a:p>
            <a:pPr marL="0" lvl="0" indent="0" algn="l" rtl="0">
              <a:spcBef>
                <a:spcPts val="0"/>
              </a:spcBef>
              <a:spcAft>
                <a:spcPts val="0"/>
              </a:spcAft>
              <a:buNone/>
            </a:pPr>
            <a:endParaRPr/>
          </a:p>
        </p:txBody>
      </p:sp>
      <p:pic>
        <p:nvPicPr>
          <p:cNvPr id="58" name="Google Shape;58;p15" descr="preencoded.png">
            <a:hlinkClick r:id="rId2"/>
          </p:cNvPr>
          <p:cNvPicPr preferRelativeResize="0"/>
          <p:nvPr/>
        </p:nvPicPr>
        <p:blipFill rotWithShape="1">
          <a:blip r:embed="rId3">
            <a:alphaModFix/>
          </a:blip>
          <a:srcRect/>
          <a:stretch/>
        </p:blipFill>
        <p:spPr>
          <a:xfrm>
            <a:off x="8024509" y="4843463"/>
            <a:ext cx="1076628" cy="25717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lide 7 master">
  <p:cSld name="Slide 7 master">
    <p:spTree>
      <p:nvGrpSpPr>
        <p:cNvPr id="1" name="Shape 59"/>
        <p:cNvGrpSpPr/>
        <p:nvPr/>
      </p:nvGrpSpPr>
      <p:grpSpPr>
        <a:xfrm>
          <a:off x="0" y="0"/>
          <a:ext cx="0" cy="0"/>
          <a:chOff x="0" y="0"/>
          <a:chExt cx="0" cy="0"/>
        </a:xfrm>
      </p:grpSpPr>
      <p:sp>
        <p:nvSpPr>
          <p:cNvPr id="60" name="Google Shape;60;p16"/>
          <p:cNvSpPr/>
          <p:nvPr/>
        </p:nvSpPr>
        <p:spPr>
          <a:xfrm>
            <a:off x="0" y="0"/>
            <a:ext cx="9144000" cy="5143500"/>
          </a:xfrm>
          <a:prstGeom prst="rect">
            <a:avLst/>
          </a:prstGeom>
          <a:solidFill>
            <a:srgbClr val="1B1B1E"/>
          </a:solidFill>
          <a:ln>
            <a:noFill/>
          </a:ln>
        </p:spPr>
        <p:txBody>
          <a:bodyPr spcFirstLastPara="1" wrap="square" lIns="57150" tIns="57150" rIns="57150" bIns="57150" anchor="ctr" anchorCtr="0">
            <a:noAutofit/>
          </a:bodyPr>
          <a:lstStyle/>
          <a:p>
            <a:pPr marL="0" lvl="0" indent="0" algn="l" rtl="0">
              <a:spcBef>
                <a:spcPts val="0"/>
              </a:spcBef>
              <a:spcAft>
                <a:spcPts val="0"/>
              </a:spcAft>
              <a:buNone/>
            </a:pPr>
            <a:endParaRPr/>
          </a:p>
        </p:txBody>
      </p:sp>
      <p:sp>
        <p:nvSpPr>
          <p:cNvPr id="61" name="Google Shape;61;p16"/>
          <p:cNvSpPr/>
          <p:nvPr/>
        </p:nvSpPr>
        <p:spPr>
          <a:xfrm>
            <a:off x="0" y="0"/>
            <a:ext cx="9144000" cy="5143500"/>
          </a:xfrm>
          <a:prstGeom prst="rect">
            <a:avLst/>
          </a:prstGeom>
          <a:solidFill>
            <a:srgbClr val="27272B"/>
          </a:solidFill>
          <a:ln>
            <a:noFill/>
          </a:ln>
        </p:spPr>
        <p:txBody>
          <a:bodyPr spcFirstLastPara="1" wrap="square" lIns="57150" tIns="57150" rIns="57150" bIns="57150" anchor="ctr" anchorCtr="0">
            <a:noAutofit/>
          </a:bodyPr>
          <a:lstStyle/>
          <a:p>
            <a:pPr marL="0" lvl="0" indent="0" algn="l" rtl="0">
              <a:spcBef>
                <a:spcPts val="0"/>
              </a:spcBef>
              <a:spcAft>
                <a:spcPts val="0"/>
              </a:spcAft>
              <a:buNone/>
            </a:pPr>
            <a:endParaRPr/>
          </a:p>
        </p:txBody>
      </p:sp>
      <p:pic>
        <p:nvPicPr>
          <p:cNvPr id="62" name="Google Shape;62;p16" descr="preencoded.png">
            <a:hlinkClick r:id="rId2"/>
          </p:cNvPr>
          <p:cNvPicPr preferRelativeResize="0"/>
          <p:nvPr/>
        </p:nvPicPr>
        <p:blipFill rotWithShape="1">
          <a:blip r:embed="rId3">
            <a:alphaModFix/>
          </a:blip>
          <a:srcRect/>
          <a:stretch/>
        </p:blipFill>
        <p:spPr>
          <a:xfrm>
            <a:off x="8024509" y="4843463"/>
            <a:ext cx="1076628" cy="257175"/>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DEFAULT">
  <p:cSld name="DEFAULT">
    <p:bg>
      <p:bgPr>
        <a:solidFill>
          <a:schemeClr val="lt1"/>
        </a:solidFill>
        <a:effectLst/>
      </p:bgPr>
    </p:bg>
    <p:spTree>
      <p:nvGrpSpPr>
        <p:cNvPr id="1" name="Shape 63"/>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lide 3 master">
  <p:cSld name="Slide 3 master">
    <p:spTree>
      <p:nvGrpSpPr>
        <p:cNvPr id="1" name="Shape 64"/>
        <p:cNvGrpSpPr/>
        <p:nvPr/>
      </p:nvGrpSpPr>
      <p:grpSpPr>
        <a:xfrm>
          <a:off x="0" y="0"/>
          <a:ext cx="0" cy="0"/>
          <a:chOff x="0" y="0"/>
          <a:chExt cx="0" cy="0"/>
        </a:xfrm>
      </p:grpSpPr>
      <p:sp>
        <p:nvSpPr>
          <p:cNvPr id="65" name="Google Shape;65;p18"/>
          <p:cNvSpPr/>
          <p:nvPr/>
        </p:nvSpPr>
        <p:spPr>
          <a:xfrm>
            <a:off x="0" y="0"/>
            <a:ext cx="9144000" cy="5143500"/>
          </a:xfrm>
          <a:prstGeom prst="rect">
            <a:avLst/>
          </a:prstGeom>
          <a:solidFill>
            <a:srgbClr val="1B1B1E"/>
          </a:solidFill>
          <a:ln>
            <a:noFill/>
          </a:ln>
        </p:spPr>
        <p:txBody>
          <a:bodyPr spcFirstLastPara="1" wrap="square" lIns="57150" tIns="57150" rIns="57150" bIns="57150" anchor="ctr" anchorCtr="0">
            <a:noAutofit/>
          </a:bodyPr>
          <a:lstStyle/>
          <a:p>
            <a:pPr marL="0" lvl="0" indent="0" algn="l" rtl="0">
              <a:spcBef>
                <a:spcPts val="0"/>
              </a:spcBef>
              <a:spcAft>
                <a:spcPts val="0"/>
              </a:spcAft>
              <a:buNone/>
            </a:pPr>
            <a:endParaRPr/>
          </a:p>
        </p:txBody>
      </p:sp>
      <p:sp>
        <p:nvSpPr>
          <p:cNvPr id="66" name="Google Shape;66;p18"/>
          <p:cNvSpPr/>
          <p:nvPr/>
        </p:nvSpPr>
        <p:spPr>
          <a:xfrm>
            <a:off x="0" y="0"/>
            <a:ext cx="9144000" cy="5143500"/>
          </a:xfrm>
          <a:prstGeom prst="rect">
            <a:avLst/>
          </a:prstGeom>
          <a:solidFill>
            <a:srgbClr val="27272B"/>
          </a:solidFill>
          <a:ln>
            <a:noFill/>
          </a:ln>
        </p:spPr>
        <p:txBody>
          <a:bodyPr spcFirstLastPara="1" wrap="square" lIns="57150" tIns="57150" rIns="57150" bIns="57150" anchor="ctr" anchorCtr="0">
            <a:noAutofit/>
          </a:bodyPr>
          <a:lstStyle/>
          <a:p>
            <a:pPr marL="0" lvl="0" indent="0" algn="l" rtl="0">
              <a:spcBef>
                <a:spcPts val="0"/>
              </a:spcBef>
              <a:spcAft>
                <a:spcPts val="0"/>
              </a:spcAft>
              <a:buNone/>
            </a:pPr>
            <a:endParaRPr/>
          </a:p>
        </p:txBody>
      </p:sp>
      <p:pic>
        <p:nvPicPr>
          <p:cNvPr id="67" name="Google Shape;67;p18" descr="preencoded.png">
            <a:hlinkClick r:id="rId2"/>
          </p:cNvPr>
          <p:cNvPicPr preferRelativeResize="0"/>
          <p:nvPr/>
        </p:nvPicPr>
        <p:blipFill rotWithShape="1">
          <a:blip r:embed="rId3">
            <a:alphaModFix/>
          </a:blip>
          <a:srcRect/>
          <a:stretch/>
        </p:blipFill>
        <p:spPr>
          <a:xfrm>
            <a:off x="8024509" y="4843463"/>
            <a:ext cx="1076628" cy="25717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lide 4 master">
  <p:cSld name="Slide 4 master">
    <p:spTree>
      <p:nvGrpSpPr>
        <p:cNvPr id="1" name="Shape 68"/>
        <p:cNvGrpSpPr/>
        <p:nvPr/>
      </p:nvGrpSpPr>
      <p:grpSpPr>
        <a:xfrm>
          <a:off x="0" y="0"/>
          <a:ext cx="0" cy="0"/>
          <a:chOff x="0" y="0"/>
          <a:chExt cx="0" cy="0"/>
        </a:xfrm>
      </p:grpSpPr>
      <p:sp>
        <p:nvSpPr>
          <p:cNvPr id="69" name="Google Shape;69;p19"/>
          <p:cNvSpPr/>
          <p:nvPr/>
        </p:nvSpPr>
        <p:spPr>
          <a:xfrm>
            <a:off x="0" y="0"/>
            <a:ext cx="9144000" cy="5143500"/>
          </a:xfrm>
          <a:prstGeom prst="rect">
            <a:avLst/>
          </a:prstGeom>
          <a:solidFill>
            <a:srgbClr val="1B1B1E"/>
          </a:solidFill>
          <a:ln>
            <a:noFill/>
          </a:ln>
        </p:spPr>
        <p:txBody>
          <a:bodyPr spcFirstLastPara="1" wrap="square" lIns="57150" tIns="57150" rIns="57150" bIns="57150" anchor="ctr" anchorCtr="0">
            <a:noAutofit/>
          </a:bodyPr>
          <a:lstStyle/>
          <a:p>
            <a:pPr marL="0" lvl="0" indent="0" algn="l" rtl="0">
              <a:spcBef>
                <a:spcPts val="0"/>
              </a:spcBef>
              <a:spcAft>
                <a:spcPts val="0"/>
              </a:spcAft>
              <a:buNone/>
            </a:pPr>
            <a:endParaRPr/>
          </a:p>
        </p:txBody>
      </p:sp>
      <p:sp>
        <p:nvSpPr>
          <p:cNvPr id="70" name="Google Shape;70;p19"/>
          <p:cNvSpPr/>
          <p:nvPr/>
        </p:nvSpPr>
        <p:spPr>
          <a:xfrm>
            <a:off x="0" y="0"/>
            <a:ext cx="9144000" cy="5143500"/>
          </a:xfrm>
          <a:prstGeom prst="rect">
            <a:avLst/>
          </a:prstGeom>
          <a:solidFill>
            <a:srgbClr val="27272B"/>
          </a:solidFill>
          <a:ln>
            <a:noFill/>
          </a:ln>
        </p:spPr>
        <p:txBody>
          <a:bodyPr spcFirstLastPara="1" wrap="square" lIns="57150" tIns="57150" rIns="57150" bIns="57150" anchor="ctr" anchorCtr="0">
            <a:noAutofit/>
          </a:bodyPr>
          <a:lstStyle/>
          <a:p>
            <a:pPr marL="0" lvl="0" indent="0" algn="l" rtl="0">
              <a:spcBef>
                <a:spcPts val="0"/>
              </a:spcBef>
              <a:spcAft>
                <a:spcPts val="0"/>
              </a:spcAft>
              <a:buNone/>
            </a:pPr>
            <a:endParaRPr/>
          </a:p>
        </p:txBody>
      </p:sp>
      <p:pic>
        <p:nvPicPr>
          <p:cNvPr id="71" name="Google Shape;71;p19" descr="preencoded.png">
            <a:hlinkClick r:id="rId2"/>
          </p:cNvPr>
          <p:cNvPicPr preferRelativeResize="0"/>
          <p:nvPr/>
        </p:nvPicPr>
        <p:blipFill rotWithShape="1">
          <a:blip r:embed="rId3">
            <a:alphaModFix/>
          </a:blip>
          <a:srcRect/>
          <a:stretch/>
        </p:blipFill>
        <p:spPr>
          <a:xfrm>
            <a:off x="8024509" y="4843463"/>
            <a:ext cx="1076628" cy="257175"/>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lide 5 master">
  <p:cSld name="Slide 5 master">
    <p:spTree>
      <p:nvGrpSpPr>
        <p:cNvPr id="1" name="Shape 72"/>
        <p:cNvGrpSpPr/>
        <p:nvPr/>
      </p:nvGrpSpPr>
      <p:grpSpPr>
        <a:xfrm>
          <a:off x="0" y="0"/>
          <a:ext cx="0" cy="0"/>
          <a:chOff x="0" y="0"/>
          <a:chExt cx="0" cy="0"/>
        </a:xfrm>
      </p:grpSpPr>
      <p:sp>
        <p:nvSpPr>
          <p:cNvPr id="73" name="Google Shape;73;p20"/>
          <p:cNvSpPr/>
          <p:nvPr/>
        </p:nvSpPr>
        <p:spPr>
          <a:xfrm>
            <a:off x="0" y="0"/>
            <a:ext cx="9144000" cy="5143500"/>
          </a:xfrm>
          <a:prstGeom prst="rect">
            <a:avLst/>
          </a:prstGeom>
          <a:solidFill>
            <a:srgbClr val="1B1B1E"/>
          </a:solidFill>
          <a:ln>
            <a:noFill/>
          </a:ln>
        </p:spPr>
        <p:txBody>
          <a:bodyPr spcFirstLastPara="1" wrap="square" lIns="57150" tIns="57150" rIns="57150" bIns="57150" anchor="ctr" anchorCtr="0">
            <a:noAutofit/>
          </a:bodyPr>
          <a:lstStyle/>
          <a:p>
            <a:pPr marL="0" lvl="0" indent="0" algn="l" rtl="0">
              <a:spcBef>
                <a:spcPts val="0"/>
              </a:spcBef>
              <a:spcAft>
                <a:spcPts val="0"/>
              </a:spcAft>
              <a:buNone/>
            </a:pPr>
            <a:endParaRPr/>
          </a:p>
        </p:txBody>
      </p:sp>
      <p:sp>
        <p:nvSpPr>
          <p:cNvPr id="74" name="Google Shape;74;p20"/>
          <p:cNvSpPr/>
          <p:nvPr/>
        </p:nvSpPr>
        <p:spPr>
          <a:xfrm>
            <a:off x="0" y="0"/>
            <a:ext cx="9144000" cy="5143500"/>
          </a:xfrm>
          <a:prstGeom prst="rect">
            <a:avLst/>
          </a:prstGeom>
          <a:solidFill>
            <a:srgbClr val="27272B"/>
          </a:solidFill>
          <a:ln>
            <a:noFill/>
          </a:ln>
        </p:spPr>
        <p:txBody>
          <a:bodyPr spcFirstLastPara="1" wrap="square" lIns="57150" tIns="57150" rIns="57150" bIns="57150" anchor="ctr" anchorCtr="0">
            <a:noAutofit/>
          </a:bodyPr>
          <a:lstStyle/>
          <a:p>
            <a:pPr marL="0" lvl="0" indent="0" algn="l" rtl="0">
              <a:spcBef>
                <a:spcPts val="0"/>
              </a:spcBef>
              <a:spcAft>
                <a:spcPts val="0"/>
              </a:spcAft>
              <a:buNone/>
            </a:pPr>
            <a:endParaRPr/>
          </a:p>
        </p:txBody>
      </p:sp>
      <p:pic>
        <p:nvPicPr>
          <p:cNvPr id="75" name="Google Shape;75;p20" descr="preencoded.png">
            <a:hlinkClick r:id="rId2"/>
          </p:cNvPr>
          <p:cNvPicPr preferRelativeResize="0"/>
          <p:nvPr/>
        </p:nvPicPr>
        <p:blipFill rotWithShape="1">
          <a:blip r:embed="rId3">
            <a:alphaModFix/>
          </a:blip>
          <a:srcRect/>
          <a:stretch/>
        </p:blipFill>
        <p:spPr>
          <a:xfrm>
            <a:off x="8024509" y="4843463"/>
            <a:ext cx="1076628" cy="257175"/>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lide 6 master">
  <p:cSld name="Slide 6 master">
    <p:spTree>
      <p:nvGrpSpPr>
        <p:cNvPr id="1" name="Shape 76"/>
        <p:cNvGrpSpPr/>
        <p:nvPr/>
      </p:nvGrpSpPr>
      <p:grpSpPr>
        <a:xfrm>
          <a:off x="0" y="0"/>
          <a:ext cx="0" cy="0"/>
          <a:chOff x="0" y="0"/>
          <a:chExt cx="0" cy="0"/>
        </a:xfrm>
      </p:grpSpPr>
      <p:sp>
        <p:nvSpPr>
          <p:cNvPr id="77" name="Google Shape;77;p21"/>
          <p:cNvSpPr/>
          <p:nvPr/>
        </p:nvSpPr>
        <p:spPr>
          <a:xfrm>
            <a:off x="0" y="0"/>
            <a:ext cx="9144000" cy="5143500"/>
          </a:xfrm>
          <a:prstGeom prst="rect">
            <a:avLst/>
          </a:prstGeom>
          <a:solidFill>
            <a:srgbClr val="1B1B1E"/>
          </a:solidFill>
          <a:ln>
            <a:noFill/>
          </a:ln>
        </p:spPr>
        <p:txBody>
          <a:bodyPr spcFirstLastPara="1" wrap="square" lIns="57150" tIns="57150" rIns="57150" bIns="57150" anchor="ctr" anchorCtr="0">
            <a:noAutofit/>
          </a:bodyPr>
          <a:lstStyle/>
          <a:p>
            <a:pPr marL="0" lvl="0" indent="0" algn="l" rtl="0">
              <a:spcBef>
                <a:spcPts val="0"/>
              </a:spcBef>
              <a:spcAft>
                <a:spcPts val="0"/>
              </a:spcAft>
              <a:buNone/>
            </a:pPr>
            <a:endParaRPr/>
          </a:p>
        </p:txBody>
      </p:sp>
      <p:sp>
        <p:nvSpPr>
          <p:cNvPr id="78" name="Google Shape;78;p21"/>
          <p:cNvSpPr/>
          <p:nvPr/>
        </p:nvSpPr>
        <p:spPr>
          <a:xfrm>
            <a:off x="0" y="0"/>
            <a:ext cx="9144000" cy="5143500"/>
          </a:xfrm>
          <a:prstGeom prst="rect">
            <a:avLst/>
          </a:prstGeom>
          <a:solidFill>
            <a:srgbClr val="27272B"/>
          </a:solidFill>
          <a:ln>
            <a:noFill/>
          </a:ln>
        </p:spPr>
        <p:txBody>
          <a:bodyPr spcFirstLastPara="1" wrap="square" lIns="57150" tIns="57150" rIns="57150" bIns="57150" anchor="ctr" anchorCtr="0">
            <a:noAutofit/>
          </a:bodyPr>
          <a:lstStyle/>
          <a:p>
            <a:pPr marL="0" lvl="0" indent="0" algn="l" rtl="0">
              <a:spcBef>
                <a:spcPts val="0"/>
              </a:spcBef>
              <a:spcAft>
                <a:spcPts val="0"/>
              </a:spcAft>
              <a:buNone/>
            </a:pPr>
            <a:endParaRPr/>
          </a:p>
        </p:txBody>
      </p:sp>
      <p:pic>
        <p:nvPicPr>
          <p:cNvPr id="79" name="Google Shape;79;p21" descr="preencoded.png">
            <a:hlinkClick r:id="rId2"/>
          </p:cNvPr>
          <p:cNvPicPr preferRelativeResize="0"/>
          <p:nvPr/>
        </p:nvPicPr>
        <p:blipFill rotWithShape="1">
          <a:blip r:embed="rId3">
            <a:alphaModFix/>
          </a:blip>
          <a:srcRect/>
          <a:stretch/>
        </p:blipFill>
        <p:spPr>
          <a:xfrm>
            <a:off x="8024509" y="4843463"/>
            <a:ext cx="1076628" cy="2571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lide 8 master">
  <p:cSld name="Slide 8 master">
    <p:spTree>
      <p:nvGrpSpPr>
        <p:cNvPr id="1" name="Shape 80"/>
        <p:cNvGrpSpPr/>
        <p:nvPr/>
      </p:nvGrpSpPr>
      <p:grpSpPr>
        <a:xfrm>
          <a:off x="0" y="0"/>
          <a:ext cx="0" cy="0"/>
          <a:chOff x="0" y="0"/>
          <a:chExt cx="0" cy="0"/>
        </a:xfrm>
      </p:grpSpPr>
      <p:sp>
        <p:nvSpPr>
          <p:cNvPr id="81" name="Google Shape;81;p22"/>
          <p:cNvSpPr/>
          <p:nvPr/>
        </p:nvSpPr>
        <p:spPr>
          <a:xfrm>
            <a:off x="0" y="0"/>
            <a:ext cx="9144000" cy="5143500"/>
          </a:xfrm>
          <a:prstGeom prst="rect">
            <a:avLst/>
          </a:prstGeom>
          <a:solidFill>
            <a:srgbClr val="1B1B1E"/>
          </a:solidFill>
          <a:ln>
            <a:noFill/>
          </a:ln>
        </p:spPr>
        <p:txBody>
          <a:bodyPr spcFirstLastPara="1" wrap="square" lIns="57150" tIns="57150" rIns="57150" bIns="57150" anchor="ctr" anchorCtr="0">
            <a:noAutofit/>
          </a:bodyPr>
          <a:lstStyle/>
          <a:p>
            <a:pPr marL="0" lvl="0" indent="0" algn="l" rtl="0">
              <a:spcBef>
                <a:spcPts val="0"/>
              </a:spcBef>
              <a:spcAft>
                <a:spcPts val="0"/>
              </a:spcAft>
              <a:buNone/>
            </a:pPr>
            <a:endParaRPr/>
          </a:p>
        </p:txBody>
      </p:sp>
      <p:sp>
        <p:nvSpPr>
          <p:cNvPr id="82" name="Google Shape;82;p22"/>
          <p:cNvSpPr/>
          <p:nvPr/>
        </p:nvSpPr>
        <p:spPr>
          <a:xfrm>
            <a:off x="0" y="0"/>
            <a:ext cx="9144000" cy="5143500"/>
          </a:xfrm>
          <a:prstGeom prst="rect">
            <a:avLst/>
          </a:prstGeom>
          <a:solidFill>
            <a:srgbClr val="27272B"/>
          </a:solidFill>
          <a:ln>
            <a:noFill/>
          </a:ln>
        </p:spPr>
        <p:txBody>
          <a:bodyPr spcFirstLastPara="1" wrap="square" lIns="57150" tIns="57150" rIns="57150" bIns="57150" anchor="ctr" anchorCtr="0">
            <a:noAutofit/>
          </a:bodyPr>
          <a:lstStyle/>
          <a:p>
            <a:pPr marL="0" lvl="0" indent="0" algn="l" rtl="0">
              <a:spcBef>
                <a:spcPts val="0"/>
              </a:spcBef>
              <a:spcAft>
                <a:spcPts val="0"/>
              </a:spcAft>
              <a:buNone/>
            </a:pPr>
            <a:endParaRPr/>
          </a:p>
        </p:txBody>
      </p:sp>
      <p:pic>
        <p:nvPicPr>
          <p:cNvPr id="83" name="Google Shape;83;p22" descr="preencoded.png">
            <a:hlinkClick r:id="rId2"/>
          </p:cNvPr>
          <p:cNvPicPr preferRelativeResize="0"/>
          <p:nvPr/>
        </p:nvPicPr>
        <p:blipFill rotWithShape="1">
          <a:blip r:embed="rId3">
            <a:alphaModFix/>
          </a:blip>
          <a:srcRect/>
          <a:stretch/>
        </p:blipFill>
        <p:spPr>
          <a:xfrm>
            <a:off x="8024509" y="4843463"/>
            <a:ext cx="1076628" cy="2571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pic>
        <p:nvPicPr>
          <p:cNvPr id="89" name="Google Shape;89;p23" descr="Página 18 | Imágenes de Bici Animado - Descarga gratuita en Freepik"/>
          <p:cNvPicPr preferRelativeResize="0"/>
          <p:nvPr/>
        </p:nvPicPr>
        <p:blipFill rotWithShape="1">
          <a:blip r:embed="rId3">
            <a:alphaModFix/>
          </a:blip>
          <a:srcRect/>
          <a:stretch/>
        </p:blipFill>
        <p:spPr>
          <a:xfrm>
            <a:off x="1" y="0"/>
            <a:ext cx="9144000" cy="5143500"/>
          </a:xfrm>
          <a:prstGeom prst="rect">
            <a:avLst/>
          </a:prstGeom>
          <a:noFill/>
          <a:ln>
            <a:noFill/>
          </a:ln>
        </p:spPr>
      </p:pic>
      <p:sp>
        <p:nvSpPr>
          <p:cNvPr id="90" name="Google Shape;90;p23"/>
          <p:cNvSpPr/>
          <p:nvPr/>
        </p:nvSpPr>
        <p:spPr>
          <a:xfrm>
            <a:off x="0" y="-1"/>
            <a:ext cx="9144000" cy="5143501"/>
          </a:xfrm>
          <a:prstGeom prst="rect">
            <a:avLst/>
          </a:prstGeom>
          <a:solidFill>
            <a:srgbClr val="27272B">
              <a:alpha val="80000"/>
            </a:srgbClr>
          </a:solidFill>
          <a:ln>
            <a:noFill/>
          </a:ln>
        </p:spPr>
        <p:txBody>
          <a:bodyPr spcFirstLastPara="1" wrap="square" lIns="57150" tIns="28575" rIns="57150" bIns="28575" anchor="t" anchorCtr="0">
            <a:noAutofit/>
          </a:bodyPr>
          <a:lstStyle/>
          <a:p>
            <a:pPr marL="0" marR="0" lvl="0" indent="0" algn="l" rtl="0">
              <a:spcBef>
                <a:spcPts val="0"/>
              </a:spcBef>
              <a:spcAft>
                <a:spcPts val="0"/>
              </a:spcAft>
              <a:buNone/>
            </a:pPr>
            <a:endParaRPr sz="1100">
              <a:solidFill>
                <a:schemeClr val="dk1"/>
              </a:solidFill>
              <a:latin typeface="Calibri"/>
              <a:ea typeface="Calibri"/>
              <a:cs typeface="Calibri"/>
              <a:sym typeface="Calibri"/>
            </a:endParaRPr>
          </a:p>
        </p:txBody>
      </p:sp>
      <p:sp>
        <p:nvSpPr>
          <p:cNvPr id="91" name="Google Shape;91;p23"/>
          <p:cNvSpPr/>
          <p:nvPr/>
        </p:nvSpPr>
        <p:spPr>
          <a:xfrm>
            <a:off x="494637" y="396701"/>
            <a:ext cx="7467398" cy="921841"/>
          </a:xfrm>
          <a:prstGeom prst="rect">
            <a:avLst/>
          </a:prstGeom>
          <a:noFill/>
          <a:ln>
            <a:noFill/>
          </a:ln>
        </p:spPr>
        <p:txBody>
          <a:bodyPr spcFirstLastPara="1" wrap="square" lIns="0" tIns="0" rIns="0" bIns="0" anchor="t" anchorCtr="0">
            <a:noAutofit/>
          </a:bodyPr>
          <a:lstStyle/>
          <a:p>
            <a:pPr marL="0" marR="0" lvl="0" indent="0" algn="ctr" rtl="0">
              <a:lnSpc>
                <a:spcPct val="125000"/>
              </a:lnSpc>
              <a:spcBef>
                <a:spcPts val="0"/>
              </a:spcBef>
              <a:spcAft>
                <a:spcPts val="0"/>
              </a:spcAft>
              <a:buClr>
                <a:srgbClr val="FFE14D"/>
              </a:buClr>
              <a:buSzPts val="2500"/>
              <a:buFont typeface="Comfortaa"/>
              <a:buNone/>
            </a:pPr>
            <a:r>
              <a:rPr lang="es" sz="2500" b="1">
                <a:solidFill>
                  <a:srgbClr val="FFE14D"/>
                </a:solidFill>
                <a:latin typeface="Comfortaa"/>
                <a:ea typeface="Comfortaa"/>
                <a:cs typeface="Comfortaa"/>
                <a:sym typeface="Comfortaa"/>
              </a:rPr>
              <a:t>Proyecto final</a:t>
            </a:r>
            <a:endParaRPr sz="900"/>
          </a:p>
          <a:p>
            <a:pPr marL="0" marR="0" lvl="0" indent="0" algn="ctr" rtl="0">
              <a:lnSpc>
                <a:spcPct val="125000"/>
              </a:lnSpc>
              <a:spcBef>
                <a:spcPts val="0"/>
              </a:spcBef>
              <a:spcAft>
                <a:spcPts val="0"/>
              </a:spcAft>
              <a:buClr>
                <a:srgbClr val="FFE14D"/>
              </a:buClr>
              <a:buSzPts val="2500"/>
              <a:buFont typeface="Comfortaa"/>
              <a:buNone/>
            </a:pPr>
            <a:r>
              <a:rPr lang="es" sz="2500" b="1">
                <a:solidFill>
                  <a:srgbClr val="FFE14D"/>
                </a:solidFill>
                <a:latin typeface="Comfortaa"/>
                <a:ea typeface="Comfortaa"/>
                <a:cs typeface="Comfortaa"/>
                <a:sym typeface="Comfortaa"/>
              </a:rPr>
              <a:t>Analisis de viajes realizados</a:t>
            </a:r>
            <a:endParaRPr sz="2500" b="1">
              <a:solidFill>
                <a:srgbClr val="FFE14D"/>
              </a:solidFill>
              <a:latin typeface="Comfortaa"/>
              <a:ea typeface="Comfortaa"/>
              <a:cs typeface="Comfortaa"/>
              <a:sym typeface="Comfortaa"/>
            </a:endParaRPr>
          </a:p>
        </p:txBody>
      </p:sp>
      <p:sp>
        <p:nvSpPr>
          <p:cNvPr id="92" name="Google Shape;92;p23"/>
          <p:cNvSpPr/>
          <p:nvPr/>
        </p:nvSpPr>
        <p:spPr>
          <a:xfrm>
            <a:off x="990931" y="1318542"/>
            <a:ext cx="6538800" cy="921900"/>
          </a:xfrm>
          <a:prstGeom prst="rect">
            <a:avLst/>
          </a:prstGeom>
          <a:noFill/>
          <a:ln>
            <a:noFill/>
          </a:ln>
        </p:spPr>
        <p:txBody>
          <a:bodyPr spcFirstLastPara="1" wrap="square" lIns="0" tIns="0" rIns="0" bIns="0" anchor="t" anchorCtr="0">
            <a:noAutofit/>
          </a:bodyPr>
          <a:lstStyle/>
          <a:p>
            <a:pPr marL="0" marR="0" lvl="0" indent="0" algn="l" rtl="0">
              <a:lnSpc>
                <a:spcPct val="161111"/>
              </a:lnSpc>
              <a:spcBef>
                <a:spcPts val="0"/>
              </a:spcBef>
              <a:spcAft>
                <a:spcPts val="0"/>
              </a:spcAft>
              <a:buClr>
                <a:srgbClr val="D7D4CC"/>
              </a:buClr>
              <a:buSzPts val="1100"/>
              <a:buFont typeface="Raleway Medium"/>
              <a:buNone/>
            </a:pPr>
            <a:r>
              <a:rPr lang="es" sz="1100">
                <a:solidFill>
                  <a:srgbClr val="D7D4CC"/>
                </a:solidFill>
                <a:latin typeface="Raleway Medium"/>
                <a:ea typeface="Raleway Medium"/>
                <a:cs typeface="Raleway Medium"/>
                <a:sym typeface="Raleway Medium"/>
              </a:rPr>
              <a:t>Este proyecto tiene como objetivo analizar un conjunto de datos que contiene información sobre los viajes realizados mediante el servicio de renta de bicicletas de una empresa local (divvybikes) en el año 2020, en la ciudad de Chicago. La meta es evaluar el flujo de usuarios y los patrones de movilidad, promoviendo el uso de la bicicleta como una alternativa sustentable para reducir las emisiones de CO₂ provenientes de los automóviles. El análisis se lleva a cabo en Visual studio code utilizando Python, lo que permite un procesamiento interactivo y visualización de datos a través de diversas librerías como Pandas, Matplotlib y Seaborn.</a:t>
            </a:r>
            <a:endParaRPr sz="11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2"/>
          <p:cNvSpPr/>
          <p:nvPr/>
        </p:nvSpPr>
        <p:spPr>
          <a:xfrm>
            <a:off x="825847" y="938286"/>
            <a:ext cx="4057800" cy="660300"/>
          </a:xfrm>
          <a:prstGeom prst="rect">
            <a:avLst/>
          </a:prstGeom>
          <a:noFill/>
          <a:ln>
            <a:noFill/>
          </a:ln>
        </p:spPr>
        <p:txBody>
          <a:bodyPr spcFirstLastPara="1" wrap="square" lIns="0" tIns="0" rIns="0" bIns="0" anchor="t" anchorCtr="0">
            <a:noAutofit/>
          </a:bodyPr>
          <a:lstStyle/>
          <a:p>
            <a:pPr marL="0" marR="0" lvl="0" indent="0" algn="l" rtl="0">
              <a:lnSpc>
                <a:spcPct val="161764"/>
              </a:lnSpc>
              <a:spcBef>
                <a:spcPts val="0"/>
              </a:spcBef>
              <a:spcAft>
                <a:spcPts val="0"/>
              </a:spcAft>
              <a:buClr>
                <a:srgbClr val="D7D4CC"/>
              </a:buClr>
              <a:buSzPts val="1100"/>
              <a:buFont typeface="Raleway Medium"/>
              <a:buNone/>
            </a:pPr>
            <a:r>
              <a:rPr lang="es" sz="1100">
                <a:solidFill>
                  <a:srgbClr val="D7D4CC"/>
                </a:solidFill>
                <a:latin typeface="Raleway Medium"/>
                <a:ea typeface="Raleway Medium"/>
                <a:cs typeface="Raleway Medium"/>
                <a:sym typeface="Raleway Medium"/>
              </a:rPr>
              <a:t>Localizamos los trayectos más largos, esto puede servir para la logística de las bicicletas eléctricas y asi tener un mejor servicio al usuario. </a:t>
            </a:r>
            <a:endParaRPr sz="1100">
              <a:solidFill>
                <a:schemeClr val="dk1"/>
              </a:solidFill>
              <a:latin typeface="Calibri"/>
              <a:ea typeface="Calibri"/>
              <a:cs typeface="Calibri"/>
              <a:sym typeface="Calibri"/>
            </a:endParaRPr>
          </a:p>
        </p:txBody>
      </p:sp>
      <p:pic>
        <p:nvPicPr>
          <p:cNvPr id="171" name="Google Shape;171;p32"/>
          <p:cNvPicPr preferRelativeResize="0"/>
          <p:nvPr/>
        </p:nvPicPr>
        <p:blipFill rotWithShape="1">
          <a:blip r:embed="rId3">
            <a:alphaModFix/>
          </a:blip>
          <a:srcRect/>
          <a:stretch/>
        </p:blipFill>
        <p:spPr>
          <a:xfrm>
            <a:off x="7750774" y="4838084"/>
            <a:ext cx="1393225" cy="232204"/>
          </a:xfrm>
          <a:prstGeom prst="rect">
            <a:avLst/>
          </a:prstGeom>
          <a:noFill/>
          <a:ln>
            <a:noFill/>
          </a:ln>
        </p:spPr>
      </p:pic>
      <p:pic>
        <p:nvPicPr>
          <p:cNvPr id="172" name="Google Shape;172;p32"/>
          <p:cNvPicPr preferRelativeResize="0"/>
          <p:nvPr/>
        </p:nvPicPr>
        <p:blipFill>
          <a:blip r:embed="rId4">
            <a:alphaModFix/>
          </a:blip>
          <a:stretch>
            <a:fillRect/>
          </a:stretch>
        </p:blipFill>
        <p:spPr>
          <a:xfrm>
            <a:off x="5201948" y="458475"/>
            <a:ext cx="3851176" cy="4533276"/>
          </a:xfrm>
          <a:prstGeom prst="rect">
            <a:avLst/>
          </a:prstGeom>
          <a:noFill/>
          <a:ln>
            <a:noFill/>
          </a:ln>
        </p:spPr>
      </p:pic>
      <p:sp>
        <p:nvSpPr>
          <p:cNvPr id="173" name="Google Shape;173;p32"/>
          <p:cNvSpPr/>
          <p:nvPr/>
        </p:nvSpPr>
        <p:spPr>
          <a:xfrm>
            <a:off x="825848" y="378619"/>
            <a:ext cx="4376100" cy="764400"/>
          </a:xfrm>
          <a:prstGeom prst="rect">
            <a:avLst/>
          </a:prstGeom>
          <a:noFill/>
          <a:ln>
            <a:noFill/>
          </a:ln>
        </p:spPr>
        <p:txBody>
          <a:bodyPr spcFirstLastPara="1" wrap="square" lIns="0" tIns="0" rIns="0" bIns="0" anchor="t" anchorCtr="0">
            <a:noAutofit/>
          </a:bodyPr>
          <a:lstStyle/>
          <a:p>
            <a:pPr marL="0" marR="0" lvl="0" indent="0" algn="l" rtl="0">
              <a:lnSpc>
                <a:spcPct val="124675"/>
              </a:lnSpc>
              <a:spcBef>
                <a:spcPts val="0"/>
              </a:spcBef>
              <a:spcAft>
                <a:spcPts val="0"/>
              </a:spcAft>
              <a:buClr>
                <a:srgbClr val="FFE14D"/>
              </a:buClr>
              <a:buSzPts val="2400"/>
              <a:buFont typeface="Comfortaa"/>
              <a:buNone/>
            </a:pPr>
            <a:r>
              <a:rPr lang="es" sz="2400" b="1">
                <a:solidFill>
                  <a:srgbClr val="FFE14D"/>
                </a:solidFill>
                <a:latin typeface="Comfortaa"/>
                <a:ea typeface="Comfortaa"/>
                <a:cs typeface="Comfortaa"/>
                <a:sym typeface="Comfortaa"/>
              </a:rPr>
              <a:t>Exploración de data</a:t>
            </a:r>
            <a:endParaRPr sz="24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3"/>
          <p:cNvSpPr/>
          <p:nvPr/>
        </p:nvSpPr>
        <p:spPr>
          <a:xfrm>
            <a:off x="825848" y="378619"/>
            <a:ext cx="4376100" cy="764400"/>
          </a:xfrm>
          <a:prstGeom prst="rect">
            <a:avLst/>
          </a:prstGeom>
          <a:noFill/>
          <a:ln>
            <a:noFill/>
          </a:ln>
        </p:spPr>
        <p:txBody>
          <a:bodyPr spcFirstLastPara="1" wrap="square" lIns="0" tIns="0" rIns="0" bIns="0" anchor="t" anchorCtr="0">
            <a:noAutofit/>
          </a:bodyPr>
          <a:lstStyle/>
          <a:p>
            <a:pPr marL="0" marR="0" lvl="0" indent="0" algn="l" rtl="0">
              <a:lnSpc>
                <a:spcPct val="124675"/>
              </a:lnSpc>
              <a:spcBef>
                <a:spcPts val="0"/>
              </a:spcBef>
              <a:spcAft>
                <a:spcPts val="0"/>
              </a:spcAft>
              <a:buClr>
                <a:srgbClr val="FFE14D"/>
              </a:buClr>
              <a:buSzPts val="2400"/>
              <a:buFont typeface="Comfortaa"/>
              <a:buNone/>
            </a:pPr>
            <a:r>
              <a:rPr lang="es" sz="2400" b="1">
                <a:solidFill>
                  <a:srgbClr val="FFE14D"/>
                </a:solidFill>
                <a:latin typeface="Comfortaa"/>
                <a:ea typeface="Comfortaa"/>
                <a:cs typeface="Comfortaa"/>
                <a:sym typeface="Comfortaa"/>
              </a:rPr>
              <a:t>Random forest</a:t>
            </a:r>
            <a:endParaRPr sz="2400">
              <a:solidFill>
                <a:schemeClr val="dk1"/>
              </a:solidFill>
              <a:latin typeface="Calibri"/>
              <a:ea typeface="Calibri"/>
              <a:cs typeface="Calibri"/>
              <a:sym typeface="Calibri"/>
            </a:endParaRPr>
          </a:p>
        </p:txBody>
      </p:sp>
      <p:sp>
        <p:nvSpPr>
          <p:cNvPr id="180" name="Google Shape;180;p33"/>
          <p:cNvSpPr/>
          <p:nvPr/>
        </p:nvSpPr>
        <p:spPr>
          <a:xfrm>
            <a:off x="825850" y="834450"/>
            <a:ext cx="7321200" cy="764400"/>
          </a:xfrm>
          <a:prstGeom prst="rect">
            <a:avLst/>
          </a:prstGeom>
          <a:noFill/>
          <a:ln>
            <a:noFill/>
          </a:ln>
        </p:spPr>
        <p:txBody>
          <a:bodyPr spcFirstLastPara="1" wrap="square" lIns="0" tIns="0" rIns="0" bIns="0" anchor="t" anchorCtr="0">
            <a:noAutofit/>
          </a:bodyPr>
          <a:lstStyle/>
          <a:p>
            <a:pPr marL="0" marR="0" lvl="0" indent="0" algn="l" rtl="0">
              <a:lnSpc>
                <a:spcPct val="161764"/>
              </a:lnSpc>
              <a:spcBef>
                <a:spcPts val="0"/>
              </a:spcBef>
              <a:spcAft>
                <a:spcPts val="0"/>
              </a:spcAft>
              <a:buClr>
                <a:srgbClr val="D7D4CC"/>
              </a:buClr>
              <a:buSzPts val="1100"/>
              <a:buFont typeface="Raleway Medium"/>
              <a:buNone/>
            </a:pPr>
            <a:r>
              <a:rPr lang="es" sz="1100">
                <a:solidFill>
                  <a:srgbClr val="D7D4CC"/>
                </a:solidFill>
                <a:latin typeface="Raleway Medium"/>
                <a:ea typeface="Raleway Medium"/>
                <a:cs typeface="Raleway Medium"/>
                <a:sym typeface="Raleway Medium"/>
              </a:rPr>
              <a:t>Los resultados del análisis predictivo, utilizando un modelo de predicción Random forest, nos dice que el 70.7 por ciento de los viajes fueron hechos por miembros seguros, el 24.9 por futuros miembros y el 3.6 por ciento por miembros en riesgo de declinar su membresía. Estos fueron evaluados con las siguientes variables.</a:t>
            </a:r>
            <a:endParaRPr sz="1100">
              <a:solidFill>
                <a:schemeClr val="dk1"/>
              </a:solidFill>
              <a:latin typeface="Calibri"/>
              <a:ea typeface="Calibri"/>
              <a:cs typeface="Calibri"/>
              <a:sym typeface="Calibri"/>
            </a:endParaRPr>
          </a:p>
        </p:txBody>
      </p:sp>
      <p:pic>
        <p:nvPicPr>
          <p:cNvPr id="181" name="Google Shape;181;p33"/>
          <p:cNvPicPr preferRelativeResize="0"/>
          <p:nvPr/>
        </p:nvPicPr>
        <p:blipFill rotWithShape="1">
          <a:blip r:embed="rId3">
            <a:alphaModFix/>
          </a:blip>
          <a:srcRect/>
          <a:stretch/>
        </p:blipFill>
        <p:spPr>
          <a:xfrm>
            <a:off x="7750774" y="4838084"/>
            <a:ext cx="1393225" cy="232204"/>
          </a:xfrm>
          <a:prstGeom prst="rect">
            <a:avLst/>
          </a:prstGeom>
          <a:noFill/>
          <a:ln>
            <a:noFill/>
          </a:ln>
        </p:spPr>
      </p:pic>
      <p:pic>
        <p:nvPicPr>
          <p:cNvPr id="182" name="Google Shape;182;p33"/>
          <p:cNvPicPr preferRelativeResize="0"/>
          <p:nvPr/>
        </p:nvPicPr>
        <p:blipFill>
          <a:blip r:embed="rId4">
            <a:alphaModFix/>
          </a:blip>
          <a:stretch>
            <a:fillRect/>
          </a:stretch>
        </p:blipFill>
        <p:spPr>
          <a:xfrm>
            <a:off x="802125" y="1726361"/>
            <a:ext cx="4423534" cy="3343939"/>
          </a:xfrm>
          <a:prstGeom prst="rect">
            <a:avLst/>
          </a:prstGeom>
          <a:noFill/>
          <a:ln>
            <a:noFill/>
          </a:ln>
        </p:spPr>
      </p:pic>
      <p:sp>
        <p:nvSpPr>
          <p:cNvPr id="183" name="Google Shape;183;p33"/>
          <p:cNvSpPr/>
          <p:nvPr/>
        </p:nvSpPr>
        <p:spPr>
          <a:xfrm>
            <a:off x="5409600" y="1921300"/>
            <a:ext cx="3167400" cy="764400"/>
          </a:xfrm>
          <a:prstGeom prst="rect">
            <a:avLst/>
          </a:prstGeom>
          <a:noFill/>
          <a:ln>
            <a:noFill/>
          </a:ln>
        </p:spPr>
        <p:txBody>
          <a:bodyPr spcFirstLastPara="1" wrap="square" lIns="0" tIns="0" rIns="0" bIns="0" anchor="t" anchorCtr="0">
            <a:noAutofit/>
          </a:bodyPr>
          <a:lstStyle/>
          <a:p>
            <a:pPr marL="457200" marR="0" lvl="0" indent="-298450" algn="l" rtl="0">
              <a:lnSpc>
                <a:spcPct val="161764"/>
              </a:lnSpc>
              <a:spcBef>
                <a:spcPts val="0"/>
              </a:spcBef>
              <a:spcAft>
                <a:spcPts val="0"/>
              </a:spcAft>
              <a:buClr>
                <a:srgbClr val="D7D4CC"/>
              </a:buClr>
              <a:buSzPts val="1100"/>
              <a:buFont typeface="Raleway Medium"/>
              <a:buChar char="●"/>
            </a:pPr>
            <a:r>
              <a:rPr lang="es" sz="1100">
                <a:solidFill>
                  <a:srgbClr val="D7D4CC"/>
                </a:solidFill>
                <a:latin typeface="Raleway Medium"/>
                <a:ea typeface="Raleway Medium"/>
                <a:cs typeface="Raleway Medium"/>
                <a:sym typeface="Raleway Medium"/>
              </a:rPr>
              <a:t>Duración del viaje </a:t>
            </a:r>
            <a:endParaRPr sz="1100">
              <a:solidFill>
                <a:srgbClr val="D7D4CC"/>
              </a:solidFill>
              <a:latin typeface="Raleway Medium"/>
              <a:ea typeface="Raleway Medium"/>
              <a:cs typeface="Raleway Medium"/>
              <a:sym typeface="Raleway Medium"/>
            </a:endParaRPr>
          </a:p>
          <a:p>
            <a:pPr marL="457200" marR="0" lvl="0" indent="-298450" algn="l" rtl="0">
              <a:lnSpc>
                <a:spcPct val="161764"/>
              </a:lnSpc>
              <a:spcBef>
                <a:spcPts val="0"/>
              </a:spcBef>
              <a:spcAft>
                <a:spcPts val="0"/>
              </a:spcAft>
              <a:buClr>
                <a:srgbClr val="D7D4CC"/>
              </a:buClr>
              <a:buSzPts val="1100"/>
              <a:buFont typeface="Raleway Medium"/>
              <a:buChar char="●"/>
            </a:pPr>
            <a:r>
              <a:rPr lang="es" sz="1100">
                <a:solidFill>
                  <a:srgbClr val="D7D4CC"/>
                </a:solidFill>
                <a:latin typeface="Raleway Medium"/>
                <a:ea typeface="Raleway Medium"/>
                <a:cs typeface="Raleway Medium"/>
                <a:sym typeface="Raleway Medium"/>
              </a:rPr>
              <a:t>Hora del dia y dia de la semana</a:t>
            </a:r>
            <a:endParaRPr sz="1100">
              <a:solidFill>
                <a:srgbClr val="D7D4CC"/>
              </a:solidFill>
              <a:latin typeface="Raleway Medium"/>
              <a:ea typeface="Raleway Medium"/>
              <a:cs typeface="Raleway Medium"/>
              <a:sym typeface="Raleway Medium"/>
            </a:endParaRPr>
          </a:p>
          <a:p>
            <a:pPr marL="457200" marR="0" lvl="0" indent="-298450" algn="l" rtl="0">
              <a:lnSpc>
                <a:spcPct val="161764"/>
              </a:lnSpc>
              <a:spcBef>
                <a:spcPts val="0"/>
              </a:spcBef>
              <a:spcAft>
                <a:spcPts val="0"/>
              </a:spcAft>
              <a:buClr>
                <a:srgbClr val="D7D4CC"/>
              </a:buClr>
              <a:buSzPts val="1100"/>
              <a:buFont typeface="Raleway Medium"/>
              <a:buChar char="●"/>
            </a:pPr>
            <a:r>
              <a:rPr lang="es" sz="1100">
                <a:solidFill>
                  <a:srgbClr val="D7D4CC"/>
                </a:solidFill>
                <a:latin typeface="Raleway Medium"/>
                <a:ea typeface="Raleway Medium"/>
                <a:cs typeface="Raleway Medium"/>
                <a:sym typeface="Raleway Medium"/>
              </a:rPr>
              <a:t>Tipo de bici</a:t>
            </a:r>
            <a:endParaRPr sz="1100">
              <a:solidFill>
                <a:srgbClr val="D7D4CC"/>
              </a:solidFill>
              <a:latin typeface="Raleway Medium"/>
              <a:ea typeface="Raleway Medium"/>
              <a:cs typeface="Raleway Medium"/>
              <a:sym typeface="Raleway Medium"/>
            </a:endParaRPr>
          </a:p>
          <a:p>
            <a:pPr marL="457200" marR="0" lvl="0" indent="-298450" algn="l" rtl="0">
              <a:lnSpc>
                <a:spcPct val="161764"/>
              </a:lnSpc>
              <a:spcBef>
                <a:spcPts val="0"/>
              </a:spcBef>
              <a:spcAft>
                <a:spcPts val="0"/>
              </a:spcAft>
              <a:buClr>
                <a:srgbClr val="D7D4CC"/>
              </a:buClr>
              <a:buSzPts val="1100"/>
              <a:buFont typeface="Raleway Medium"/>
              <a:buChar char="●"/>
            </a:pPr>
            <a:r>
              <a:rPr lang="es" sz="1100">
                <a:solidFill>
                  <a:srgbClr val="D7D4CC"/>
                </a:solidFill>
                <a:latin typeface="Raleway Medium"/>
                <a:ea typeface="Raleway Medium"/>
                <a:cs typeface="Raleway Medium"/>
                <a:sym typeface="Raleway Medium"/>
              </a:rPr>
              <a:t>Estaciones de inicio/fin</a:t>
            </a:r>
            <a:endParaRPr sz="1100">
              <a:solidFill>
                <a:srgbClr val="D7D4CC"/>
              </a:solidFill>
              <a:latin typeface="Raleway Medium"/>
              <a:ea typeface="Raleway Medium"/>
              <a:cs typeface="Raleway Medium"/>
              <a:sym typeface="Raleway Medium"/>
            </a:endParaRPr>
          </a:p>
          <a:p>
            <a:pPr marL="457200" marR="0" lvl="0" indent="-298450" algn="l" rtl="0">
              <a:lnSpc>
                <a:spcPct val="161764"/>
              </a:lnSpc>
              <a:spcBef>
                <a:spcPts val="0"/>
              </a:spcBef>
              <a:spcAft>
                <a:spcPts val="0"/>
              </a:spcAft>
              <a:buClr>
                <a:srgbClr val="D7D4CC"/>
              </a:buClr>
              <a:buSzPts val="1100"/>
              <a:buFont typeface="Raleway Medium"/>
              <a:buChar char="●"/>
            </a:pPr>
            <a:r>
              <a:rPr lang="es" sz="1100">
                <a:solidFill>
                  <a:srgbClr val="D7D4CC"/>
                </a:solidFill>
                <a:latin typeface="Raleway Medium"/>
                <a:ea typeface="Raleway Medium"/>
                <a:cs typeface="Raleway Medium"/>
                <a:sym typeface="Raleway Medium"/>
              </a:rPr>
              <a:t>Distancia aproximada</a:t>
            </a:r>
            <a:endParaRPr sz="1100">
              <a:solidFill>
                <a:srgbClr val="D7D4CC"/>
              </a:solidFill>
              <a:latin typeface="Raleway Medium"/>
              <a:ea typeface="Raleway Medium"/>
              <a:cs typeface="Raleway Medium"/>
              <a:sym typeface="Raleway Medium"/>
            </a:endParaRPr>
          </a:p>
          <a:p>
            <a:pPr marL="0" marR="0" lvl="0" indent="0" algn="l" rtl="0">
              <a:lnSpc>
                <a:spcPct val="161764"/>
              </a:lnSpc>
              <a:spcBef>
                <a:spcPts val="0"/>
              </a:spcBef>
              <a:spcAft>
                <a:spcPts val="0"/>
              </a:spcAft>
              <a:buClr>
                <a:srgbClr val="D7D4CC"/>
              </a:buClr>
              <a:buSzPts val="1100"/>
              <a:buFont typeface="Raleway Medium"/>
              <a:buNone/>
            </a:pPr>
            <a:endParaRPr sz="1100">
              <a:solidFill>
                <a:srgbClr val="D7D4CC"/>
              </a:solidFill>
              <a:latin typeface="Raleway Medium"/>
              <a:ea typeface="Raleway Medium"/>
              <a:cs typeface="Raleway Medium"/>
              <a:sym typeface="Raleway Medium"/>
            </a:endParaRPr>
          </a:p>
          <a:p>
            <a:pPr marL="0" marR="0" lvl="0" indent="0" algn="l" rtl="0">
              <a:lnSpc>
                <a:spcPct val="161764"/>
              </a:lnSpc>
              <a:spcBef>
                <a:spcPts val="0"/>
              </a:spcBef>
              <a:spcAft>
                <a:spcPts val="0"/>
              </a:spcAft>
              <a:buClr>
                <a:srgbClr val="D7D4CC"/>
              </a:buClr>
              <a:buSzPts val="1100"/>
              <a:buFont typeface="Raleway Medium"/>
              <a:buNone/>
            </a:pPr>
            <a:r>
              <a:rPr lang="es" sz="1100">
                <a:solidFill>
                  <a:srgbClr val="D7D4CC"/>
                </a:solidFill>
                <a:latin typeface="Raleway Medium"/>
                <a:ea typeface="Raleway Medium"/>
                <a:cs typeface="Raleway Medium"/>
                <a:sym typeface="Raleway Medium"/>
              </a:rPr>
              <a:t>Se puede tener un mejor resultado si se tuvieran los ids de los usuarios que realizaron los viajes.</a:t>
            </a:r>
            <a:endParaRPr sz="1100">
              <a:solidFill>
                <a:srgbClr val="D7D4CC"/>
              </a:solidFill>
              <a:latin typeface="Raleway Medium"/>
              <a:ea typeface="Raleway Medium"/>
              <a:cs typeface="Raleway Medium"/>
              <a:sym typeface="Raleway Medium"/>
            </a:endParaRPr>
          </a:p>
          <a:p>
            <a:pPr marL="0" marR="0" lvl="0" indent="0" algn="l" rtl="0">
              <a:lnSpc>
                <a:spcPct val="161764"/>
              </a:lnSpc>
              <a:spcBef>
                <a:spcPts val="0"/>
              </a:spcBef>
              <a:spcAft>
                <a:spcPts val="0"/>
              </a:spcAft>
              <a:buClr>
                <a:srgbClr val="D7D4CC"/>
              </a:buClr>
              <a:buSzPts val="1100"/>
              <a:buFont typeface="Raleway Medium"/>
              <a:buNone/>
            </a:pPr>
            <a:r>
              <a:rPr lang="es" sz="1100">
                <a:solidFill>
                  <a:srgbClr val="D7D4CC"/>
                </a:solidFill>
                <a:latin typeface="Raleway Medium"/>
                <a:ea typeface="Raleway Medium"/>
                <a:cs typeface="Raleway Medium"/>
                <a:sym typeface="Raleway Medium"/>
              </a:rPr>
              <a:t>.</a:t>
            </a:r>
            <a:endParaRPr sz="1100">
              <a:solidFill>
                <a:srgbClr val="D7D4CC"/>
              </a:solidFill>
              <a:latin typeface="Raleway Medium"/>
              <a:ea typeface="Raleway Medium"/>
              <a:cs typeface="Raleway Medium"/>
              <a:sym typeface="Raleway Medium"/>
            </a:endParaRPr>
          </a:p>
          <a:p>
            <a:pPr marL="0" marR="0" lvl="0" indent="0" algn="l" rtl="0">
              <a:lnSpc>
                <a:spcPct val="161764"/>
              </a:lnSpc>
              <a:spcBef>
                <a:spcPts val="0"/>
              </a:spcBef>
              <a:spcAft>
                <a:spcPts val="0"/>
              </a:spcAft>
              <a:buClr>
                <a:srgbClr val="D7D4CC"/>
              </a:buClr>
              <a:buSzPts val="1100"/>
              <a:buFont typeface="Raleway Medium"/>
              <a:buNone/>
            </a:pPr>
            <a:endParaRPr sz="1100">
              <a:solidFill>
                <a:srgbClr val="D7D4CC"/>
              </a:solidFill>
              <a:latin typeface="Raleway Medium"/>
              <a:ea typeface="Raleway Medium"/>
              <a:cs typeface="Raleway Medium"/>
              <a:sym typeface="Raleway Medium"/>
            </a:endParaRPr>
          </a:p>
          <a:p>
            <a:pPr marL="0" marR="0" lvl="0" indent="0" algn="l" rtl="0">
              <a:lnSpc>
                <a:spcPct val="161764"/>
              </a:lnSpc>
              <a:spcBef>
                <a:spcPts val="0"/>
              </a:spcBef>
              <a:spcAft>
                <a:spcPts val="0"/>
              </a:spcAft>
              <a:buClr>
                <a:srgbClr val="D7D4CC"/>
              </a:buClr>
              <a:buSzPts val="1100"/>
              <a:buFont typeface="Raleway Medium"/>
              <a:buNone/>
            </a:pPr>
            <a:endParaRPr sz="1100">
              <a:solidFill>
                <a:srgbClr val="D7D4CC"/>
              </a:solidFill>
              <a:latin typeface="Raleway Medium"/>
              <a:ea typeface="Raleway Medium"/>
              <a:cs typeface="Raleway Medium"/>
              <a:sym typeface="Raleway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4"/>
          <p:cNvSpPr/>
          <p:nvPr/>
        </p:nvSpPr>
        <p:spPr>
          <a:xfrm>
            <a:off x="825848" y="378619"/>
            <a:ext cx="4376101" cy="764530"/>
          </a:xfrm>
          <a:prstGeom prst="rect">
            <a:avLst/>
          </a:prstGeom>
          <a:noFill/>
          <a:ln>
            <a:noFill/>
          </a:ln>
        </p:spPr>
        <p:txBody>
          <a:bodyPr spcFirstLastPara="1" wrap="square" lIns="0" tIns="0" rIns="0" bIns="0" anchor="t" anchorCtr="0">
            <a:noAutofit/>
          </a:bodyPr>
          <a:lstStyle/>
          <a:p>
            <a:pPr marL="0" marR="0" lvl="0" indent="0" algn="l" rtl="0">
              <a:lnSpc>
                <a:spcPct val="124675"/>
              </a:lnSpc>
              <a:spcBef>
                <a:spcPts val="0"/>
              </a:spcBef>
              <a:spcAft>
                <a:spcPts val="0"/>
              </a:spcAft>
              <a:buClr>
                <a:srgbClr val="FFE14D"/>
              </a:buClr>
              <a:buSzPts val="2400"/>
              <a:buFont typeface="Comfortaa"/>
              <a:buNone/>
            </a:pPr>
            <a:r>
              <a:rPr lang="es" sz="2400" b="1">
                <a:solidFill>
                  <a:srgbClr val="FFE14D"/>
                </a:solidFill>
                <a:latin typeface="Comfortaa"/>
                <a:ea typeface="Comfortaa"/>
                <a:cs typeface="Comfortaa"/>
                <a:sym typeface="Comfortaa"/>
              </a:rPr>
              <a:t>Segmentos de marketing</a:t>
            </a:r>
            <a:endParaRPr sz="2400">
              <a:solidFill>
                <a:schemeClr val="dk1"/>
              </a:solidFill>
              <a:latin typeface="Calibri"/>
              <a:ea typeface="Calibri"/>
              <a:cs typeface="Calibri"/>
              <a:sym typeface="Calibri"/>
            </a:endParaRPr>
          </a:p>
        </p:txBody>
      </p:sp>
      <p:sp>
        <p:nvSpPr>
          <p:cNvPr id="190" name="Google Shape;190;p34"/>
          <p:cNvSpPr/>
          <p:nvPr/>
        </p:nvSpPr>
        <p:spPr>
          <a:xfrm>
            <a:off x="825850" y="834450"/>
            <a:ext cx="7273200" cy="660300"/>
          </a:xfrm>
          <a:prstGeom prst="rect">
            <a:avLst/>
          </a:prstGeom>
          <a:noFill/>
          <a:ln>
            <a:noFill/>
          </a:ln>
        </p:spPr>
        <p:txBody>
          <a:bodyPr spcFirstLastPara="1" wrap="square" lIns="0" tIns="0" rIns="0" bIns="0" anchor="t" anchorCtr="0">
            <a:noAutofit/>
          </a:bodyPr>
          <a:lstStyle/>
          <a:p>
            <a:pPr marL="0" marR="0" lvl="0" indent="0" algn="l" rtl="0">
              <a:lnSpc>
                <a:spcPct val="161764"/>
              </a:lnSpc>
              <a:spcBef>
                <a:spcPts val="0"/>
              </a:spcBef>
              <a:spcAft>
                <a:spcPts val="0"/>
              </a:spcAft>
              <a:buClr>
                <a:srgbClr val="D7D4CC"/>
              </a:buClr>
              <a:buSzPts val="1100"/>
              <a:buFont typeface="Raleway Medium"/>
              <a:buNone/>
            </a:pPr>
            <a:r>
              <a:rPr lang="es" sz="1100">
                <a:solidFill>
                  <a:srgbClr val="D7D4CC"/>
                </a:solidFill>
                <a:latin typeface="Raleway Medium"/>
                <a:ea typeface="Raleway Medium"/>
                <a:cs typeface="Raleway Medium"/>
                <a:sym typeface="Raleway Medium"/>
              </a:rPr>
              <a:t>Se presenta el siguiente plan de marketing para los miembros, una vez teniendo el id de usuario</a:t>
            </a:r>
            <a:endParaRPr sz="1100">
              <a:solidFill>
                <a:schemeClr val="dk1"/>
              </a:solidFill>
              <a:latin typeface="Calibri"/>
              <a:ea typeface="Calibri"/>
              <a:cs typeface="Calibri"/>
              <a:sym typeface="Calibri"/>
            </a:endParaRPr>
          </a:p>
        </p:txBody>
      </p:sp>
      <p:pic>
        <p:nvPicPr>
          <p:cNvPr id="191" name="Google Shape;191;p34"/>
          <p:cNvPicPr preferRelativeResize="0"/>
          <p:nvPr/>
        </p:nvPicPr>
        <p:blipFill rotWithShape="1">
          <a:blip r:embed="rId3">
            <a:alphaModFix/>
          </a:blip>
          <a:srcRect/>
          <a:stretch/>
        </p:blipFill>
        <p:spPr>
          <a:xfrm>
            <a:off x="7750774" y="4838084"/>
            <a:ext cx="1393226" cy="232204"/>
          </a:xfrm>
          <a:prstGeom prst="rect">
            <a:avLst/>
          </a:prstGeom>
          <a:noFill/>
          <a:ln>
            <a:noFill/>
          </a:ln>
        </p:spPr>
      </p:pic>
      <p:graphicFrame>
        <p:nvGraphicFramePr>
          <p:cNvPr id="192" name="Google Shape;192;p34"/>
          <p:cNvGraphicFramePr/>
          <p:nvPr/>
        </p:nvGraphicFramePr>
        <p:xfrm>
          <a:off x="825838" y="1236088"/>
          <a:ext cx="7596475" cy="3397200"/>
        </p:xfrm>
        <a:graphic>
          <a:graphicData uri="http://schemas.openxmlformats.org/drawingml/2006/table">
            <a:tbl>
              <a:tblPr>
                <a:noFill/>
                <a:tableStyleId>{E0DC8904-3B28-4A7F-8176-5982B77B5A0A}</a:tableStyleId>
              </a:tblPr>
              <a:tblGrid>
                <a:gridCol w="1502850">
                  <a:extLst>
                    <a:ext uri="{9D8B030D-6E8A-4147-A177-3AD203B41FA5}">
                      <a16:colId xmlns:a16="http://schemas.microsoft.com/office/drawing/2014/main" val="20000"/>
                    </a:ext>
                  </a:extLst>
                </a:gridCol>
                <a:gridCol w="1931775">
                  <a:extLst>
                    <a:ext uri="{9D8B030D-6E8A-4147-A177-3AD203B41FA5}">
                      <a16:colId xmlns:a16="http://schemas.microsoft.com/office/drawing/2014/main" val="20001"/>
                    </a:ext>
                  </a:extLst>
                </a:gridCol>
                <a:gridCol w="4161850">
                  <a:extLst>
                    <a:ext uri="{9D8B030D-6E8A-4147-A177-3AD203B41FA5}">
                      <a16:colId xmlns:a16="http://schemas.microsoft.com/office/drawing/2014/main" val="20002"/>
                    </a:ext>
                  </a:extLst>
                </a:gridCol>
              </a:tblGrid>
              <a:tr h="399650">
                <a:tc>
                  <a:txBody>
                    <a:bodyPr/>
                    <a:lstStyle/>
                    <a:p>
                      <a:pPr marL="0" lvl="0" indent="0" algn="ctr" rtl="0">
                        <a:lnSpc>
                          <a:spcPct val="115000"/>
                        </a:lnSpc>
                        <a:spcBef>
                          <a:spcPts val="0"/>
                        </a:spcBef>
                        <a:spcAft>
                          <a:spcPts val="0"/>
                        </a:spcAft>
                        <a:buNone/>
                      </a:pPr>
                      <a:r>
                        <a:rPr lang="es" sz="1100" b="1"/>
                        <a:t>Segmento</a:t>
                      </a:r>
                      <a:endParaRPr sz="1100" b="1"/>
                    </a:p>
                  </a:txBody>
                  <a:tcPr marL="91425" marR="91425" marT="91425" marB="91425">
                    <a:solidFill>
                      <a:schemeClr val="lt2"/>
                    </a:solidFill>
                  </a:tcPr>
                </a:tc>
                <a:tc>
                  <a:txBody>
                    <a:bodyPr/>
                    <a:lstStyle/>
                    <a:p>
                      <a:pPr marL="0" lvl="0" indent="0" algn="ctr" rtl="0">
                        <a:lnSpc>
                          <a:spcPct val="115000"/>
                        </a:lnSpc>
                        <a:spcBef>
                          <a:spcPts val="0"/>
                        </a:spcBef>
                        <a:spcAft>
                          <a:spcPts val="0"/>
                        </a:spcAft>
                        <a:buNone/>
                      </a:pPr>
                      <a:r>
                        <a:rPr lang="es" sz="1100" b="1"/>
                        <a:t>Condición típica</a:t>
                      </a:r>
                      <a:endParaRPr sz="1100" b="1"/>
                    </a:p>
                  </a:txBody>
                  <a:tcPr marL="91425" marR="91425" marT="91425" marB="91425">
                    <a:solidFill>
                      <a:schemeClr val="lt2"/>
                    </a:solidFill>
                  </a:tcPr>
                </a:tc>
                <a:tc>
                  <a:txBody>
                    <a:bodyPr/>
                    <a:lstStyle/>
                    <a:p>
                      <a:pPr marL="0" lvl="0" indent="0" algn="ctr" rtl="0">
                        <a:lnSpc>
                          <a:spcPct val="115000"/>
                        </a:lnSpc>
                        <a:spcBef>
                          <a:spcPts val="0"/>
                        </a:spcBef>
                        <a:spcAft>
                          <a:spcPts val="0"/>
                        </a:spcAft>
                        <a:buNone/>
                      </a:pPr>
                      <a:r>
                        <a:rPr lang="es" sz="1100" b="1"/>
                        <a:t>Acción sugerida</a:t>
                      </a:r>
                      <a:endParaRPr sz="1100" b="1"/>
                    </a:p>
                  </a:txBody>
                  <a:tcPr marL="91425" marR="91425" marT="91425" marB="91425">
                    <a:solidFill>
                      <a:schemeClr val="lt2"/>
                    </a:solidFill>
                  </a:tcPr>
                </a:tc>
                <a:extLst>
                  <a:ext uri="{0D108BD9-81ED-4DB2-BD59-A6C34878D82A}">
                    <a16:rowId xmlns:a16="http://schemas.microsoft.com/office/drawing/2014/main" val="10000"/>
                  </a:ext>
                </a:extLst>
              </a:tr>
              <a:tr h="644375">
                <a:tc>
                  <a:txBody>
                    <a:bodyPr/>
                    <a:lstStyle/>
                    <a:p>
                      <a:pPr marL="0" lvl="0" indent="0" algn="l" rtl="0">
                        <a:spcBef>
                          <a:spcPts val="0"/>
                        </a:spcBef>
                        <a:spcAft>
                          <a:spcPts val="0"/>
                        </a:spcAft>
                        <a:buNone/>
                      </a:pPr>
                      <a:r>
                        <a:rPr lang="es" sz="1100" b="1"/>
                        <a:t>Futuros Members</a:t>
                      </a:r>
                      <a:endParaRPr sz="1100" b="1"/>
                    </a:p>
                  </a:txBody>
                  <a:tcPr marL="91425" marR="91425" marT="91425" marB="91425">
                    <a:solidFill>
                      <a:schemeClr val="lt2"/>
                    </a:solidFill>
                  </a:tcPr>
                </a:tc>
                <a:tc>
                  <a:txBody>
                    <a:bodyPr/>
                    <a:lstStyle/>
                    <a:p>
                      <a:pPr marL="0" lvl="0" indent="0" algn="l" rtl="0">
                        <a:spcBef>
                          <a:spcPts val="0"/>
                        </a:spcBef>
                        <a:spcAft>
                          <a:spcPts val="0"/>
                        </a:spcAft>
                        <a:buNone/>
                      </a:pPr>
                      <a:r>
                        <a:rPr lang="es" sz="1100">
                          <a:solidFill>
                            <a:srgbClr val="188038"/>
                          </a:solidFill>
                          <a:latin typeface="Roboto Mono"/>
                          <a:ea typeface="Roboto Mono"/>
                          <a:cs typeface="Roboto Mono"/>
                          <a:sym typeface="Roboto Mono"/>
                        </a:rPr>
                        <a:t>p_member ≥ 0.7</a:t>
                      </a:r>
                      <a:endParaRPr sz="1100">
                        <a:solidFill>
                          <a:srgbClr val="188038"/>
                        </a:solidFill>
                        <a:latin typeface="Roboto Mono"/>
                        <a:ea typeface="Roboto Mono"/>
                        <a:cs typeface="Roboto Mono"/>
                        <a:sym typeface="Roboto Mono"/>
                      </a:endParaRPr>
                    </a:p>
                  </a:txBody>
                  <a:tcPr marL="91425" marR="91425" marT="91425" marB="91425">
                    <a:solidFill>
                      <a:schemeClr val="lt2"/>
                    </a:solidFill>
                  </a:tcPr>
                </a:tc>
                <a:tc>
                  <a:txBody>
                    <a:bodyPr/>
                    <a:lstStyle/>
                    <a:p>
                      <a:pPr marL="0" lvl="0" indent="0" algn="l" rtl="0">
                        <a:spcBef>
                          <a:spcPts val="0"/>
                        </a:spcBef>
                        <a:spcAft>
                          <a:spcPts val="0"/>
                        </a:spcAft>
                        <a:buNone/>
                      </a:pPr>
                      <a:r>
                        <a:rPr lang="es"/>
                        <a:t>Oferta de plan anual con descuento o trial de 1 mes gratis.</a:t>
                      </a:r>
                      <a:endParaRPr/>
                    </a:p>
                  </a:txBody>
                  <a:tcPr marL="91425" marR="91425" marT="91425" marB="91425">
                    <a:solidFill>
                      <a:schemeClr val="lt2"/>
                    </a:solidFill>
                  </a:tcPr>
                </a:tc>
                <a:extLst>
                  <a:ext uri="{0D108BD9-81ED-4DB2-BD59-A6C34878D82A}">
                    <a16:rowId xmlns:a16="http://schemas.microsoft.com/office/drawing/2014/main" val="10001"/>
                  </a:ext>
                </a:extLst>
              </a:tr>
              <a:tr h="644375">
                <a:tc>
                  <a:txBody>
                    <a:bodyPr/>
                    <a:lstStyle/>
                    <a:p>
                      <a:pPr marL="0" lvl="0" indent="0" algn="l" rtl="0">
                        <a:spcBef>
                          <a:spcPts val="0"/>
                        </a:spcBef>
                        <a:spcAft>
                          <a:spcPts val="0"/>
                        </a:spcAft>
                        <a:buNone/>
                      </a:pPr>
                      <a:r>
                        <a:rPr lang="es" sz="1100" b="1"/>
                        <a:t>Members Seguros</a:t>
                      </a:r>
                      <a:endParaRPr sz="1100" b="1"/>
                    </a:p>
                  </a:txBody>
                  <a:tcPr marL="91425" marR="91425" marT="91425" marB="91425">
                    <a:solidFill>
                      <a:schemeClr val="lt2"/>
                    </a:solidFill>
                  </a:tcPr>
                </a:tc>
                <a:tc>
                  <a:txBody>
                    <a:bodyPr/>
                    <a:lstStyle/>
                    <a:p>
                      <a:pPr marL="0" lvl="0" indent="0" algn="l" rtl="0">
                        <a:spcBef>
                          <a:spcPts val="0"/>
                        </a:spcBef>
                        <a:spcAft>
                          <a:spcPts val="0"/>
                        </a:spcAft>
                        <a:buNone/>
                      </a:pPr>
                      <a:r>
                        <a:rPr lang="es" sz="1100">
                          <a:solidFill>
                            <a:srgbClr val="188038"/>
                          </a:solidFill>
                          <a:latin typeface="Roboto Mono"/>
                          <a:ea typeface="Roboto Mono"/>
                          <a:cs typeface="Roboto Mono"/>
                          <a:sym typeface="Roboto Mono"/>
                        </a:rPr>
                        <a:t>p_member ≥ 0.9</a:t>
                      </a:r>
                      <a:endParaRPr sz="1100">
                        <a:solidFill>
                          <a:srgbClr val="188038"/>
                        </a:solidFill>
                        <a:latin typeface="Roboto Mono"/>
                        <a:ea typeface="Roboto Mono"/>
                        <a:cs typeface="Roboto Mono"/>
                        <a:sym typeface="Roboto Mono"/>
                      </a:endParaRPr>
                    </a:p>
                  </a:txBody>
                  <a:tcPr marL="91425" marR="91425" marT="91425" marB="91425">
                    <a:solidFill>
                      <a:schemeClr val="lt2"/>
                    </a:solidFill>
                  </a:tcPr>
                </a:tc>
                <a:tc>
                  <a:txBody>
                    <a:bodyPr/>
                    <a:lstStyle/>
                    <a:p>
                      <a:pPr marL="0" lvl="0" indent="0" algn="l" rtl="0">
                        <a:spcBef>
                          <a:spcPts val="0"/>
                        </a:spcBef>
                        <a:spcAft>
                          <a:spcPts val="0"/>
                        </a:spcAft>
                        <a:buNone/>
                      </a:pPr>
                      <a:r>
                        <a:rPr lang="es"/>
                        <a:t>Upsell (paquete de horas extra) o referidos (“trae un amigo”).</a:t>
                      </a:r>
                      <a:endParaRPr/>
                    </a:p>
                  </a:txBody>
                  <a:tcPr marL="91425" marR="91425" marT="91425" marB="91425">
                    <a:solidFill>
                      <a:schemeClr val="lt2"/>
                    </a:solidFill>
                  </a:tcPr>
                </a:tc>
                <a:extLst>
                  <a:ext uri="{0D108BD9-81ED-4DB2-BD59-A6C34878D82A}">
                    <a16:rowId xmlns:a16="http://schemas.microsoft.com/office/drawing/2014/main" val="10002"/>
                  </a:ext>
                </a:extLst>
              </a:tr>
              <a:tr h="644375">
                <a:tc>
                  <a:txBody>
                    <a:bodyPr/>
                    <a:lstStyle/>
                    <a:p>
                      <a:pPr marL="0" lvl="0" indent="0" algn="l" rtl="0">
                        <a:spcBef>
                          <a:spcPts val="0"/>
                        </a:spcBef>
                        <a:spcAft>
                          <a:spcPts val="0"/>
                        </a:spcAft>
                        <a:buNone/>
                      </a:pPr>
                      <a:r>
                        <a:rPr lang="es" sz="1100" b="1"/>
                        <a:t>Members en Riesgo</a:t>
                      </a:r>
                      <a:endParaRPr sz="1100" b="1"/>
                    </a:p>
                  </a:txBody>
                  <a:tcPr marL="91425" marR="91425" marT="91425" marB="91425">
                    <a:solidFill>
                      <a:schemeClr val="lt2"/>
                    </a:solidFill>
                  </a:tcPr>
                </a:tc>
                <a:tc>
                  <a:txBody>
                    <a:bodyPr/>
                    <a:lstStyle/>
                    <a:p>
                      <a:pPr marL="0" lvl="0" indent="0" algn="l" rtl="0">
                        <a:spcBef>
                          <a:spcPts val="0"/>
                        </a:spcBef>
                        <a:spcAft>
                          <a:spcPts val="0"/>
                        </a:spcAft>
                        <a:buNone/>
                      </a:pPr>
                      <a:r>
                        <a:rPr lang="es" sz="1100">
                          <a:solidFill>
                            <a:srgbClr val="188038"/>
                          </a:solidFill>
                          <a:latin typeface="Roboto Mono"/>
                          <a:ea typeface="Roboto Mono"/>
                          <a:cs typeface="Roboto Mono"/>
                          <a:sym typeface="Roboto Mono"/>
                        </a:rPr>
                        <a:t>0.5 ≤ p_member &lt; 0.7</a:t>
                      </a:r>
                      <a:endParaRPr sz="1100">
                        <a:solidFill>
                          <a:srgbClr val="188038"/>
                        </a:solidFill>
                        <a:latin typeface="Roboto Mono"/>
                        <a:ea typeface="Roboto Mono"/>
                        <a:cs typeface="Roboto Mono"/>
                        <a:sym typeface="Roboto Mono"/>
                      </a:endParaRPr>
                    </a:p>
                  </a:txBody>
                  <a:tcPr marL="91425" marR="91425" marT="91425" marB="91425">
                    <a:solidFill>
                      <a:schemeClr val="lt2"/>
                    </a:solidFill>
                  </a:tcPr>
                </a:tc>
                <a:tc>
                  <a:txBody>
                    <a:bodyPr/>
                    <a:lstStyle/>
                    <a:p>
                      <a:pPr marL="0" lvl="0" indent="0" algn="l" rtl="0">
                        <a:spcBef>
                          <a:spcPts val="0"/>
                        </a:spcBef>
                        <a:spcAft>
                          <a:spcPts val="0"/>
                        </a:spcAft>
                        <a:buNone/>
                      </a:pPr>
                      <a:r>
                        <a:rPr lang="es"/>
                        <a:t>Campaña de retención: recordatorios, recompensas por uso frecuente.</a:t>
                      </a:r>
                      <a:endParaRPr/>
                    </a:p>
                  </a:txBody>
                  <a:tcPr marL="91425" marR="91425" marT="91425" marB="91425">
                    <a:solidFill>
                      <a:schemeClr val="lt2"/>
                    </a:solidFill>
                  </a:tcPr>
                </a:tc>
                <a:extLst>
                  <a:ext uri="{0D108BD9-81ED-4DB2-BD59-A6C34878D82A}">
                    <a16:rowId xmlns:a16="http://schemas.microsoft.com/office/drawing/2014/main" val="10003"/>
                  </a:ext>
                </a:extLst>
              </a:tr>
              <a:tr h="644375">
                <a:tc>
                  <a:txBody>
                    <a:bodyPr/>
                    <a:lstStyle/>
                    <a:p>
                      <a:pPr marL="0" lvl="0" indent="0" algn="l" rtl="0">
                        <a:spcBef>
                          <a:spcPts val="0"/>
                        </a:spcBef>
                        <a:spcAft>
                          <a:spcPts val="0"/>
                        </a:spcAft>
                        <a:buNone/>
                      </a:pPr>
                      <a:r>
                        <a:rPr lang="es" sz="1100" b="1"/>
                        <a:t>Casuals Convertibles</a:t>
                      </a:r>
                      <a:endParaRPr sz="1100" b="1"/>
                    </a:p>
                  </a:txBody>
                  <a:tcPr marL="91425" marR="91425" marT="91425" marB="91425">
                    <a:solidFill>
                      <a:schemeClr val="lt2"/>
                    </a:solidFill>
                  </a:tcPr>
                </a:tc>
                <a:tc>
                  <a:txBody>
                    <a:bodyPr/>
                    <a:lstStyle/>
                    <a:p>
                      <a:pPr marL="0" lvl="0" indent="0" algn="l" rtl="0">
                        <a:spcBef>
                          <a:spcPts val="0"/>
                        </a:spcBef>
                        <a:spcAft>
                          <a:spcPts val="0"/>
                        </a:spcAft>
                        <a:buNone/>
                      </a:pPr>
                      <a:r>
                        <a:rPr lang="es" sz="1100">
                          <a:solidFill>
                            <a:srgbClr val="188038"/>
                          </a:solidFill>
                          <a:latin typeface="Roboto Mono"/>
                          <a:ea typeface="Roboto Mono"/>
                          <a:cs typeface="Roboto Mono"/>
                          <a:sym typeface="Roboto Mono"/>
                        </a:rPr>
                        <a:t>0.5 ≤ p_casual &lt; 0.7</a:t>
                      </a:r>
                      <a:endParaRPr sz="1100">
                        <a:solidFill>
                          <a:srgbClr val="188038"/>
                        </a:solidFill>
                        <a:latin typeface="Roboto Mono"/>
                        <a:ea typeface="Roboto Mono"/>
                        <a:cs typeface="Roboto Mono"/>
                        <a:sym typeface="Roboto Mono"/>
                      </a:endParaRPr>
                    </a:p>
                  </a:txBody>
                  <a:tcPr marL="91425" marR="91425" marT="91425" marB="91425">
                    <a:lnB w="9525" cap="flat" cmpd="sng">
                      <a:solidFill>
                        <a:schemeClr val="dk1"/>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r>
                        <a:rPr lang="es"/>
                        <a:t>Prueba gratuita de membresía semanal para cambiar hábito.</a:t>
                      </a:r>
                      <a:endParaRPr/>
                    </a:p>
                  </a:txBody>
                  <a:tcPr marL="91425" marR="91425" marT="91425" marB="91425">
                    <a:solidFill>
                      <a:schemeClr val="lt2"/>
                    </a:solidFill>
                  </a:tcPr>
                </a:tc>
                <a:extLst>
                  <a:ext uri="{0D108BD9-81ED-4DB2-BD59-A6C34878D82A}">
                    <a16:rowId xmlns:a16="http://schemas.microsoft.com/office/drawing/2014/main" val="10004"/>
                  </a:ext>
                </a:extLst>
              </a:tr>
              <a:tr h="420050">
                <a:tc>
                  <a:txBody>
                    <a:bodyPr/>
                    <a:lstStyle/>
                    <a:p>
                      <a:pPr marL="0" lvl="0" indent="0" algn="l" rtl="0">
                        <a:spcBef>
                          <a:spcPts val="0"/>
                        </a:spcBef>
                        <a:spcAft>
                          <a:spcPts val="0"/>
                        </a:spcAft>
                        <a:buNone/>
                      </a:pPr>
                      <a:r>
                        <a:rPr lang="es" sz="1100" b="1"/>
                        <a:t>Casuals Puros</a:t>
                      </a:r>
                      <a:endParaRPr sz="1100" b="1"/>
                    </a:p>
                  </a:txBody>
                  <a:tcPr marL="91425" marR="91425" marT="91425" marB="91425">
                    <a:lnR w="9525" cap="flat" cmpd="sng">
                      <a:solidFill>
                        <a:schemeClr val="dk1"/>
                      </a:solidFill>
                      <a:prstDash val="solid"/>
                      <a:round/>
                      <a:headEnd type="none" w="sm" len="sm"/>
                      <a:tailEnd type="none" w="sm" len="sm"/>
                    </a:lnR>
                    <a:solidFill>
                      <a:schemeClr val="lt2"/>
                    </a:solidFill>
                  </a:tcPr>
                </a:tc>
                <a:tc>
                  <a:txBody>
                    <a:bodyPr/>
                    <a:lstStyle/>
                    <a:p>
                      <a:pPr marL="0" lvl="0" indent="0" algn="l" rtl="0">
                        <a:spcBef>
                          <a:spcPts val="0"/>
                        </a:spcBef>
                        <a:spcAft>
                          <a:spcPts val="0"/>
                        </a:spcAft>
                        <a:buNone/>
                      </a:pPr>
                      <a:r>
                        <a:rPr lang="es" sz="1100">
                          <a:solidFill>
                            <a:srgbClr val="188038"/>
                          </a:solidFill>
                          <a:latin typeface="Roboto Mono"/>
                          <a:ea typeface="Roboto Mono"/>
                          <a:cs typeface="Roboto Mono"/>
                          <a:sym typeface="Roboto Mono"/>
                        </a:rPr>
                        <a:t>p_casual ≥ 0.7</a:t>
                      </a:r>
                      <a:endParaRPr sz="1100">
                        <a:solidFill>
                          <a:srgbClr val="188038"/>
                        </a:solidFill>
                        <a:latin typeface="Roboto Mono"/>
                        <a:ea typeface="Roboto Mono"/>
                        <a:cs typeface="Roboto Mono"/>
                        <a:sym typeface="Roboto Mono"/>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2"/>
                    </a:solidFill>
                  </a:tcPr>
                </a:tc>
                <a:tc>
                  <a:txBody>
                    <a:bodyPr/>
                    <a:lstStyle/>
                    <a:p>
                      <a:pPr marL="0" lvl="0" indent="0" algn="l" rtl="0">
                        <a:spcBef>
                          <a:spcPts val="0"/>
                        </a:spcBef>
                        <a:spcAft>
                          <a:spcPts val="0"/>
                        </a:spcAft>
                        <a:buNone/>
                      </a:pPr>
                      <a:r>
                        <a:rPr lang="es"/>
                        <a:t>Promoción de pase diario o paquetes de minutos.</a:t>
                      </a:r>
                      <a:endParaRPr/>
                    </a:p>
                  </a:txBody>
                  <a:tcPr marL="91425" marR="91425" marT="91425" marB="91425">
                    <a:lnL w="9525" cap="flat" cmpd="sng">
                      <a:solidFill>
                        <a:schemeClr val="dk1"/>
                      </a:solidFill>
                      <a:prstDash val="solid"/>
                      <a:round/>
                      <a:headEnd type="none" w="sm" len="sm"/>
                      <a:tailEnd type="none" w="sm" len="sm"/>
                    </a:lnL>
                    <a:solidFill>
                      <a:schemeClr val="lt2"/>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pic>
        <p:nvPicPr>
          <p:cNvPr id="108" name="Google Shape;108;p25"/>
          <p:cNvPicPr preferRelativeResize="0"/>
          <p:nvPr/>
        </p:nvPicPr>
        <p:blipFill rotWithShape="1">
          <a:blip r:embed="rId3">
            <a:alphaModFix/>
          </a:blip>
          <a:srcRect/>
          <a:stretch/>
        </p:blipFill>
        <p:spPr>
          <a:xfrm>
            <a:off x="7750774" y="4838084"/>
            <a:ext cx="1393226" cy="232204"/>
          </a:xfrm>
          <a:prstGeom prst="rect">
            <a:avLst/>
          </a:prstGeom>
          <a:noFill/>
          <a:ln>
            <a:noFill/>
          </a:ln>
        </p:spPr>
      </p:pic>
      <p:sp>
        <p:nvSpPr>
          <p:cNvPr id="2" name="Google Shape;100;p24">
            <a:extLst>
              <a:ext uri="{FF2B5EF4-FFF2-40B4-BE49-F238E27FC236}">
                <a16:creationId xmlns:a16="http://schemas.microsoft.com/office/drawing/2014/main" id="{BBCA38B5-34F0-011B-4B20-D46EAEC65416}"/>
              </a:ext>
            </a:extLst>
          </p:cNvPr>
          <p:cNvSpPr/>
          <p:nvPr/>
        </p:nvSpPr>
        <p:spPr>
          <a:xfrm>
            <a:off x="1181966" y="1000734"/>
            <a:ext cx="6538709" cy="921841"/>
          </a:xfrm>
          <a:prstGeom prst="rect">
            <a:avLst/>
          </a:prstGeom>
          <a:noFill/>
          <a:ln>
            <a:noFill/>
          </a:ln>
        </p:spPr>
        <p:txBody>
          <a:bodyPr spcFirstLastPara="1" wrap="square" lIns="0" tIns="0" rIns="0" bIns="0" anchor="t" anchorCtr="0">
            <a:noAutofit/>
          </a:bodyPr>
          <a:lstStyle/>
          <a:p>
            <a:pPr marL="0" marR="0" lvl="0" indent="0" algn="l" rtl="0">
              <a:lnSpc>
                <a:spcPct val="161111"/>
              </a:lnSpc>
              <a:spcBef>
                <a:spcPts val="0"/>
              </a:spcBef>
              <a:spcAft>
                <a:spcPts val="0"/>
              </a:spcAft>
              <a:buClr>
                <a:srgbClr val="D7D4CC"/>
              </a:buClr>
              <a:buSzPts val="1100"/>
              <a:buFont typeface="Raleway Medium"/>
              <a:buNone/>
            </a:pPr>
            <a:r>
              <a:rPr lang="es" sz="1100" dirty="0">
                <a:solidFill>
                  <a:srgbClr val="D7D4CC"/>
                </a:solidFill>
                <a:latin typeface="Raleway Medium"/>
                <a:ea typeface="Raleway Medium"/>
                <a:cs typeface="Raleway Medium"/>
                <a:sym typeface="Raleway Medium"/>
              </a:rPr>
              <a:t>El creciente interés en soluciones de movilidad sostenible ha impulsado a diversas ciudades a fomentar el uso de la bicicleta. En este contexto, el análisis de datos provenientes de empresas de renta de bicicletas se vuelve esencial para comprender la dinámica de uso, identificar horas pico, rutas preferentes y otros factores que impactan en la planificación urbana. Este proyecto se propone explorar el dataset, identificar tendencias y generar insights que puedan ser utilizados por gestores urbanos y empresas privadas para optimizar sus servicios.</a:t>
            </a:r>
            <a:endParaRPr sz="1100" dirty="0">
              <a:solidFill>
                <a:schemeClr val="dk1"/>
              </a:solidFill>
              <a:latin typeface="Calibri"/>
              <a:ea typeface="Calibri"/>
              <a:cs typeface="Calibri"/>
              <a:sym typeface="Calibri"/>
            </a:endParaRPr>
          </a:p>
        </p:txBody>
      </p:sp>
      <p:sp>
        <p:nvSpPr>
          <p:cNvPr id="3" name="Google Shape;99;p24">
            <a:extLst>
              <a:ext uri="{FF2B5EF4-FFF2-40B4-BE49-F238E27FC236}">
                <a16:creationId xmlns:a16="http://schemas.microsoft.com/office/drawing/2014/main" id="{F7C706A2-B1EC-64D3-A3A0-482A2CEC0DAE}"/>
              </a:ext>
            </a:extLst>
          </p:cNvPr>
          <p:cNvSpPr/>
          <p:nvPr/>
        </p:nvSpPr>
        <p:spPr>
          <a:xfrm>
            <a:off x="494637" y="396701"/>
            <a:ext cx="7467398" cy="921841"/>
          </a:xfrm>
          <a:prstGeom prst="rect">
            <a:avLst/>
          </a:prstGeom>
          <a:noFill/>
          <a:ln>
            <a:noFill/>
          </a:ln>
        </p:spPr>
        <p:txBody>
          <a:bodyPr spcFirstLastPara="1" wrap="square" lIns="0" tIns="0" rIns="0" bIns="0" anchor="t" anchorCtr="0">
            <a:noAutofit/>
          </a:bodyPr>
          <a:lstStyle/>
          <a:p>
            <a:pPr marL="0" marR="0" lvl="0" indent="0" algn="ctr" rtl="0">
              <a:lnSpc>
                <a:spcPct val="125000"/>
              </a:lnSpc>
              <a:spcBef>
                <a:spcPts val="0"/>
              </a:spcBef>
              <a:spcAft>
                <a:spcPts val="0"/>
              </a:spcAft>
              <a:buClr>
                <a:srgbClr val="FFE14D"/>
              </a:buClr>
              <a:buSzPts val="2500"/>
              <a:buFont typeface="Comfortaa"/>
              <a:buNone/>
            </a:pPr>
            <a:r>
              <a:rPr lang="es" sz="2500" b="1" dirty="0">
                <a:solidFill>
                  <a:srgbClr val="FFE14D"/>
                </a:solidFill>
                <a:latin typeface="Comfortaa"/>
                <a:ea typeface="Comfortaa"/>
                <a:cs typeface="Comfortaa"/>
                <a:sym typeface="Comfortaa"/>
              </a:rPr>
              <a:t>Introducción</a:t>
            </a:r>
            <a:endParaRPr sz="2500" b="1" dirty="0">
              <a:solidFill>
                <a:srgbClr val="FFE14D"/>
              </a:solidFill>
              <a:latin typeface="Comfortaa"/>
              <a:ea typeface="Comfortaa"/>
              <a:cs typeface="Comfortaa"/>
              <a:sym typeface="Comforta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5">
          <a:extLst>
            <a:ext uri="{FF2B5EF4-FFF2-40B4-BE49-F238E27FC236}">
              <a16:creationId xmlns:a16="http://schemas.microsoft.com/office/drawing/2014/main" id="{225B7D20-5B8A-9539-8C08-E2AE1556908C}"/>
            </a:ext>
          </a:extLst>
        </p:cNvPr>
        <p:cNvGrpSpPr/>
        <p:nvPr/>
      </p:nvGrpSpPr>
      <p:grpSpPr>
        <a:xfrm>
          <a:off x="0" y="0"/>
          <a:ext cx="0" cy="0"/>
          <a:chOff x="0" y="0"/>
          <a:chExt cx="0" cy="0"/>
        </a:xfrm>
      </p:grpSpPr>
      <p:sp>
        <p:nvSpPr>
          <p:cNvPr id="106" name="Google Shape;106;p25">
            <a:extLst>
              <a:ext uri="{FF2B5EF4-FFF2-40B4-BE49-F238E27FC236}">
                <a16:creationId xmlns:a16="http://schemas.microsoft.com/office/drawing/2014/main" id="{4CFAFA1E-129E-CCA3-E31B-F7032AA6BE07}"/>
              </a:ext>
            </a:extLst>
          </p:cNvPr>
          <p:cNvSpPr/>
          <p:nvPr/>
        </p:nvSpPr>
        <p:spPr>
          <a:xfrm>
            <a:off x="2383949" y="378619"/>
            <a:ext cx="4376100" cy="764400"/>
          </a:xfrm>
          <a:prstGeom prst="rect">
            <a:avLst/>
          </a:prstGeom>
          <a:noFill/>
          <a:ln>
            <a:noFill/>
          </a:ln>
        </p:spPr>
        <p:txBody>
          <a:bodyPr spcFirstLastPara="1" wrap="square" lIns="0" tIns="0" rIns="0" bIns="0" anchor="t" anchorCtr="0">
            <a:noAutofit/>
          </a:bodyPr>
          <a:lstStyle/>
          <a:p>
            <a:pPr marL="0" marR="0" lvl="0" indent="0" algn="ctr" rtl="0">
              <a:lnSpc>
                <a:spcPct val="124675"/>
              </a:lnSpc>
              <a:spcBef>
                <a:spcPts val="0"/>
              </a:spcBef>
              <a:spcAft>
                <a:spcPts val="0"/>
              </a:spcAft>
              <a:buClr>
                <a:srgbClr val="FFE14D"/>
              </a:buClr>
              <a:buSzPts val="2400"/>
              <a:buFont typeface="Comfortaa"/>
              <a:buNone/>
            </a:pPr>
            <a:r>
              <a:rPr lang="es" sz="2400" b="1">
                <a:solidFill>
                  <a:srgbClr val="FFE14D"/>
                </a:solidFill>
                <a:latin typeface="Comfortaa"/>
                <a:ea typeface="Comfortaa"/>
                <a:cs typeface="Comfortaa"/>
                <a:sym typeface="Comfortaa"/>
              </a:rPr>
              <a:t>Objetivos</a:t>
            </a:r>
            <a:endParaRPr sz="2400">
              <a:solidFill>
                <a:schemeClr val="dk1"/>
              </a:solidFill>
              <a:latin typeface="Calibri"/>
              <a:ea typeface="Calibri"/>
              <a:cs typeface="Calibri"/>
              <a:sym typeface="Calibri"/>
            </a:endParaRPr>
          </a:p>
        </p:txBody>
      </p:sp>
      <p:sp>
        <p:nvSpPr>
          <p:cNvPr id="107" name="Google Shape;107;p25">
            <a:extLst>
              <a:ext uri="{FF2B5EF4-FFF2-40B4-BE49-F238E27FC236}">
                <a16:creationId xmlns:a16="http://schemas.microsoft.com/office/drawing/2014/main" id="{D8F8975D-9043-E96F-3FFD-E6CA515BC6F4}"/>
              </a:ext>
            </a:extLst>
          </p:cNvPr>
          <p:cNvSpPr/>
          <p:nvPr/>
        </p:nvSpPr>
        <p:spPr>
          <a:xfrm>
            <a:off x="1293275" y="943825"/>
            <a:ext cx="6214800" cy="2387100"/>
          </a:xfrm>
          <a:prstGeom prst="rect">
            <a:avLst/>
          </a:prstGeom>
          <a:noFill/>
          <a:ln>
            <a:noFill/>
          </a:ln>
        </p:spPr>
        <p:txBody>
          <a:bodyPr spcFirstLastPara="1" wrap="square" lIns="0" tIns="0" rIns="0" bIns="0" anchor="t" anchorCtr="0">
            <a:noAutofit/>
          </a:bodyPr>
          <a:lstStyle/>
          <a:p>
            <a:pPr marL="0" marR="0" lvl="0" indent="0" algn="just" rtl="0">
              <a:lnSpc>
                <a:spcPct val="181250"/>
              </a:lnSpc>
              <a:spcBef>
                <a:spcPts val="0"/>
              </a:spcBef>
              <a:spcAft>
                <a:spcPts val="0"/>
              </a:spcAft>
              <a:buClr>
                <a:srgbClr val="D7D4CC"/>
              </a:buClr>
              <a:buSzPts val="1000"/>
              <a:buFont typeface="Raleway Medium"/>
              <a:buNone/>
            </a:pPr>
            <a:r>
              <a:rPr lang="es" sz="1000">
                <a:solidFill>
                  <a:srgbClr val="D7D4CC"/>
                </a:solidFill>
                <a:latin typeface="Raleway Medium"/>
                <a:ea typeface="Raleway Medium"/>
                <a:cs typeface="Raleway Medium"/>
                <a:sym typeface="Raleway Medium"/>
              </a:rPr>
              <a:t>1. Analizar el flujo de viajes: Identificar patrones diarios y semanales en el uso del servicio.</a:t>
            </a:r>
            <a:endParaRPr sz="900"/>
          </a:p>
          <a:p>
            <a:pPr marL="0" marR="0" lvl="0" indent="0" algn="just" rtl="0">
              <a:lnSpc>
                <a:spcPct val="181250"/>
              </a:lnSpc>
              <a:spcBef>
                <a:spcPts val="0"/>
              </a:spcBef>
              <a:spcAft>
                <a:spcPts val="0"/>
              </a:spcAft>
              <a:buClr>
                <a:srgbClr val="D7D4CC"/>
              </a:buClr>
              <a:buSzPts val="1000"/>
              <a:buFont typeface="Raleway Medium"/>
              <a:buNone/>
            </a:pPr>
            <a:r>
              <a:rPr lang="es" sz="1000">
                <a:solidFill>
                  <a:srgbClr val="D7D4CC"/>
                </a:solidFill>
                <a:latin typeface="Raleway Medium"/>
                <a:ea typeface="Raleway Medium"/>
                <a:cs typeface="Raleway Medium"/>
                <a:sym typeface="Raleway Medium"/>
              </a:rPr>
              <a:t>2. Estudiar la eficiencia del servicio: Determinar las rutas más demandadas y las distancias más largas</a:t>
            </a:r>
            <a:endParaRPr sz="1000">
              <a:solidFill>
                <a:srgbClr val="D7D4CC"/>
              </a:solidFill>
              <a:latin typeface="Raleway Medium"/>
              <a:ea typeface="Raleway Medium"/>
              <a:cs typeface="Raleway Medium"/>
              <a:sym typeface="Raleway Medium"/>
            </a:endParaRPr>
          </a:p>
          <a:p>
            <a:pPr marL="0" marR="0" lvl="0" indent="0" algn="just" rtl="0">
              <a:lnSpc>
                <a:spcPct val="181250"/>
              </a:lnSpc>
              <a:spcBef>
                <a:spcPts val="0"/>
              </a:spcBef>
              <a:spcAft>
                <a:spcPts val="0"/>
              </a:spcAft>
              <a:buClr>
                <a:srgbClr val="D7D4CC"/>
              </a:buClr>
              <a:buSzPts val="1000"/>
              <a:buFont typeface="Raleway Medium"/>
              <a:buNone/>
            </a:pPr>
            <a:r>
              <a:rPr lang="es" sz="1000">
                <a:solidFill>
                  <a:srgbClr val="D7D4CC"/>
                </a:solidFill>
                <a:latin typeface="Raleway Medium"/>
                <a:ea typeface="Raleway Medium"/>
                <a:cs typeface="Raleway Medium"/>
                <a:sym typeface="Raleway Medium"/>
              </a:rPr>
              <a:t>3. Optimizar recursos: Brindar recomendaciones para la asignación de bicicletas y estaciones en función de la demanda real.</a:t>
            </a:r>
            <a:endParaRPr sz="1000">
              <a:solidFill>
                <a:srgbClr val="D7D4CC"/>
              </a:solidFill>
              <a:latin typeface="Raleway Medium"/>
              <a:ea typeface="Raleway Medium"/>
              <a:cs typeface="Raleway Medium"/>
              <a:sym typeface="Raleway Medium"/>
            </a:endParaRPr>
          </a:p>
          <a:p>
            <a:pPr marL="0" lvl="0" indent="0" algn="just" rtl="0">
              <a:lnSpc>
                <a:spcPct val="181250"/>
              </a:lnSpc>
              <a:spcBef>
                <a:spcPts val="0"/>
              </a:spcBef>
              <a:spcAft>
                <a:spcPts val="0"/>
              </a:spcAft>
              <a:buClr>
                <a:srgbClr val="D7D4CC"/>
              </a:buClr>
              <a:buSzPts val="1000"/>
              <a:buFont typeface="Raleway Medium"/>
              <a:buNone/>
            </a:pPr>
            <a:r>
              <a:rPr lang="es" sz="1000">
                <a:solidFill>
                  <a:srgbClr val="D7D4CC"/>
                </a:solidFill>
                <a:latin typeface="Raleway Medium"/>
                <a:ea typeface="Raleway Medium"/>
                <a:cs typeface="Raleway Medium"/>
                <a:sym typeface="Raleway Medium"/>
              </a:rPr>
              <a:t>4. Clasificar a los usuarios según su probabilidad de ser “member” o “casual” para diseñar comunicaciones y promociones específicas:</a:t>
            </a:r>
            <a:endParaRPr sz="1000">
              <a:solidFill>
                <a:srgbClr val="D7D4CC"/>
              </a:solidFill>
              <a:latin typeface="Raleway Medium"/>
              <a:ea typeface="Raleway Medium"/>
              <a:cs typeface="Raleway Medium"/>
              <a:sym typeface="Raleway Medium"/>
            </a:endParaRPr>
          </a:p>
          <a:p>
            <a:pPr marL="457200" lvl="0" indent="-298450" algn="l" rtl="0">
              <a:lnSpc>
                <a:spcPct val="115000"/>
              </a:lnSpc>
              <a:spcBef>
                <a:spcPts val="1200"/>
              </a:spcBef>
              <a:spcAft>
                <a:spcPts val="0"/>
              </a:spcAft>
              <a:buClr>
                <a:schemeClr val="dk1"/>
              </a:buClr>
              <a:buSzPts val="1100"/>
              <a:buChar char="●"/>
            </a:pPr>
            <a:r>
              <a:rPr lang="es" sz="1000">
                <a:solidFill>
                  <a:srgbClr val="D7D4CC"/>
                </a:solidFill>
                <a:latin typeface="Raleway Medium"/>
                <a:ea typeface="Raleway Medium"/>
                <a:cs typeface="Raleway Medium"/>
                <a:sym typeface="Raleway Medium"/>
              </a:rPr>
              <a:t>Detectar usuarios “casuales” con alta probabilidad de convertirse en “members” y ofrecerles trial o descuentos.</a:t>
            </a:r>
            <a:br>
              <a:rPr lang="es" sz="1000">
                <a:solidFill>
                  <a:srgbClr val="D7D4CC"/>
                </a:solidFill>
                <a:latin typeface="Raleway Medium"/>
                <a:ea typeface="Raleway Medium"/>
                <a:cs typeface="Raleway Medium"/>
                <a:sym typeface="Raleway Medium"/>
              </a:rPr>
            </a:br>
            <a:endParaRPr sz="1000">
              <a:solidFill>
                <a:srgbClr val="D7D4CC"/>
              </a:solidFill>
              <a:latin typeface="Raleway Medium"/>
              <a:ea typeface="Raleway Medium"/>
              <a:cs typeface="Raleway Medium"/>
              <a:sym typeface="Raleway Medium"/>
            </a:endParaRPr>
          </a:p>
          <a:p>
            <a:pPr marL="457200" lvl="0" indent="-298450" algn="l" rtl="0">
              <a:lnSpc>
                <a:spcPct val="115000"/>
              </a:lnSpc>
              <a:spcBef>
                <a:spcPts val="0"/>
              </a:spcBef>
              <a:spcAft>
                <a:spcPts val="0"/>
              </a:spcAft>
              <a:buClr>
                <a:schemeClr val="dk1"/>
              </a:buClr>
              <a:buSzPts val="1100"/>
              <a:buChar char="●"/>
            </a:pPr>
            <a:r>
              <a:rPr lang="es" sz="1000">
                <a:solidFill>
                  <a:srgbClr val="D7D4CC"/>
                </a:solidFill>
                <a:latin typeface="Raleway Medium"/>
                <a:ea typeface="Raleway Medium"/>
                <a:cs typeface="Raleway Medium"/>
                <a:sym typeface="Raleway Medium"/>
              </a:rPr>
              <a:t>Identificar miembros inactivos (baja probabilidad de “member” en sus viajes recientes) y activar campañas de retención</a:t>
            </a:r>
            <a:endParaRPr sz="1000">
              <a:solidFill>
                <a:srgbClr val="D7D4CC"/>
              </a:solidFill>
              <a:latin typeface="Raleway Medium"/>
              <a:ea typeface="Raleway Medium"/>
              <a:cs typeface="Raleway Medium"/>
              <a:sym typeface="Raleway Medium"/>
            </a:endParaRPr>
          </a:p>
          <a:p>
            <a:pPr marL="0" lvl="0" indent="0" algn="l" rtl="0">
              <a:lnSpc>
                <a:spcPct val="115000"/>
              </a:lnSpc>
              <a:spcBef>
                <a:spcPts val="1200"/>
              </a:spcBef>
              <a:spcAft>
                <a:spcPts val="0"/>
              </a:spcAft>
              <a:buNone/>
            </a:pPr>
            <a:r>
              <a:rPr lang="es" sz="1000">
                <a:solidFill>
                  <a:srgbClr val="D7D4CC"/>
                </a:solidFill>
                <a:latin typeface="Raleway Medium"/>
                <a:ea typeface="Raleway Medium"/>
                <a:cs typeface="Raleway Medium"/>
                <a:sym typeface="Raleway Medium"/>
              </a:rPr>
              <a:t>5. Definir una estrategia que sea de valor para la empresa.</a:t>
            </a:r>
            <a:endParaRPr sz="1000">
              <a:solidFill>
                <a:srgbClr val="D7D4CC"/>
              </a:solidFill>
              <a:latin typeface="Raleway Medium"/>
              <a:ea typeface="Raleway Medium"/>
              <a:cs typeface="Raleway Medium"/>
              <a:sym typeface="Raleway Medium"/>
            </a:endParaRPr>
          </a:p>
          <a:p>
            <a:pPr marL="0" lvl="0" indent="0" algn="just" rtl="0">
              <a:lnSpc>
                <a:spcPct val="181250"/>
              </a:lnSpc>
              <a:spcBef>
                <a:spcPts val="1200"/>
              </a:spcBef>
              <a:spcAft>
                <a:spcPts val="0"/>
              </a:spcAft>
              <a:buClr>
                <a:srgbClr val="D7D4CC"/>
              </a:buClr>
              <a:buSzPts val="1000"/>
              <a:buFont typeface="Raleway Medium"/>
              <a:buNone/>
            </a:pPr>
            <a:endParaRPr sz="1000">
              <a:solidFill>
                <a:srgbClr val="D7D4CC"/>
              </a:solidFill>
              <a:latin typeface="Raleway Medium"/>
              <a:ea typeface="Raleway Medium"/>
              <a:cs typeface="Raleway Medium"/>
              <a:sym typeface="Raleway Medium"/>
            </a:endParaRPr>
          </a:p>
          <a:p>
            <a:pPr marL="0" marR="0" lvl="0" indent="0" algn="just" rtl="0">
              <a:lnSpc>
                <a:spcPct val="181250"/>
              </a:lnSpc>
              <a:spcBef>
                <a:spcPts val="0"/>
              </a:spcBef>
              <a:spcAft>
                <a:spcPts val="0"/>
              </a:spcAft>
              <a:buClr>
                <a:srgbClr val="D7D4CC"/>
              </a:buClr>
              <a:buSzPts val="1000"/>
              <a:buFont typeface="Raleway Medium"/>
              <a:buNone/>
            </a:pPr>
            <a:endParaRPr sz="1000">
              <a:solidFill>
                <a:srgbClr val="D7D4CC"/>
              </a:solidFill>
              <a:latin typeface="Raleway Medium"/>
              <a:ea typeface="Raleway Medium"/>
              <a:cs typeface="Raleway Medium"/>
              <a:sym typeface="Raleway Medium"/>
            </a:endParaRPr>
          </a:p>
        </p:txBody>
      </p:sp>
      <p:pic>
        <p:nvPicPr>
          <p:cNvPr id="108" name="Google Shape;108;p25">
            <a:extLst>
              <a:ext uri="{FF2B5EF4-FFF2-40B4-BE49-F238E27FC236}">
                <a16:creationId xmlns:a16="http://schemas.microsoft.com/office/drawing/2014/main" id="{A754CBAF-DA76-3CCA-847A-8FF8BF6BE9F7}"/>
              </a:ext>
            </a:extLst>
          </p:cNvPr>
          <p:cNvPicPr preferRelativeResize="0"/>
          <p:nvPr/>
        </p:nvPicPr>
        <p:blipFill rotWithShape="1">
          <a:blip r:embed="rId3">
            <a:alphaModFix/>
          </a:blip>
          <a:srcRect/>
          <a:stretch/>
        </p:blipFill>
        <p:spPr>
          <a:xfrm>
            <a:off x="7750774" y="4838084"/>
            <a:ext cx="1393226" cy="232204"/>
          </a:xfrm>
          <a:prstGeom prst="rect">
            <a:avLst/>
          </a:prstGeom>
          <a:noFill/>
          <a:ln>
            <a:noFill/>
          </a:ln>
        </p:spPr>
      </p:pic>
    </p:spTree>
    <p:extLst>
      <p:ext uri="{BB962C8B-B14F-4D97-AF65-F5344CB8AC3E}">
        <p14:creationId xmlns:p14="http://schemas.microsoft.com/office/powerpoint/2010/main" val="3604133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5" name="Google Shape;115;p26"/>
          <p:cNvSpPr/>
          <p:nvPr/>
        </p:nvSpPr>
        <p:spPr>
          <a:xfrm>
            <a:off x="825852" y="834450"/>
            <a:ext cx="6924900" cy="660300"/>
          </a:xfrm>
          <a:prstGeom prst="rect">
            <a:avLst/>
          </a:prstGeom>
          <a:noFill/>
          <a:ln>
            <a:noFill/>
          </a:ln>
        </p:spPr>
        <p:txBody>
          <a:bodyPr spcFirstLastPara="1" wrap="square" lIns="0" tIns="0" rIns="0" bIns="0" anchor="t" anchorCtr="0">
            <a:noAutofit/>
          </a:bodyPr>
          <a:lstStyle/>
          <a:p>
            <a:pPr marL="0" marR="0" lvl="0" indent="0" algn="l" rtl="0">
              <a:lnSpc>
                <a:spcPct val="161764"/>
              </a:lnSpc>
              <a:spcBef>
                <a:spcPts val="0"/>
              </a:spcBef>
              <a:spcAft>
                <a:spcPts val="0"/>
              </a:spcAft>
              <a:buClr>
                <a:srgbClr val="D7D4CC"/>
              </a:buClr>
              <a:buSzPts val="1100"/>
              <a:buFont typeface="Raleway Medium"/>
              <a:buNone/>
            </a:pPr>
            <a:r>
              <a:rPr lang="es" sz="1100">
                <a:solidFill>
                  <a:srgbClr val="D7D4CC"/>
                </a:solidFill>
                <a:latin typeface="Raleway Medium"/>
                <a:ea typeface="Raleway Medium"/>
                <a:cs typeface="Raleway Medium"/>
                <a:sym typeface="Raleway Medium"/>
              </a:rPr>
              <a:t>Se puede observar las horas en las que tenemos el mayor flujo de viajes y en qué estaciones inician</a:t>
            </a:r>
            <a:endParaRPr sz="1100">
              <a:solidFill>
                <a:schemeClr val="dk1"/>
              </a:solidFill>
              <a:latin typeface="Calibri"/>
              <a:ea typeface="Calibri"/>
              <a:cs typeface="Calibri"/>
              <a:sym typeface="Calibri"/>
            </a:endParaRPr>
          </a:p>
        </p:txBody>
      </p:sp>
      <p:pic>
        <p:nvPicPr>
          <p:cNvPr id="116" name="Google Shape;116;p26"/>
          <p:cNvPicPr preferRelativeResize="0"/>
          <p:nvPr/>
        </p:nvPicPr>
        <p:blipFill rotWithShape="1">
          <a:blip r:embed="rId3">
            <a:alphaModFix/>
          </a:blip>
          <a:srcRect/>
          <a:stretch/>
        </p:blipFill>
        <p:spPr>
          <a:xfrm>
            <a:off x="7750774" y="4838084"/>
            <a:ext cx="1393226" cy="232204"/>
          </a:xfrm>
          <a:prstGeom prst="rect">
            <a:avLst/>
          </a:prstGeom>
          <a:noFill/>
          <a:ln>
            <a:noFill/>
          </a:ln>
        </p:spPr>
      </p:pic>
      <p:pic>
        <p:nvPicPr>
          <p:cNvPr id="117" name="Google Shape;117;p26"/>
          <p:cNvPicPr preferRelativeResize="0"/>
          <p:nvPr/>
        </p:nvPicPr>
        <p:blipFill>
          <a:blip r:embed="rId4">
            <a:alphaModFix/>
          </a:blip>
          <a:stretch>
            <a:fillRect/>
          </a:stretch>
        </p:blipFill>
        <p:spPr>
          <a:xfrm>
            <a:off x="825850" y="1430849"/>
            <a:ext cx="6191041" cy="3343889"/>
          </a:xfrm>
          <a:prstGeom prst="rect">
            <a:avLst/>
          </a:prstGeom>
          <a:noFill/>
          <a:ln>
            <a:noFill/>
          </a:ln>
        </p:spPr>
      </p:pic>
      <p:sp>
        <p:nvSpPr>
          <p:cNvPr id="2" name="Google Shape;154;p30">
            <a:extLst>
              <a:ext uri="{FF2B5EF4-FFF2-40B4-BE49-F238E27FC236}">
                <a16:creationId xmlns:a16="http://schemas.microsoft.com/office/drawing/2014/main" id="{2151E954-D0E6-6DF6-839B-3C75A26173BD}"/>
              </a:ext>
            </a:extLst>
          </p:cNvPr>
          <p:cNvSpPr/>
          <p:nvPr/>
        </p:nvSpPr>
        <p:spPr>
          <a:xfrm>
            <a:off x="825848" y="378619"/>
            <a:ext cx="4376100" cy="764400"/>
          </a:xfrm>
          <a:prstGeom prst="rect">
            <a:avLst/>
          </a:prstGeom>
          <a:noFill/>
          <a:ln>
            <a:noFill/>
          </a:ln>
        </p:spPr>
        <p:txBody>
          <a:bodyPr spcFirstLastPara="1" wrap="square" lIns="0" tIns="0" rIns="0" bIns="0" anchor="t" anchorCtr="0">
            <a:noAutofit/>
          </a:bodyPr>
          <a:lstStyle/>
          <a:p>
            <a:pPr marL="0" marR="0" lvl="0" indent="0" algn="l" rtl="0">
              <a:lnSpc>
                <a:spcPct val="124675"/>
              </a:lnSpc>
              <a:spcBef>
                <a:spcPts val="0"/>
              </a:spcBef>
              <a:spcAft>
                <a:spcPts val="0"/>
              </a:spcAft>
              <a:buClr>
                <a:srgbClr val="FFE14D"/>
              </a:buClr>
              <a:buSzPts val="2400"/>
              <a:buFont typeface="Comfortaa"/>
              <a:buNone/>
            </a:pPr>
            <a:r>
              <a:rPr lang="es" sz="2400" b="1" dirty="0">
                <a:solidFill>
                  <a:srgbClr val="FFE14D"/>
                </a:solidFill>
                <a:latin typeface="Comfortaa"/>
                <a:ea typeface="Comfortaa"/>
                <a:cs typeface="Comfortaa"/>
                <a:sym typeface="Comfortaa"/>
              </a:rPr>
              <a:t>Exploración de data</a:t>
            </a:r>
            <a:endParaRPr sz="2400" dirty="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4" name="Google Shape;124;p27"/>
          <p:cNvSpPr/>
          <p:nvPr/>
        </p:nvSpPr>
        <p:spPr>
          <a:xfrm>
            <a:off x="825852" y="834450"/>
            <a:ext cx="6985500" cy="660300"/>
          </a:xfrm>
          <a:prstGeom prst="rect">
            <a:avLst/>
          </a:prstGeom>
          <a:noFill/>
          <a:ln>
            <a:noFill/>
          </a:ln>
        </p:spPr>
        <p:txBody>
          <a:bodyPr spcFirstLastPara="1" wrap="square" lIns="0" tIns="0" rIns="0" bIns="0" anchor="t" anchorCtr="0">
            <a:noAutofit/>
          </a:bodyPr>
          <a:lstStyle/>
          <a:p>
            <a:pPr marL="0" lvl="0" indent="0" algn="l" rtl="0">
              <a:lnSpc>
                <a:spcPct val="161764"/>
              </a:lnSpc>
              <a:spcBef>
                <a:spcPts val="0"/>
              </a:spcBef>
              <a:spcAft>
                <a:spcPts val="0"/>
              </a:spcAft>
              <a:buClr>
                <a:srgbClr val="D7D4CC"/>
              </a:buClr>
              <a:buSzPts val="1100"/>
              <a:buFont typeface="Raleway Medium"/>
              <a:buNone/>
            </a:pPr>
            <a:r>
              <a:rPr lang="es" sz="1100">
                <a:solidFill>
                  <a:srgbClr val="D7D4CC"/>
                </a:solidFill>
                <a:latin typeface="Raleway Medium"/>
                <a:ea typeface="Raleway Medium"/>
                <a:cs typeface="Raleway Medium"/>
                <a:sym typeface="Raleway Medium"/>
              </a:rPr>
              <a:t>Se puede observar las horas en las que tenemos el mayor flujo de viajes y en qué estaciones terminan. </a:t>
            </a:r>
            <a:endParaRPr sz="1100">
              <a:solidFill>
                <a:schemeClr val="dk1"/>
              </a:solidFill>
              <a:latin typeface="Calibri"/>
              <a:ea typeface="Calibri"/>
              <a:cs typeface="Calibri"/>
              <a:sym typeface="Calibri"/>
            </a:endParaRPr>
          </a:p>
          <a:p>
            <a:pPr marL="0" marR="0" lvl="0" indent="0" algn="l" rtl="0">
              <a:lnSpc>
                <a:spcPct val="161764"/>
              </a:lnSpc>
              <a:spcBef>
                <a:spcPts val="0"/>
              </a:spcBef>
              <a:spcAft>
                <a:spcPts val="0"/>
              </a:spcAft>
              <a:buClr>
                <a:srgbClr val="D7D4CC"/>
              </a:buClr>
              <a:buSzPts val="1100"/>
              <a:buFont typeface="Raleway Medium"/>
              <a:buNone/>
            </a:pPr>
            <a:endParaRPr sz="1100">
              <a:solidFill>
                <a:srgbClr val="D7D4CC"/>
              </a:solidFill>
              <a:latin typeface="Raleway Medium"/>
              <a:ea typeface="Raleway Medium"/>
              <a:cs typeface="Raleway Medium"/>
              <a:sym typeface="Raleway Medium"/>
            </a:endParaRPr>
          </a:p>
        </p:txBody>
      </p:sp>
      <p:pic>
        <p:nvPicPr>
          <p:cNvPr id="125" name="Google Shape;125;p27"/>
          <p:cNvPicPr preferRelativeResize="0"/>
          <p:nvPr/>
        </p:nvPicPr>
        <p:blipFill rotWithShape="1">
          <a:blip r:embed="rId3">
            <a:alphaModFix/>
          </a:blip>
          <a:srcRect/>
          <a:stretch/>
        </p:blipFill>
        <p:spPr>
          <a:xfrm>
            <a:off x="7750774" y="4838084"/>
            <a:ext cx="1393225" cy="232204"/>
          </a:xfrm>
          <a:prstGeom prst="rect">
            <a:avLst/>
          </a:prstGeom>
          <a:noFill/>
          <a:ln>
            <a:noFill/>
          </a:ln>
        </p:spPr>
      </p:pic>
      <p:pic>
        <p:nvPicPr>
          <p:cNvPr id="126" name="Google Shape;126;p27"/>
          <p:cNvPicPr preferRelativeResize="0"/>
          <p:nvPr/>
        </p:nvPicPr>
        <p:blipFill>
          <a:blip r:embed="rId4">
            <a:alphaModFix/>
          </a:blip>
          <a:stretch>
            <a:fillRect/>
          </a:stretch>
        </p:blipFill>
        <p:spPr>
          <a:xfrm>
            <a:off x="825850" y="1414886"/>
            <a:ext cx="6198078" cy="3343938"/>
          </a:xfrm>
          <a:prstGeom prst="rect">
            <a:avLst/>
          </a:prstGeom>
          <a:noFill/>
          <a:ln>
            <a:noFill/>
          </a:ln>
        </p:spPr>
      </p:pic>
      <p:sp>
        <p:nvSpPr>
          <p:cNvPr id="2" name="Google Shape;154;p30">
            <a:extLst>
              <a:ext uri="{FF2B5EF4-FFF2-40B4-BE49-F238E27FC236}">
                <a16:creationId xmlns:a16="http://schemas.microsoft.com/office/drawing/2014/main" id="{5E5116F9-8160-383F-0649-47932C7380AE}"/>
              </a:ext>
            </a:extLst>
          </p:cNvPr>
          <p:cNvSpPr/>
          <p:nvPr/>
        </p:nvSpPr>
        <p:spPr>
          <a:xfrm>
            <a:off x="825848" y="378619"/>
            <a:ext cx="4376100" cy="764400"/>
          </a:xfrm>
          <a:prstGeom prst="rect">
            <a:avLst/>
          </a:prstGeom>
          <a:noFill/>
          <a:ln>
            <a:noFill/>
          </a:ln>
        </p:spPr>
        <p:txBody>
          <a:bodyPr spcFirstLastPara="1" wrap="square" lIns="0" tIns="0" rIns="0" bIns="0" anchor="t" anchorCtr="0">
            <a:noAutofit/>
          </a:bodyPr>
          <a:lstStyle/>
          <a:p>
            <a:pPr marL="0" marR="0" lvl="0" indent="0" algn="l" rtl="0">
              <a:lnSpc>
                <a:spcPct val="124675"/>
              </a:lnSpc>
              <a:spcBef>
                <a:spcPts val="0"/>
              </a:spcBef>
              <a:spcAft>
                <a:spcPts val="0"/>
              </a:spcAft>
              <a:buClr>
                <a:srgbClr val="FFE14D"/>
              </a:buClr>
              <a:buSzPts val="2400"/>
              <a:buFont typeface="Comfortaa"/>
              <a:buNone/>
            </a:pPr>
            <a:r>
              <a:rPr lang="es" sz="2400" b="1" dirty="0">
                <a:solidFill>
                  <a:srgbClr val="FFE14D"/>
                </a:solidFill>
                <a:latin typeface="Comfortaa"/>
                <a:ea typeface="Comfortaa"/>
                <a:cs typeface="Comfortaa"/>
                <a:sym typeface="Comfortaa"/>
              </a:rPr>
              <a:t>Exploración de data</a:t>
            </a:r>
            <a:endParaRPr sz="2400" dirty="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3" name="Google Shape;133;p28"/>
          <p:cNvSpPr/>
          <p:nvPr/>
        </p:nvSpPr>
        <p:spPr>
          <a:xfrm>
            <a:off x="825852" y="834450"/>
            <a:ext cx="7017600" cy="660300"/>
          </a:xfrm>
          <a:prstGeom prst="rect">
            <a:avLst/>
          </a:prstGeom>
          <a:noFill/>
          <a:ln>
            <a:noFill/>
          </a:ln>
        </p:spPr>
        <p:txBody>
          <a:bodyPr spcFirstLastPara="1" wrap="square" lIns="0" tIns="0" rIns="0" bIns="0" anchor="t" anchorCtr="0">
            <a:noAutofit/>
          </a:bodyPr>
          <a:lstStyle/>
          <a:p>
            <a:pPr marL="0" marR="0" lvl="0" indent="0" algn="l" rtl="0">
              <a:lnSpc>
                <a:spcPct val="161764"/>
              </a:lnSpc>
              <a:spcBef>
                <a:spcPts val="0"/>
              </a:spcBef>
              <a:spcAft>
                <a:spcPts val="0"/>
              </a:spcAft>
              <a:buClr>
                <a:srgbClr val="D7D4CC"/>
              </a:buClr>
              <a:buSzPts val="1100"/>
              <a:buFont typeface="Raleway Medium"/>
              <a:buNone/>
            </a:pPr>
            <a:r>
              <a:rPr lang="es" sz="1100">
                <a:solidFill>
                  <a:srgbClr val="D7D4CC"/>
                </a:solidFill>
                <a:latin typeface="Raleway Medium"/>
                <a:ea typeface="Raleway Medium"/>
                <a:cs typeface="Raleway Medium"/>
                <a:sym typeface="Raleway Medium"/>
              </a:rPr>
              <a:t>Observamos que tenemos un mayor distancia recorrida en miembros casuales, mientras que la  mayor cantidad de miembros tienen un rango de entre 0 y 50 minutos. </a:t>
            </a:r>
            <a:endParaRPr sz="1100">
              <a:solidFill>
                <a:schemeClr val="dk1"/>
              </a:solidFill>
              <a:latin typeface="Calibri"/>
              <a:ea typeface="Calibri"/>
              <a:cs typeface="Calibri"/>
              <a:sym typeface="Calibri"/>
            </a:endParaRPr>
          </a:p>
        </p:txBody>
      </p:sp>
      <p:pic>
        <p:nvPicPr>
          <p:cNvPr id="134" name="Google Shape;134;p28"/>
          <p:cNvPicPr preferRelativeResize="0"/>
          <p:nvPr/>
        </p:nvPicPr>
        <p:blipFill rotWithShape="1">
          <a:blip r:embed="rId3">
            <a:alphaModFix/>
          </a:blip>
          <a:srcRect/>
          <a:stretch/>
        </p:blipFill>
        <p:spPr>
          <a:xfrm>
            <a:off x="7750774" y="4838084"/>
            <a:ext cx="1393225" cy="232204"/>
          </a:xfrm>
          <a:prstGeom prst="rect">
            <a:avLst/>
          </a:prstGeom>
          <a:noFill/>
          <a:ln>
            <a:noFill/>
          </a:ln>
        </p:spPr>
      </p:pic>
      <p:pic>
        <p:nvPicPr>
          <p:cNvPr id="135" name="Google Shape;135;p28"/>
          <p:cNvPicPr preferRelativeResize="0"/>
          <p:nvPr/>
        </p:nvPicPr>
        <p:blipFill>
          <a:blip r:embed="rId4">
            <a:alphaModFix/>
          </a:blip>
          <a:stretch>
            <a:fillRect/>
          </a:stretch>
        </p:blipFill>
        <p:spPr>
          <a:xfrm>
            <a:off x="817538" y="1494761"/>
            <a:ext cx="4392721" cy="3343940"/>
          </a:xfrm>
          <a:prstGeom prst="rect">
            <a:avLst/>
          </a:prstGeom>
          <a:noFill/>
          <a:ln>
            <a:noFill/>
          </a:ln>
        </p:spPr>
      </p:pic>
      <p:sp>
        <p:nvSpPr>
          <p:cNvPr id="2" name="Google Shape;154;p30">
            <a:extLst>
              <a:ext uri="{FF2B5EF4-FFF2-40B4-BE49-F238E27FC236}">
                <a16:creationId xmlns:a16="http://schemas.microsoft.com/office/drawing/2014/main" id="{A9D11046-F988-2449-C427-F20008C7F44D}"/>
              </a:ext>
            </a:extLst>
          </p:cNvPr>
          <p:cNvSpPr/>
          <p:nvPr/>
        </p:nvSpPr>
        <p:spPr>
          <a:xfrm>
            <a:off x="825848" y="378619"/>
            <a:ext cx="4376100" cy="764400"/>
          </a:xfrm>
          <a:prstGeom prst="rect">
            <a:avLst/>
          </a:prstGeom>
          <a:noFill/>
          <a:ln>
            <a:noFill/>
          </a:ln>
        </p:spPr>
        <p:txBody>
          <a:bodyPr spcFirstLastPara="1" wrap="square" lIns="0" tIns="0" rIns="0" bIns="0" anchor="t" anchorCtr="0">
            <a:noAutofit/>
          </a:bodyPr>
          <a:lstStyle/>
          <a:p>
            <a:pPr marL="0" marR="0" lvl="0" indent="0" algn="l" rtl="0">
              <a:lnSpc>
                <a:spcPct val="124675"/>
              </a:lnSpc>
              <a:spcBef>
                <a:spcPts val="0"/>
              </a:spcBef>
              <a:spcAft>
                <a:spcPts val="0"/>
              </a:spcAft>
              <a:buClr>
                <a:srgbClr val="FFE14D"/>
              </a:buClr>
              <a:buSzPts val="2400"/>
              <a:buFont typeface="Comfortaa"/>
              <a:buNone/>
            </a:pPr>
            <a:r>
              <a:rPr lang="es" sz="2400" b="1" dirty="0">
                <a:solidFill>
                  <a:srgbClr val="FFE14D"/>
                </a:solidFill>
                <a:latin typeface="Comfortaa"/>
                <a:ea typeface="Comfortaa"/>
                <a:cs typeface="Comfortaa"/>
                <a:sym typeface="Comfortaa"/>
              </a:rPr>
              <a:t>Exploración de data</a:t>
            </a:r>
            <a:endParaRPr sz="2400" dirty="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9"/>
          <p:cNvSpPr/>
          <p:nvPr/>
        </p:nvSpPr>
        <p:spPr>
          <a:xfrm>
            <a:off x="825848" y="378619"/>
            <a:ext cx="4376100" cy="764400"/>
          </a:xfrm>
          <a:prstGeom prst="rect">
            <a:avLst/>
          </a:prstGeom>
          <a:noFill/>
          <a:ln>
            <a:noFill/>
          </a:ln>
        </p:spPr>
        <p:txBody>
          <a:bodyPr spcFirstLastPara="1" wrap="square" lIns="0" tIns="0" rIns="0" bIns="0" anchor="t" anchorCtr="0">
            <a:noAutofit/>
          </a:bodyPr>
          <a:lstStyle/>
          <a:p>
            <a:pPr marL="0" marR="0" lvl="0" indent="0" algn="l" rtl="0">
              <a:lnSpc>
                <a:spcPct val="124675"/>
              </a:lnSpc>
              <a:spcBef>
                <a:spcPts val="0"/>
              </a:spcBef>
              <a:spcAft>
                <a:spcPts val="0"/>
              </a:spcAft>
              <a:buClr>
                <a:srgbClr val="FFE14D"/>
              </a:buClr>
              <a:buSzPts val="2400"/>
              <a:buFont typeface="Comfortaa"/>
              <a:buNone/>
            </a:pPr>
            <a:r>
              <a:rPr lang="es" sz="2400" b="1">
                <a:solidFill>
                  <a:srgbClr val="FFE14D"/>
                </a:solidFill>
                <a:latin typeface="Comfortaa"/>
                <a:ea typeface="Comfortaa"/>
                <a:cs typeface="Comfortaa"/>
                <a:sym typeface="Comfortaa"/>
              </a:rPr>
              <a:t>Exploración de data</a:t>
            </a:r>
            <a:endParaRPr sz="2400">
              <a:solidFill>
                <a:schemeClr val="dk1"/>
              </a:solidFill>
              <a:latin typeface="Calibri"/>
              <a:ea typeface="Calibri"/>
              <a:cs typeface="Calibri"/>
              <a:sym typeface="Calibri"/>
            </a:endParaRPr>
          </a:p>
        </p:txBody>
      </p:sp>
      <p:sp>
        <p:nvSpPr>
          <p:cNvPr id="142" name="Google Shape;142;p29"/>
          <p:cNvSpPr/>
          <p:nvPr/>
        </p:nvSpPr>
        <p:spPr>
          <a:xfrm>
            <a:off x="825850" y="834450"/>
            <a:ext cx="8071800" cy="507900"/>
          </a:xfrm>
          <a:prstGeom prst="rect">
            <a:avLst/>
          </a:prstGeom>
          <a:noFill/>
          <a:ln>
            <a:noFill/>
          </a:ln>
        </p:spPr>
        <p:txBody>
          <a:bodyPr spcFirstLastPara="1" wrap="square" lIns="0" tIns="0" rIns="0" bIns="0" anchor="t" anchorCtr="0">
            <a:noAutofit/>
          </a:bodyPr>
          <a:lstStyle/>
          <a:p>
            <a:pPr marL="0" marR="0" lvl="0" indent="0" algn="l" rtl="0">
              <a:lnSpc>
                <a:spcPct val="161764"/>
              </a:lnSpc>
              <a:spcBef>
                <a:spcPts val="0"/>
              </a:spcBef>
              <a:spcAft>
                <a:spcPts val="0"/>
              </a:spcAft>
              <a:buClr>
                <a:srgbClr val="D7D4CC"/>
              </a:buClr>
              <a:buSzPts val="1100"/>
              <a:buFont typeface="Raleway Medium"/>
              <a:buNone/>
            </a:pPr>
            <a:r>
              <a:rPr lang="es" sz="1100">
                <a:solidFill>
                  <a:srgbClr val="D7D4CC"/>
                </a:solidFill>
                <a:latin typeface="Raleway Medium"/>
                <a:ea typeface="Raleway Medium"/>
                <a:cs typeface="Raleway Medium"/>
                <a:sym typeface="Raleway Medium"/>
              </a:rPr>
              <a:t>Observamos la mayor cantidad de viajes, por hora y dia. Tenemos el mayor flujo de viajes entre las 3 pm y 5:30 pm. </a:t>
            </a:r>
            <a:endParaRPr sz="1100">
              <a:solidFill>
                <a:srgbClr val="D7D4CC"/>
              </a:solidFill>
              <a:latin typeface="Raleway Medium"/>
              <a:ea typeface="Raleway Medium"/>
              <a:cs typeface="Raleway Medium"/>
              <a:sym typeface="Raleway Medium"/>
            </a:endParaRPr>
          </a:p>
          <a:p>
            <a:pPr marL="0" marR="0" lvl="0" indent="0" algn="l" rtl="0">
              <a:lnSpc>
                <a:spcPct val="161764"/>
              </a:lnSpc>
              <a:spcBef>
                <a:spcPts val="0"/>
              </a:spcBef>
              <a:spcAft>
                <a:spcPts val="0"/>
              </a:spcAft>
              <a:buClr>
                <a:srgbClr val="D7D4CC"/>
              </a:buClr>
              <a:buSzPts val="1100"/>
              <a:buFont typeface="Raleway Medium"/>
              <a:buNone/>
            </a:pPr>
            <a:r>
              <a:rPr lang="es" sz="1100">
                <a:solidFill>
                  <a:srgbClr val="D7D4CC"/>
                </a:solidFill>
                <a:latin typeface="Raleway Medium"/>
                <a:ea typeface="Raleway Medium"/>
                <a:cs typeface="Raleway Medium"/>
                <a:sym typeface="Raleway Medium"/>
              </a:rPr>
              <a:t>Los dos mayores  flujos de viajes lo tenemos los dias martes (1) y miércoles (2).</a:t>
            </a:r>
            <a:endParaRPr sz="1100">
              <a:solidFill>
                <a:srgbClr val="D7D4CC"/>
              </a:solidFill>
              <a:latin typeface="Raleway Medium"/>
              <a:ea typeface="Raleway Medium"/>
              <a:cs typeface="Raleway Medium"/>
              <a:sym typeface="Raleway Medium"/>
            </a:endParaRPr>
          </a:p>
        </p:txBody>
      </p:sp>
      <p:pic>
        <p:nvPicPr>
          <p:cNvPr id="143" name="Google Shape;143;p29"/>
          <p:cNvPicPr preferRelativeResize="0"/>
          <p:nvPr/>
        </p:nvPicPr>
        <p:blipFill rotWithShape="1">
          <a:blip r:embed="rId3">
            <a:alphaModFix/>
          </a:blip>
          <a:srcRect/>
          <a:stretch/>
        </p:blipFill>
        <p:spPr>
          <a:xfrm>
            <a:off x="7750774" y="4838084"/>
            <a:ext cx="1393225" cy="232204"/>
          </a:xfrm>
          <a:prstGeom prst="rect">
            <a:avLst/>
          </a:prstGeom>
          <a:noFill/>
          <a:ln>
            <a:noFill/>
          </a:ln>
        </p:spPr>
      </p:pic>
      <p:pic>
        <p:nvPicPr>
          <p:cNvPr id="144" name="Google Shape;144;p29"/>
          <p:cNvPicPr preferRelativeResize="0"/>
          <p:nvPr/>
        </p:nvPicPr>
        <p:blipFill>
          <a:blip r:embed="rId4">
            <a:alphaModFix/>
          </a:blip>
          <a:stretch>
            <a:fillRect/>
          </a:stretch>
        </p:blipFill>
        <p:spPr>
          <a:xfrm>
            <a:off x="0" y="1481400"/>
            <a:ext cx="4944201" cy="3662101"/>
          </a:xfrm>
          <a:prstGeom prst="rect">
            <a:avLst/>
          </a:prstGeom>
          <a:noFill/>
          <a:ln>
            <a:noFill/>
          </a:ln>
        </p:spPr>
      </p:pic>
      <p:pic>
        <p:nvPicPr>
          <p:cNvPr id="145" name="Google Shape;145;p29"/>
          <p:cNvPicPr preferRelativeResize="0"/>
          <p:nvPr/>
        </p:nvPicPr>
        <p:blipFill>
          <a:blip r:embed="rId5">
            <a:alphaModFix/>
          </a:blip>
          <a:stretch>
            <a:fillRect/>
          </a:stretch>
        </p:blipFill>
        <p:spPr>
          <a:xfrm>
            <a:off x="4944200" y="1481400"/>
            <a:ext cx="4231751" cy="36620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0"/>
          <p:cNvSpPr/>
          <p:nvPr/>
        </p:nvSpPr>
        <p:spPr>
          <a:xfrm>
            <a:off x="825847" y="834461"/>
            <a:ext cx="4057800" cy="660300"/>
          </a:xfrm>
          <a:prstGeom prst="rect">
            <a:avLst/>
          </a:prstGeom>
          <a:noFill/>
          <a:ln>
            <a:noFill/>
          </a:ln>
        </p:spPr>
        <p:txBody>
          <a:bodyPr spcFirstLastPara="1" wrap="square" lIns="0" tIns="0" rIns="0" bIns="0" anchor="t" anchorCtr="0">
            <a:noAutofit/>
          </a:bodyPr>
          <a:lstStyle/>
          <a:p>
            <a:pPr marL="0" marR="0" lvl="0" indent="0" algn="l" rtl="0">
              <a:lnSpc>
                <a:spcPct val="161764"/>
              </a:lnSpc>
              <a:spcBef>
                <a:spcPts val="0"/>
              </a:spcBef>
              <a:spcAft>
                <a:spcPts val="0"/>
              </a:spcAft>
              <a:buClr>
                <a:srgbClr val="D7D4CC"/>
              </a:buClr>
              <a:buSzPts val="1100"/>
              <a:buFont typeface="Raleway Medium"/>
              <a:buNone/>
            </a:pPr>
            <a:r>
              <a:rPr lang="es" sz="1100">
                <a:solidFill>
                  <a:srgbClr val="D7D4CC"/>
                </a:solidFill>
                <a:latin typeface="Raleway Medium"/>
                <a:ea typeface="Raleway Medium"/>
                <a:cs typeface="Raleway Medium"/>
                <a:sym typeface="Raleway Medium"/>
              </a:rPr>
              <a:t>Aquí localizamos las 4 estaciones más concurridas</a:t>
            </a:r>
            <a:endParaRPr sz="1100">
              <a:solidFill>
                <a:schemeClr val="dk1"/>
              </a:solidFill>
              <a:latin typeface="Calibri"/>
              <a:ea typeface="Calibri"/>
              <a:cs typeface="Calibri"/>
              <a:sym typeface="Calibri"/>
            </a:endParaRPr>
          </a:p>
        </p:txBody>
      </p:sp>
      <p:pic>
        <p:nvPicPr>
          <p:cNvPr id="152" name="Google Shape;152;p30"/>
          <p:cNvPicPr preferRelativeResize="0"/>
          <p:nvPr/>
        </p:nvPicPr>
        <p:blipFill rotWithShape="1">
          <a:blip r:embed="rId3">
            <a:alphaModFix/>
          </a:blip>
          <a:srcRect/>
          <a:stretch/>
        </p:blipFill>
        <p:spPr>
          <a:xfrm>
            <a:off x="7750774" y="4838084"/>
            <a:ext cx="1393225" cy="232204"/>
          </a:xfrm>
          <a:prstGeom prst="rect">
            <a:avLst/>
          </a:prstGeom>
          <a:noFill/>
          <a:ln>
            <a:noFill/>
          </a:ln>
        </p:spPr>
      </p:pic>
      <p:pic>
        <p:nvPicPr>
          <p:cNvPr id="153" name="Google Shape;153;p30"/>
          <p:cNvPicPr preferRelativeResize="0"/>
          <p:nvPr/>
        </p:nvPicPr>
        <p:blipFill>
          <a:blip r:embed="rId4">
            <a:alphaModFix/>
          </a:blip>
          <a:stretch>
            <a:fillRect/>
          </a:stretch>
        </p:blipFill>
        <p:spPr>
          <a:xfrm>
            <a:off x="825850" y="1376275"/>
            <a:ext cx="4910226" cy="3461800"/>
          </a:xfrm>
          <a:prstGeom prst="rect">
            <a:avLst/>
          </a:prstGeom>
          <a:noFill/>
          <a:ln>
            <a:noFill/>
          </a:ln>
        </p:spPr>
      </p:pic>
      <p:sp>
        <p:nvSpPr>
          <p:cNvPr id="154" name="Google Shape;154;p30"/>
          <p:cNvSpPr/>
          <p:nvPr/>
        </p:nvSpPr>
        <p:spPr>
          <a:xfrm>
            <a:off x="825848" y="378619"/>
            <a:ext cx="4376100" cy="764400"/>
          </a:xfrm>
          <a:prstGeom prst="rect">
            <a:avLst/>
          </a:prstGeom>
          <a:noFill/>
          <a:ln>
            <a:noFill/>
          </a:ln>
        </p:spPr>
        <p:txBody>
          <a:bodyPr spcFirstLastPara="1" wrap="square" lIns="0" tIns="0" rIns="0" bIns="0" anchor="t" anchorCtr="0">
            <a:noAutofit/>
          </a:bodyPr>
          <a:lstStyle/>
          <a:p>
            <a:pPr marL="0" marR="0" lvl="0" indent="0" algn="l" rtl="0">
              <a:lnSpc>
                <a:spcPct val="124675"/>
              </a:lnSpc>
              <a:spcBef>
                <a:spcPts val="0"/>
              </a:spcBef>
              <a:spcAft>
                <a:spcPts val="0"/>
              </a:spcAft>
              <a:buClr>
                <a:srgbClr val="FFE14D"/>
              </a:buClr>
              <a:buSzPts val="2400"/>
              <a:buFont typeface="Comfortaa"/>
              <a:buNone/>
            </a:pPr>
            <a:r>
              <a:rPr lang="es" sz="2400" b="1" dirty="0">
                <a:solidFill>
                  <a:srgbClr val="FFE14D"/>
                </a:solidFill>
                <a:latin typeface="Comfortaa"/>
                <a:ea typeface="Comfortaa"/>
                <a:cs typeface="Comfortaa"/>
                <a:sym typeface="Comfortaa"/>
              </a:rPr>
              <a:t>Exploración de data</a:t>
            </a:r>
            <a:endParaRPr sz="2400" dirty="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31"/>
          <p:cNvSpPr/>
          <p:nvPr/>
        </p:nvSpPr>
        <p:spPr>
          <a:xfrm>
            <a:off x="825847" y="834461"/>
            <a:ext cx="4057800" cy="660300"/>
          </a:xfrm>
          <a:prstGeom prst="rect">
            <a:avLst/>
          </a:prstGeom>
          <a:noFill/>
          <a:ln>
            <a:noFill/>
          </a:ln>
        </p:spPr>
        <p:txBody>
          <a:bodyPr spcFirstLastPara="1" wrap="square" lIns="0" tIns="0" rIns="0" bIns="0" anchor="t" anchorCtr="0">
            <a:noAutofit/>
          </a:bodyPr>
          <a:lstStyle/>
          <a:p>
            <a:pPr marL="0" marR="0" lvl="0" indent="0" algn="l" rtl="0">
              <a:lnSpc>
                <a:spcPct val="161764"/>
              </a:lnSpc>
              <a:spcBef>
                <a:spcPts val="0"/>
              </a:spcBef>
              <a:spcAft>
                <a:spcPts val="0"/>
              </a:spcAft>
              <a:buClr>
                <a:srgbClr val="D7D4CC"/>
              </a:buClr>
              <a:buSzPts val="1100"/>
              <a:buFont typeface="Raleway Medium"/>
              <a:buNone/>
            </a:pPr>
            <a:r>
              <a:rPr lang="es" sz="1100">
                <a:solidFill>
                  <a:srgbClr val="D7D4CC"/>
                </a:solidFill>
                <a:latin typeface="Raleway Medium"/>
                <a:ea typeface="Raleway Medium"/>
                <a:cs typeface="Raleway Medium"/>
                <a:sym typeface="Raleway Medium"/>
              </a:rPr>
              <a:t>Localizamos las rutas más transitadas  </a:t>
            </a:r>
            <a:endParaRPr sz="1100">
              <a:solidFill>
                <a:schemeClr val="dk1"/>
              </a:solidFill>
              <a:latin typeface="Calibri"/>
              <a:ea typeface="Calibri"/>
              <a:cs typeface="Calibri"/>
              <a:sym typeface="Calibri"/>
            </a:endParaRPr>
          </a:p>
        </p:txBody>
      </p:sp>
      <p:pic>
        <p:nvPicPr>
          <p:cNvPr id="161" name="Google Shape;161;p31"/>
          <p:cNvPicPr preferRelativeResize="0"/>
          <p:nvPr/>
        </p:nvPicPr>
        <p:blipFill rotWithShape="1">
          <a:blip r:embed="rId3">
            <a:alphaModFix/>
          </a:blip>
          <a:srcRect/>
          <a:stretch/>
        </p:blipFill>
        <p:spPr>
          <a:xfrm>
            <a:off x="7750774" y="4838084"/>
            <a:ext cx="1393225" cy="232204"/>
          </a:xfrm>
          <a:prstGeom prst="rect">
            <a:avLst/>
          </a:prstGeom>
          <a:noFill/>
          <a:ln>
            <a:noFill/>
          </a:ln>
        </p:spPr>
      </p:pic>
      <p:pic>
        <p:nvPicPr>
          <p:cNvPr id="162" name="Google Shape;162;p31"/>
          <p:cNvPicPr preferRelativeResize="0"/>
          <p:nvPr/>
        </p:nvPicPr>
        <p:blipFill>
          <a:blip r:embed="rId4">
            <a:alphaModFix/>
          </a:blip>
          <a:stretch>
            <a:fillRect/>
          </a:stretch>
        </p:blipFill>
        <p:spPr>
          <a:xfrm>
            <a:off x="3657600" y="1423225"/>
            <a:ext cx="4840724" cy="2975114"/>
          </a:xfrm>
          <a:prstGeom prst="rect">
            <a:avLst/>
          </a:prstGeom>
          <a:noFill/>
          <a:ln>
            <a:noFill/>
          </a:ln>
        </p:spPr>
      </p:pic>
      <p:pic>
        <p:nvPicPr>
          <p:cNvPr id="163" name="Google Shape;163;p31"/>
          <p:cNvPicPr preferRelativeResize="0"/>
          <p:nvPr/>
        </p:nvPicPr>
        <p:blipFill>
          <a:blip r:embed="rId5">
            <a:alphaModFix/>
          </a:blip>
          <a:stretch>
            <a:fillRect/>
          </a:stretch>
        </p:blipFill>
        <p:spPr>
          <a:xfrm>
            <a:off x="825850" y="1423225"/>
            <a:ext cx="2731500" cy="2975125"/>
          </a:xfrm>
          <a:prstGeom prst="rect">
            <a:avLst/>
          </a:prstGeom>
          <a:noFill/>
          <a:ln>
            <a:noFill/>
          </a:ln>
        </p:spPr>
      </p:pic>
      <p:sp>
        <p:nvSpPr>
          <p:cNvPr id="164" name="Google Shape;164;p31"/>
          <p:cNvSpPr/>
          <p:nvPr/>
        </p:nvSpPr>
        <p:spPr>
          <a:xfrm>
            <a:off x="825848" y="378619"/>
            <a:ext cx="4376100" cy="764400"/>
          </a:xfrm>
          <a:prstGeom prst="rect">
            <a:avLst/>
          </a:prstGeom>
          <a:noFill/>
          <a:ln>
            <a:noFill/>
          </a:ln>
        </p:spPr>
        <p:txBody>
          <a:bodyPr spcFirstLastPara="1" wrap="square" lIns="0" tIns="0" rIns="0" bIns="0" anchor="t" anchorCtr="0">
            <a:noAutofit/>
          </a:bodyPr>
          <a:lstStyle/>
          <a:p>
            <a:pPr marL="0" marR="0" lvl="0" indent="0" algn="l" rtl="0">
              <a:lnSpc>
                <a:spcPct val="124675"/>
              </a:lnSpc>
              <a:spcBef>
                <a:spcPts val="0"/>
              </a:spcBef>
              <a:spcAft>
                <a:spcPts val="0"/>
              </a:spcAft>
              <a:buClr>
                <a:srgbClr val="FFE14D"/>
              </a:buClr>
              <a:buSzPts val="2400"/>
              <a:buFont typeface="Comfortaa"/>
              <a:buNone/>
            </a:pPr>
            <a:r>
              <a:rPr lang="es" sz="2400" b="1">
                <a:solidFill>
                  <a:srgbClr val="FFE14D"/>
                </a:solidFill>
                <a:latin typeface="Comfortaa"/>
                <a:ea typeface="Comfortaa"/>
                <a:cs typeface="Comfortaa"/>
                <a:sym typeface="Comfortaa"/>
              </a:rPr>
              <a:t>Exploración de data</a:t>
            </a:r>
            <a:endParaRPr sz="24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752</Words>
  <Application>Microsoft Office PowerPoint</Application>
  <PresentationFormat>Presentación en pantalla (16:9)</PresentationFormat>
  <Paragraphs>70</Paragraphs>
  <Slides>12</Slides>
  <Notes>12</Notes>
  <HiddenSlides>0</HiddenSlides>
  <MMClips>0</MMClips>
  <ScaleCrop>false</ScaleCrop>
  <HeadingPairs>
    <vt:vector size="6" baseType="variant">
      <vt:variant>
        <vt:lpstr>Fuentes usadas</vt:lpstr>
      </vt:variant>
      <vt:variant>
        <vt:i4>5</vt:i4>
      </vt:variant>
      <vt:variant>
        <vt:lpstr>Tema</vt:lpstr>
      </vt:variant>
      <vt:variant>
        <vt:i4>2</vt:i4>
      </vt:variant>
      <vt:variant>
        <vt:lpstr>Títulos de diapositiva</vt:lpstr>
      </vt:variant>
      <vt:variant>
        <vt:i4>12</vt:i4>
      </vt:variant>
    </vt:vector>
  </HeadingPairs>
  <TitlesOfParts>
    <vt:vector size="19" baseType="lpstr">
      <vt:lpstr>Calibri</vt:lpstr>
      <vt:lpstr>Comfortaa</vt:lpstr>
      <vt:lpstr>Raleway Medium</vt:lpstr>
      <vt:lpstr>Roboto Mono</vt:lpstr>
      <vt:lpstr>Arial</vt:lpstr>
      <vt:lpstr>Simple Light</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ETHYS MARISOL MONTERO GUZMAN</cp:lastModifiedBy>
  <cp:revision>1</cp:revision>
  <dcterms:modified xsi:type="dcterms:W3CDTF">2025-05-19T19:26:41Z</dcterms:modified>
</cp:coreProperties>
</file>