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21599525" cy="32399288"/>
  <p:notesSz cx="7010400" cy="9296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6059" kern="1200">
        <a:solidFill>
          <a:schemeClr val="tx1"/>
        </a:solidFill>
        <a:latin typeface="Arial" charset="0"/>
        <a:ea typeface="+mn-ea"/>
        <a:cs typeface="+mn-cs"/>
      </a:defRPr>
    </a:lvl1pPr>
    <a:lvl2pPr marL="321407" algn="ctr" rtl="0" fontAlgn="base">
      <a:spcBef>
        <a:spcPct val="0"/>
      </a:spcBef>
      <a:spcAft>
        <a:spcPct val="0"/>
      </a:spcAft>
      <a:defRPr sz="6059" kern="1200">
        <a:solidFill>
          <a:schemeClr val="tx1"/>
        </a:solidFill>
        <a:latin typeface="Arial" charset="0"/>
        <a:ea typeface="+mn-ea"/>
        <a:cs typeface="+mn-cs"/>
      </a:defRPr>
    </a:lvl2pPr>
    <a:lvl3pPr marL="642813" algn="ctr" rtl="0" fontAlgn="base">
      <a:spcBef>
        <a:spcPct val="0"/>
      </a:spcBef>
      <a:spcAft>
        <a:spcPct val="0"/>
      </a:spcAft>
      <a:defRPr sz="6059" kern="1200">
        <a:solidFill>
          <a:schemeClr val="tx1"/>
        </a:solidFill>
        <a:latin typeface="Arial" charset="0"/>
        <a:ea typeface="+mn-ea"/>
        <a:cs typeface="+mn-cs"/>
      </a:defRPr>
    </a:lvl3pPr>
    <a:lvl4pPr marL="964220" algn="ctr" rtl="0" fontAlgn="base">
      <a:spcBef>
        <a:spcPct val="0"/>
      </a:spcBef>
      <a:spcAft>
        <a:spcPct val="0"/>
      </a:spcAft>
      <a:defRPr sz="6059" kern="1200">
        <a:solidFill>
          <a:schemeClr val="tx1"/>
        </a:solidFill>
        <a:latin typeface="Arial" charset="0"/>
        <a:ea typeface="+mn-ea"/>
        <a:cs typeface="+mn-cs"/>
      </a:defRPr>
    </a:lvl4pPr>
    <a:lvl5pPr marL="1285627" algn="ctr" rtl="0" fontAlgn="base">
      <a:spcBef>
        <a:spcPct val="0"/>
      </a:spcBef>
      <a:spcAft>
        <a:spcPct val="0"/>
      </a:spcAft>
      <a:defRPr sz="6059" kern="1200">
        <a:solidFill>
          <a:schemeClr val="tx1"/>
        </a:solidFill>
        <a:latin typeface="Arial" charset="0"/>
        <a:ea typeface="+mn-ea"/>
        <a:cs typeface="+mn-cs"/>
      </a:defRPr>
    </a:lvl5pPr>
    <a:lvl6pPr marL="1607034" algn="l" defTabSz="642813" rtl="0" eaLnBrk="1" latinLnBrk="0" hangingPunct="1">
      <a:defRPr sz="6059" kern="1200">
        <a:solidFill>
          <a:schemeClr val="tx1"/>
        </a:solidFill>
        <a:latin typeface="Arial" charset="0"/>
        <a:ea typeface="+mn-ea"/>
        <a:cs typeface="+mn-cs"/>
      </a:defRPr>
    </a:lvl6pPr>
    <a:lvl7pPr marL="1928440" algn="l" defTabSz="642813" rtl="0" eaLnBrk="1" latinLnBrk="0" hangingPunct="1">
      <a:defRPr sz="6059" kern="1200">
        <a:solidFill>
          <a:schemeClr val="tx1"/>
        </a:solidFill>
        <a:latin typeface="Arial" charset="0"/>
        <a:ea typeface="+mn-ea"/>
        <a:cs typeface="+mn-cs"/>
      </a:defRPr>
    </a:lvl7pPr>
    <a:lvl8pPr marL="2249848" algn="l" defTabSz="642813" rtl="0" eaLnBrk="1" latinLnBrk="0" hangingPunct="1">
      <a:defRPr sz="6059" kern="1200">
        <a:solidFill>
          <a:schemeClr val="tx1"/>
        </a:solidFill>
        <a:latin typeface="Arial" charset="0"/>
        <a:ea typeface="+mn-ea"/>
        <a:cs typeface="+mn-cs"/>
      </a:defRPr>
    </a:lvl8pPr>
    <a:lvl9pPr marL="2571255" algn="l" defTabSz="642813" rtl="0" eaLnBrk="1" latinLnBrk="0" hangingPunct="1">
      <a:defRPr sz="6059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60" userDrawn="1">
          <p15:clr>
            <a:srgbClr val="A4A3A4"/>
          </p15:clr>
        </p15:guide>
        <p15:guide id="2" orient="horz" pos="19878" userDrawn="1">
          <p15:clr>
            <a:srgbClr val="A4A3A4"/>
          </p15:clr>
        </p15:guide>
        <p15:guide id="3" orient="horz" pos="2114" userDrawn="1">
          <p15:clr>
            <a:srgbClr val="A4A3A4"/>
          </p15:clr>
        </p15:guide>
        <p15:guide id="4" pos="680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 Esquivel López" initials="AEL" lastIdx="3" clrIdx="0">
    <p:extLst>
      <p:ext uri="{19B8F6BF-5375-455C-9EA6-DF929625EA0E}">
        <p15:presenceInfo xmlns:p15="http://schemas.microsoft.com/office/powerpoint/2012/main" userId="S-1-5-21-1708537768-573735546-725345543-4041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3064"/>
    <a:srgbClr val="C0C0C0"/>
    <a:srgbClr val="0046D2"/>
    <a:srgbClr val="FF0000"/>
    <a:srgbClr val="698ED9"/>
    <a:srgbClr val="A7C4FF"/>
    <a:srgbClr val="0021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 snapToGrid="0">
      <p:cViewPr>
        <p:scale>
          <a:sx n="30" d="100"/>
          <a:sy n="30" d="100"/>
        </p:scale>
        <p:origin x="1692" y="-552"/>
      </p:cViewPr>
      <p:guideLst>
        <p:guide orient="horz" pos="4760"/>
        <p:guide orient="horz" pos="19878"/>
        <p:guide orient="horz" pos="2114"/>
        <p:guide pos="68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1-18T16:44:28.653" idx="1">
    <p:pos x="380" y="4659"/>
    <p:text>Redactar  de forma impersonal, el objetivo del trabajo o investigación y colocar la hipóteisis, en el caso que se tenga)</p:text>
    <p:extLst>
      <p:ext uri="{C676402C-5697-4E1C-873F-D02D1690AC5C}">
        <p15:threadingInfo xmlns:p15="http://schemas.microsoft.com/office/powerpoint/2012/main" timeZoneBias="360"/>
      </p:ext>
    </p:extLst>
  </p:cm>
  <p:cm authorId="1" dt="2015-11-18T16:44:45.957" idx="2">
    <p:pos x="12271" y="1820"/>
    <p:text>Nota: los imagotipos, depende da la o las carreras participantes</p:text>
    <p:extLst>
      <p:ext uri="{C676402C-5697-4E1C-873F-D02D1690AC5C}">
        <p15:threadingInfo xmlns:p15="http://schemas.microsoft.com/office/powerpoint/2012/main" timeZoneBias="360"/>
      </p:ext>
    </p:extLst>
  </p:cm>
  <p:cm authorId="1" dt="2015-11-18T16:45:05.769" idx="3">
    <p:pos x="11386" y="17146"/>
    <p:text>La página de Internet y el código QRL es en el caso de proycectos que esten documentados en blocks</p:text>
    <p:extLst>
      <p:ext uri="{C676402C-5697-4E1C-873F-D02D1690AC5C}">
        <p15:threadingInfo xmlns:p15="http://schemas.microsoft.com/office/powerpoint/2012/main" timeZoneBias="3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1" cy="466417"/>
          </a:xfrm>
          <a:prstGeom prst="rect">
            <a:avLst/>
          </a:prstGeom>
        </p:spPr>
        <p:txBody>
          <a:bodyPr vert="horz" lIns="93452" tIns="46726" rIns="93452" bIns="46726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970902" y="0"/>
            <a:ext cx="3037841" cy="466417"/>
          </a:xfrm>
          <a:prstGeom prst="rect">
            <a:avLst/>
          </a:prstGeom>
        </p:spPr>
        <p:txBody>
          <a:bodyPr vert="horz" lIns="93452" tIns="46726" rIns="93452" bIns="46726" rtlCol="0"/>
          <a:lstStyle>
            <a:lvl1pPr algn="r">
              <a:defRPr sz="1200"/>
            </a:lvl1pPr>
          </a:lstStyle>
          <a:p>
            <a:fld id="{8145F200-1F75-412D-A12A-FB131F48AE60}" type="datetimeFigureOut">
              <a:rPr lang="es-MX" smtClean="0"/>
              <a:t>18/11/2015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829983"/>
            <a:ext cx="3037841" cy="466417"/>
          </a:xfrm>
          <a:prstGeom prst="rect">
            <a:avLst/>
          </a:prstGeom>
        </p:spPr>
        <p:txBody>
          <a:bodyPr vert="horz" lIns="93452" tIns="46726" rIns="93452" bIns="46726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970902" y="8829983"/>
            <a:ext cx="3037841" cy="466417"/>
          </a:xfrm>
          <a:prstGeom prst="rect">
            <a:avLst/>
          </a:prstGeom>
        </p:spPr>
        <p:txBody>
          <a:bodyPr vert="horz" lIns="93452" tIns="46726" rIns="93452" bIns="46726" rtlCol="0" anchor="b"/>
          <a:lstStyle>
            <a:lvl1pPr algn="r">
              <a:defRPr sz="1200"/>
            </a:lvl1pPr>
          </a:lstStyle>
          <a:p>
            <a:fld id="{FF41622E-C9F8-439D-A05B-4BE84989C3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57430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1" cy="464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52" tIns="46726" rIns="93452" bIns="46726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02" y="0"/>
            <a:ext cx="3037841" cy="464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52" tIns="46726" rIns="93452" bIns="46726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43150" y="696913"/>
            <a:ext cx="2325688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1" y="4416589"/>
            <a:ext cx="5608320" cy="4183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52" tIns="46726" rIns="93452" bIns="467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83"/>
            <a:ext cx="3037841" cy="464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52" tIns="46726" rIns="93452" bIns="46726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02" y="8829983"/>
            <a:ext cx="3037841" cy="464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52" tIns="46726" rIns="93452" bIns="4672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45BAB7-E9F9-435A-B8BD-F70ADBBCBAF6}" type="slidenum">
              <a:rPr lang="en-US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28414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813" kern="1200">
        <a:solidFill>
          <a:schemeClr val="tx1"/>
        </a:solidFill>
        <a:latin typeface="Arial" charset="0"/>
        <a:ea typeface="+mn-ea"/>
        <a:cs typeface="+mn-cs"/>
      </a:defRPr>
    </a:lvl1pPr>
    <a:lvl2pPr marL="321407" algn="l" rtl="0" fontAlgn="base">
      <a:spcBef>
        <a:spcPct val="30000"/>
      </a:spcBef>
      <a:spcAft>
        <a:spcPct val="0"/>
      </a:spcAft>
      <a:defRPr sz="813" kern="1200">
        <a:solidFill>
          <a:schemeClr val="tx1"/>
        </a:solidFill>
        <a:latin typeface="Arial" charset="0"/>
        <a:ea typeface="+mn-ea"/>
        <a:cs typeface="+mn-cs"/>
      </a:defRPr>
    </a:lvl2pPr>
    <a:lvl3pPr marL="642813" algn="l" rtl="0" fontAlgn="base">
      <a:spcBef>
        <a:spcPct val="30000"/>
      </a:spcBef>
      <a:spcAft>
        <a:spcPct val="0"/>
      </a:spcAft>
      <a:defRPr sz="813" kern="1200">
        <a:solidFill>
          <a:schemeClr val="tx1"/>
        </a:solidFill>
        <a:latin typeface="Arial" charset="0"/>
        <a:ea typeface="+mn-ea"/>
        <a:cs typeface="+mn-cs"/>
      </a:defRPr>
    </a:lvl3pPr>
    <a:lvl4pPr marL="964220" algn="l" rtl="0" fontAlgn="base">
      <a:spcBef>
        <a:spcPct val="30000"/>
      </a:spcBef>
      <a:spcAft>
        <a:spcPct val="0"/>
      </a:spcAft>
      <a:defRPr sz="813" kern="1200">
        <a:solidFill>
          <a:schemeClr val="tx1"/>
        </a:solidFill>
        <a:latin typeface="Arial" charset="0"/>
        <a:ea typeface="+mn-ea"/>
        <a:cs typeface="+mn-cs"/>
      </a:defRPr>
    </a:lvl4pPr>
    <a:lvl5pPr marL="1285627" algn="l" rtl="0" fontAlgn="base">
      <a:spcBef>
        <a:spcPct val="30000"/>
      </a:spcBef>
      <a:spcAft>
        <a:spcPct val="0"/>
      </a:spcAft>
      <a:defRPr sz="813" kern="1200">
        <a:solidFill>
          <a:schemeClr val="tx1"/>
        </a:solidFill>
        <a:latin typeface="Arial" charset="0"/>
        <a:ea typeface="+mn-ea"/>
        <a:cs typeface="+mn-cs"/>
      </a:defRPr>
    </a:lvl5pPr>
    <a:lvl6pPr marL="1607034" algn="l" defTabSz="642813" rtl="0" eaLnBrk="1" latinLnBrk="0" hangingPunct="1">
      <a:defRPr sz="813" kern="1200">
        <a:solidFill>
          <a:schemeClr val="tx1"/>
        </a:solidFill>
        <a:latin typeface="+mn-lt"/>
        <a:ea typeface="+mn-ea"/>
        <a:cs typeface="+mn-cs"/>
      </a:defRPr>
    </a:lvl6pPr>
    <a:lvl7pPr marL="1928440" algn="l" defTabSz="642813" rtl="0" eaLnBrk="1" latinLnBrk="0" hangingPunct="1">
      <a:defRPr sz="813" kern="1200">
        <a:solidFill>
          <a:schemeClr val="tx1"/>
        </a:solidFill>
        <a:latin typeface="+mn-lt"/>
        <a:ea typeface="+mn-ea"/>
        <a:cs typeface="+mn-cs"/>
      </a:defRPr>
    </a:lvl7pPr>
    <a:lvl8pPr marL="2249848" algn="l" defTabSz="642813" rtl="0" eaLnBrk="1" latinLnBrk="0" hangingPunct="1">
      <a:defRPr sz="813" kern="1200">
        <a:solidFill>
          <a:schemeClr val="tx1"/>
        </a:solidFill>
        <a:latin typeface="+mn-lt"/>
        <a:ea typeface="+mn-ea"/>
        <a:cs typeface="+mn-cs"/>
      </a:defRPr>
    </a:lvl8pPr>
    <a:lvl9pPr marL="2571255" algn="l" defTabSz="642813" rtl="0" eaLnBrk="1" latinLnBrk="0" hangingPunct="1">
      <a:defRPr sz="81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43150" y="696913"/>
            <a:ext cx="2325688" cy="3486150"/>
          </a:xfrm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763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ersession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3064"/>
            </a:gs>
            <a:gs pos="50000">
              <a:schemeClr val="bg1"/>
            </a:gs>
            <a:gs pos="100000">
              <a:srgbClr val="003064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 rot="16200000">
            <a:off x="17648285" y="31930367"/>
            <a:ext cx="293900" cy="78061"/>
          </a:xfrm>
          <a:prstGeom prst="rect">
            <a:avLst/>
          </a:prstGeom>
          <a:noFill/>
        </p:spPr>
        <p:txBody>
          <a:bodyPr wrap="square" lIns="62066" tIns="31033" rIns="62066" bIns="31033" rtlCol="0">
            <a:spAutoFit/>
          </a:bodyPr>
          <a:lstStyle/>
          <a:p>
            <a:pPr marL="0" marR="0" indent="0" algn="ctr" defTabSz="62062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" dirty="0" smtClean="0">
                <a:effectLst/>
                <a:hlinkClick r:id="rId3"/>
              </a:rPr>
              <a:t>www.postersession.com</a:t>
            </a:r>
            <a:endParaRPr lang="en-US" sz="100" dirty="0" smtClean="0">
              <a:effectLst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27"/>
          <a:stretch>
            <a:fillRect/>
          </a:stretch>
        </p:blipFill>
        <p:spPr bwMode="auto">
          <a:xfrm>
            <a:off x="16340852" y="31900421"/>
            <a:ext cx="2717648" cy="157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1"/>
          <p:cNvSpPr txBox="1"/>
          <p:nvPr userDrawn="1"/>
        </p:nvSpPr>
        <p:spPr>
          <a:xfrm>
            <a:off x="19058500" y="31838078"/>
            <a:ext cx="1612931" cy="227333"/>
          </a:xfrm>
          <a:prstGeom prst="rect">
            <a:avLst/>
          </a:prstGeom>
          <a:noFill/>
        </p:spPr>
        <p:txBody>
          <a:bodyPr wrap="none" lIns="62066" tIns="31033" rIns="62066" bIns="31033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070" dirty="0" smtClean="0">
                <a:solidFill>
                  <a:schemeClr val="bg1"/>
                </a:solidFill>
              </a:rPr>
              <a:t>www.postersession.com</a:t>
            </a:r>
            <a:endParaRPr lang="en-US" sz="107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2979238" rtl="0" fontAlgn="base">
        <a:spcBef>
          <a:spcPct val="0"/>
        </a:spcBef>
        <a:spcAft>
          <a:spcPct val="0"/>
        </a:spcAft>
        <a:defRPr sz="14339">
          <a:solidFill>
            <a:schemeClr val="tx2"/>
          </a:solidFill>
          <a:latin typeface="+mj-lt"/>
          <a:ea typeface="+mj-ea"/>
          <a:cs typeface="+mj-cs"/>
        </a:defRPr>
      </a:lvl1pPr>
      <a:lvl2pPr algn="ctr" defTabSz="2979238" rtl="0" fontAlgn="base">
        <a:spcBef>
          <a:spcPct val="0"/>
        </a:spcBef>
        <a:spcAft>
          <a:spcPct val="0"/>
        </a:spcAft>
        <a:defRPr sz="14339">
          <a:solidFill>
            <a:schemeClr val="tx2"/>
          </a:solidFill>
          <a:latin typeface="Arial" charset="0"/>
        </a:defRPr>
      </a:lvl2pPr>
      <a:lvl3pPr algn="ctr" defTabSz="2979238" rtl="0" fontAlgn="base">
        <a:spcBef>
          <a:spcPct val="0"/>
        </a:spcBef>
        <a:spcAft>
          <a:spcPct val="0"/>
        </a:spcAft>
        <a:defRPr sz="14339">
          <a:solidFill>
            <a:schemeClr val="tx2"/>
          </a:solidFill>
          <a:latin typeface="Arial" charset="0"/>
        </a:defRPr>
      </a:lvl3pPr>
      <a:lvl4pPr algn="ctr" defTabSz="2979238" rtl="0" fontAlgn="base">
        <a:spcBef>
          <a:spcPct val="0"/>
        </a:spcBef>
        <a:spcAft>
          <a:spcPct val="0"/>
        </a:spcAft>
        <a:defRPr sz="14339">
          <a:solidFill>
            <a:schemeClr val="tx2"/>
          </a:solidFill>
          <a:latin typeface="Arial" charset="0"/>
        </a:defRPr>
      </a:lvl4pPr>
      <a:lvl5pPr algn="ctr" defTabSz="2979238" rtl="0" fontAlgn="base">
        <a:spcBef>
          <a:spcPct val="0"/>
        </a:spcBef>
        <a:spcAft>
          <a:spcPct val="0"/>
        </a:spcAft>
        <a:defRPr sz="14339">
          <a:solidFill>
            <a:schemeClr val="tx2"/>
          </a:solidFill>
          <a:latin typeface="Arial" charset="0"/>
        </a:defRPr>
      </a:lvl5pPr>
      <a:lvl6pPr marL="310315" algn="ctr" defTabSz="2979238" rtl="0" fontAlgn="base">
        <a:spcBef>
          <a:spcPct val="0"/>
        </a:spcBef>
        <a:spcAft>
          <a:spcPct val="0"/>
        </a:spcAft>
        <a:defRPr sz="14339">
          <a:solidFill>
            <a:schemeClr val="tx2"/>
          </a:solidFill>
          <a:latin typeface="Arial" charset="0"/>
        </a:defRPr>
      </a:lvl6pPr>
      <a:lvl7pPr marL="620629" algn="ctr" defTabSz="2979238" rtl="0" fontAlgn="base">
        <a:spcBef>
          <a:spcPct val="0"/>
        </a:spcBef>
        <a:spcAft>
          <a:spcPct val="0"/>
        </a:spcAft>
        <a:defRPr sz="14339">
          <a:solidFill>
            <a:schemeClr val="tx2"/>
          </a:solidFill>
          <a:latin typeface="Arial" charset="0"/>
        </a:defRPr>
      </a:lvl7pPr>
      <a:lvl8pPr marL="930944" algn="ctr" defTabSz="2979238" rtl="0" fontAlgn="base">
        <a:spcBef>
          <a:spcPct val="0"/>
        </a:spcBef>
        <a:spcAft>
          <a:spcPct val="0"/>
        </a:spcAft>
        <a:defRPr sz="14339">
          <a:solidFill>
            <a:schemeClr val="tx2"/>
          </a:solidFill>
          <a:latin typeface="Arial" charset="0"/>
        </a:defRPr>
      </a:lvl8pPr>
      <a:lvl9pPr marL="1241259" algn="ctr" defTabSz="2979238" rtl="0" fontAlgn="base">
        <a:spcBef>
          <a:spcPct val="0"/>
        </a:spcBef>
        <a:spcAft>
          <a:spcPct val="0"/>
        </a:spcAft>
        <a:defRPr sz="14339">
          <a:solidFill>
            <a:schemeClr val="tx2"/>
          </a:solidFill>
          <a:latin typeface="Arial" charset="0"/>
        </a:defRPr>
      </a:lvl9pPr>
    </p:titleStyle>
    <p:bodyStyle>
      <a:lvl1pPr marL="1117349" indent="-1117349" algn="l" defTabSz="2979238" rtl="0" fontAlgn="base">
        <a:spcBef>
          <a:spcPct val="20000"/>
        </a:spcBef>
        <a:spcAft>
          <a:spcPct val="0"/>
        </a:spcAft>
        <a:buChar char="•"/>
        <a:defRPr sz="10487">
          <a:solidFill>
            <a:schemeClr val="tx1"/>
          </a:solidFill>
          <a:latin typeface="+mn-lt"/>
          <a:ea typeface="+mn-ea"/>
          <a:cs typeface="+mn-cs"/>
        </a:defRPr>
      </a:lvl1pPr>
      <a:lvl2pPr marL="2420024" indent="-930944" algn="l" defTabSz="2979238" rtl="0" fontAlgn="base">
        <a:spcBef>
          <a:spcPct val="20000"/>
        </a:spcBef>
        <a:spcAft>
          <a:spcPct val="0"/>
        </a:spcAft>
        <a:buChar char="–"/>
        <a:defRPr sz="9060">
          <a:solidFill>
            <a:schemeClr val="tx1"/>
          </a:solidFill>
          <a:latin typeface="+mn-lt"/>
        </a:defRPr>
      </a:lvl2pPr>
      <a:lvl3pPr marL="3723777" indent="-744541" algn="l" defTabSz="2979238" rtl="0" fontAlgn="base">
        <a:spcBef>
          <a:spcPct val="20000"/>
        </a:spcBef>
        <a:spcAft>
          <a:spcPct val="0"/>
        </a:spcAft>
        <a:buChar char="•"/>
        <a:defRPr sz="7776">
          <a:solidFill>
            <a:schemeClr val="tx1"/>
          </a:solidFill>
          <a:latin typeface="+mn-lt"/>
        </a:defRPr>
      </a:lvl3pPr>
      <a:lvl4pPr marL="5212857" indent="-744541" algn="l" defTabSz="2979238" rtl="0" fontAlgn="base">
        <a:spcBef>
          <a:spcPct val="20000"/>
        </a:spcBef>
        <a:spcAft>
          <a:spcPct val="0"/>
        </a:spcAft>
        <a:buChar char="–"/>
        <a:defRPr sz="6492">
          <a:solidFill>
            <a:schemeClr val="tx1"/>
          </a:solidFill>
          <a:latin typeface="+mn-lt"/>
        </a:defRPr>
      </a:lvl4pPr>
      <a:lvl5pPr marL="6703015" indent="-744541" algn="l" defTabSz="2979238" rtl="0" fontAlgn="base">
        <a:spcBef>
          <a:spcPct val="20000"/>
        </a:spcBef>
        <a:spcAft>
          <a:spcPct val="0"/>
        </a:spcAft>
        <a:buChar char="»"/>
        <a:defRPr sz="6492">
          <a:solidFill>
            <a:schemeClr val="tx1"/>
          </a:solidFill>
          <a:latin typeface="+mn-lt"/>
        </a:defRPr>
      </a:lvl5pPr>
      <a:lvl6pPr marL="7013330" indent="-744541" algn="l" defTabSz="2979238" rtl="0" fontAlgn="base">
        <a:spcBef>
          <a:spcPct val="20000"/>
        </a:spcBef>
        <a:spcAft>
          <a:spcPct val="0"/>
        </a:spcAft>
        <a:buChar char="»"/>
        <a:defRPr sz="6492">
          <a:solidFill>
            <a:schemeClr val="tx1"/>
          </a:solidFill>
          <a:latin typeface="+mn-lt"/>
        </a:defRPr>
      </a:lvl6pPr>
      <a:lvl7pPr marL="7323645" indent="-744541" algn="l" defTabSz="2979238" rtl="0" fontAlgn="base">
        <a:spcBef>
          <a:spcPct val="20000"/>
        </a:spcBef>
        <a:spcAft>
          <a:spcPct val="0"/>
        </a:spcAft>
        <a:buChar char="»"/>
        <a:defRPr sz="6492">
          <a:solidFill>
            <a:schemeClr val="tx1"/>
          </a:solidFill>
          <a:latin typeface="+mn-lt"/>
        </a:defRPr>
      </a:lvl7pPr>
      <a:lvl8pPr marL="7633960" indent="-744541" algn="l" defTabSz="2979238" rtl="0" fontAlgn="base">
        <a:spcBef>
          <a:spcPct val="20000"/>
        </a:spcBef>
        <a:spcAft>
          <a:spcPct val="0"/>
        </a:spcAft>
        <a:buChar char="»"/>
        <a:defRPr sz="6492">
          <a:solidFill>
            <a:schemeClr val="tx1"/>
          </a:solidFill>
          <a:latin typeface="+mn-lt"/>
        </a:defRPr>
      </a:lvl8pPr>
      <a:lvl9pPr marL="7944275" indent="-744541" algn="l" defTabSz="2979238" rtl="0" fontAlgn="base">
        <a:spcBef>
          <a:spcPct val="20000"/>
        </a:spcBef>
        <a:spcAft>
          <a:spcPct val="0"/>
        </a:spcAft>
        <a:buChar char="»"/>
        <a:defRPr sz="6492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20629" rtl="0" eaLnBrk="1" latinLnBrk="0" hangingPunct="1">
        <a:defRPr sz="1213" kern="1200">
          <a:solidFill>
            <a:schemeClr val="tx1"/>
          </a:solidFill>
          <a:latin typeface="+mn-lt"/>
          <a:ea typeface="+mn-ea"/>
          <a:cs typeface="+mn-cs"/>
        </a:defRPr>
      </a:lvl1pPr>
      <a:lvl2pPr marL="310315" algn="l" defTabSz="620629" rtl="0" eaLnBrk="1" latinLnBrk="0" hangingPunct="1">
        <a:defRPr sz="1213" kern="1200">
          <a:solidFill>
            <a:schemeClr val="tx1"/>
          </a:solidFill>
          <a:latin typeface="+mn-lt"/>
          <a:ea typeface="+mn-ea"/>
          <a:cs typeface="+mn-cs"/>
        </a:defRPr>
      </a:lvl2pPr>
      <a:lvl3pPr marL="620629" algn="l" defTabSz="620629" rtl="0" eaLnBrk="1" latinLnBrk="0" hangingPunct="1">
        <a:defRPr sz="1213" kern="1200">
          <a:solidFill>
            <a:schemeClr val="tx1"/>
          </a:solidFill>
          <a:latin typeface="+mn-lt"/>
          <a:ea typeface="+mn-ea"/>
          <a:cs typeface="+mn-cs"/>
        </a:defRPr>
      </a:lvl3pPr>
      <a:lvl4pPr marL="930944" algn="l" defTabSz="620629" rtl="0" eaLnBrk="1" latinLnBrk="0" hangingPunct="1">
        <a:defRPr sz="1213" kern="1200">
          <a:solidFill>
            <a:schemeClr val="tx1"/>
          </a:solidFill>
          <a:latin typeface="+mn-lt"/>
          <a:ea typeface="+mn-ea"/>
          <a:cs typeface="+mn-cs"/>
        </a:defRPr>
      </a:lvl4pPr>
      <a:lvl5pPr marL="1241259" algn="l" defTabSz="620629" rtl="0" eaLnBrk="1" latinLnBrk="0" hangingPunct="1">
        <a:defRPr sz="1213" kern="1200">
          <a:solidFill>
            <a:schemeClr val="tx1"/>
          </a:solidFill>
          <a:latin typeface="+mn-lt"/>
          <a:ea typeface="+mn-ea"/>
          <a:cs typeface="+mn-cs"/>
        </a:defRPr>
      </a:lvl5pPr>
      <a:lvl6pPr marL="1551574" algn="l" defTabSz="620629" rtl="0" eaLnBrk="1" latinLnBrk="0" hangingPunct="1">
        <a:defRPr sz="1213" kern="1200">
          <a:solidFill>
            <a:schemeClr val="tx1"/>
          </a:solidFill>
          <a:latin typeface="+mn-lt"/>
          <a:ea typeface="+mn-ea"/>
          <a:cs typeface="+mn-cs"/>
        </a:defRPr>
      </a:lvl6pPr>
      <a:lvl7pPr marL="1861888" algn="l" defTabSz="620629" rtl="0" eaLnBrk="1" latinLnBrk="0" hangingPunct="1">
        <a:defRPr sz="1213" kern="1200">
          <a:solidFill>
            <a:schemeClr val="tx1"/>
          </a:solidFill>
          <a:latin typeface="+mn-lt"/>
          <a:ea typeface="+mn-ea"/>
          <a:cs typeface="+mn-cs"/>
        </a:defRPr>
      </a:lvl7pPr>
      <a:lvl8pPr marL="2172204" algn="l" defTabSz="620629" rtl="0" eaLnBrk="1" latinLnBrk="0" hangingPunct="1">
        <a:defRPr sz="1213" kern="1200">
          <a:solidFill>
            <a:schemeClr val="tx1"/>
          </a:solidFill>
          <a:latin typeface="+mn-lt"/>
          <a:ea typeface="+mn-ea"/>
          <a:cs typeface="+mn-cs"/>
        </a:defRPr>
      </a:lvl8pPr>
      <a:lvl9pPr marL="2482519" algn="l" defTabSz="620629" rtl="0" eaLnBrk="1" latinLnBrk="0" hangingPunct="1">
        <a:defRPr sz="12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www.postersession.com/order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Relationship Id="rId9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50"/>
          <p:cNvSpPr>
            <a:spLocks noChangeArrowheads="1"/>
          </p:cNvSpPr>
          <p:nvPr/>
        </p:nvSpPr>
        <p:spPr bwMode="auto">
          <a:xfrm>
            <a:off x="11090270" y="6756718"/>
            <a:ext cx="10111717" cy="23916794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4322" dirty="0"/>
          </a:p>
        </p:txBody>
      </p:sp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230450" y="6916251"/>
            <a:ext cx="10030171" cy="23943976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4322" dirty="0"/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774688" y="8314023"/>
            <a:ext cx="9337029" cy="8162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defTabSz="3131425" eaLnBrk="0" hangingPunct="0">
              <a:lnSpc>
                <a:spcPct val="95000"/>
              </a:lnSpc>
            </a:pPr>
            <a:r>
              <a:rPr lang="en-US" sz="24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Times New Roman" pitchFamily="18" charset="0"/>
              </a:rPr>
              <a:t>XXXXXXXXXXXXXXXXXXXXXXXXXXXXXXXXXXXXXXXXXXXXXXXXXXXXXXXXXXXXXXXXXXXXXXXXXXXXXXXXXX</a:t>
            </a:r>
          </a:p>
          <a:p>
            <a:pPr algn="l" defTabSz="3131425" eaLnBrk="0" hangingPunct="0">
              <a:lnSpc>
                <a:spcPct val="95000"/>
              </a:lnSpc>
            </a:pPr>
            <a:endParaRPr lang="en-US" sz="2400" dirty="0">
              <a:latin typeface="Times New Roman" pitchFamily="18" charset="0"/>
            </a:endParaRPr>
          </a:p>
          <a:p>
            <a:pPr algn="l" defTabSz="3131425" eaLnBrk="0" hangingPunct="0">
              <a:lnSpc>
                <a:spcPct val="95000"/>
              </a:lnSpc>
            </a:pPr>
            <a:r>
              <a:rPr lang="en-US" sz="2400" dirty="0" smtClean="0">
                <a:solidFill>
                  <a:srgbClr val="003399"/>
                </a:solidFill>
                <a:latin typeface="Times New Roman" pitchFamily="18" charset="0"/>
              </a:rPr>
              <a:t>OBJETIVO</a:t>
            </a:r>
          </a:p>
          <a:p>
            <a:pPr algn="l" defTabSz="3131425" eaLnBrk="0" hangingPunct="0">
              <a:lnSpc>
                <a:spcPct val="95000"/>
              </a:lnSpc>
            </a:pPr>
            <a:endParaRPr lang="en-US" sz="2400" dirty="0" smtClean="0">
              <a:latin typeface="Times New Roman" pitchFamily="18" charset="0"/>
            </a:endParaRPr>
          </a:p>
          <a:p>
            <a:pPr algn="l" defTabSz="3131425" eaLnBrk="0" hangingPunct="0">
              <a:lnSpc>
                <a:spcPct val="95000"/>
              </a:lnSpc>
            </a:pPr>
            <a:r>
              <a:rPr lang="en-US" sz="2400" dirty="0">
                <a:solidFill>
                  <a:schemeClr val="tx2">
                    <a:lumMod val="85000"/>
                    <a:lumOff val="15000"/>
                  </a:schemeClr>
                </a:solidFill>
                <a:latin typeface="Times New Roman" pitchFamily="18" charset="0"/>
              </a:rPr>
              <a:t>XXXXXXXXXXXXXXXXXXXXXXXXXXXXXXXXXXXXXXXXXXXXXXXXXXXXXXXXXXXXXXXX</a:t>
            </a:r>
          </a:p>
          <a:p>
            <a:pPr algn="l" defTabSz="3131425" eaLnBrk="0" hangingPunct="0">
              <a:lnSpc>
                <a:spcPct val="95000"/>
              </a:lnSpc>
            </a:pPr>
            <a:endParaRPr lang="en-US" sz="2400" dirty="0" smtClean="0">
              <a:latin typeface="Times New Roman" pitchFamily="18" charset="0"/>
            </a:endParaRPr>
          </a:p>
          <a:p>
            <a:pPr algn="l" defTabSz="3131425" eaLnBrk="0" hangingPunct="0">
              <a:lnSpc>
                <a:spcPct val="95000"/>
              </a:lnSpc>
            </a:pPr>
            <a:r>
              <a:rPr lang="en-US" sz="2400" dirty="0" smtClean="0">
                <a:solidFill>
                  <a:srgbClr val="003399"/>
                </a:solidFill>
                <a:latin typeface="Times New Roman" pitchFamily="18" charset="0"/>
              </a:rPr>
              <a:t>HIPOTESIS</a:t>
            </a:r>
          </a:p>
          <a:p>
            <a:pPr algn="l" defTabSz="3131425" eaLnBrk="0" hangingPunct="0">
              <a:lnSpc>
                <a:spcPct val="95000"/>
              </a:lnSpc>
            </a:pPr>
            <a:endParaRPr lang="en-US" sz="2400" dirty="0" smtClean="0">
              <a:latin typeface="Times New Roman" pitchFamily="18" charset="0"/>
            </a:endParaRPr>
          </a:p>
          <a:p>
            <a:pPr algn="l" defTabSz="3131425" eaLnBrk="0" hangingPunct="0">
              <a:lnSpc>
                <a:spcPct val="95000"/>
              </a:lnSpc>
            </a:pPr>
            <a:r>
              <a:rPr lang="en-US" sz="2400" dirty="0">
                <a:solidFill>
                  <a:schemeClr val="tx2">
                    <a:lumMod val="85000"/>
                    <a:lumOff val="15000"/>
                  </a:schemeClr>
                </a:solidFill>
                <a:latin typeface="Times New Roman" pitchFamily="18" charset="0"/>
              </a:rPr>
              <a:t>XXXXXXXXXXXXXXXXXXXXXXXXXXXXXXXXXXXXXXXXXXXXXXXXXXXXXXXXXXXXXXXX</a:t>
            </a:r>
          </a:p>
          <a:p>
            <a:pPr algn="l" defTabSz="3131425" eaLnBrk="0" hangingPunct="0">
              <a:lnSpc>
                <a:spcPct val="95000"/>
              </a:lnSpc>
            </a:pPr>
            <a:endParaRPr lang="en-US" sz="2400" dirty="0">
              <a:latin typeface="Times New Roman" pitchFamily="18" charset="0"/>
            </a:endParaRPr>
          </a:p>
          <a:p>
            <a:pPr algn="l" defTabSz="3131425" eaLnBrk="0" hangingPunct="0">
              <a:lnSpc>
                <a:spcPct val="95000"/>
              </a:lnSpc>
            </a:pPr>
            <a:endParaRPr lang="en-US" sz="2400" dirty="0">
              <a:latin typeface="Times New Roman" pitchFamily="18" charset="0"/>
            </a:endParaRPr>
          </a:p>
          <a:p>
            <a:pPr algn="l" defTabSz="3131425" eaLnBrk="0" hangingPunct="0">
              <a:lnSpc>
                <a:spcPct val="95000"/>
              </a:lnSpc>
            </a:pPr>
            <a:endParaRPr lang="en-US" sz="2400" dirty="0" smtClean="0">
              <a:latin typeface="Times New Roman" pitchFamily="18" charset="0"/>
            </a:endParaRPr>
          </a:p>
          <a:p>
            <a:pPr algn="l" defTabSz="3131425" eaLnBrk="0" hangingPunct="0">
              <a:lnSpc>
                <a:spcPct val="95000"/>
              </a:lnSpc>
            </a:pPr>
            <a:endParaRPr lang="en-US" sz="2400" dirty="0">
              <a:latin typeface="Times New Roman" pitchFamily="18" charset="0"/>
            </a:endParaRPr>
          </a:p>
          <a:p>
            <a:pPr algn="l" defTabSz="3131425" eaLnBrk="0" hangingPunct="0">
              <a:lnSpc>
                <a:spcPct val="95000"/>
              </a:lnSpc>
            </a:pPr>
            <a:endParaRPr lang="en-US" sz="2400" dirty="0" smtClean="0">
              <a:latin typeface="Times New Roman" pitchFamily="18" charset="0"/>
            </a:endParaRPr>
          </a:p>
          <a:p>
            <a:pPr algn="l" defTabSz="3131425" eaLnBrk="0" hangingPunct="0">
              <a:lnSpc>
                <a:spcPct val="95000"/>
              </a:lnSpc>
            </a:pPr>
            <a:endParaRPr lang="en-US" sz="2400" dirty="0">
              <a:latin typeface="Times New Roman" pitchFamily="18" charset="0"/>
            </a:endParaRPr>
          </a:p>
          <a:p>
            <a:pPr algn="l" defTabSz="3131425" eaLnBrk="0" hangingPunct="0">
              <a:lnSpc>
                <a:spcPct val="95000"/>
              </a:lnSpc>
            </a:pPr>
            <a:endParaRPr lang="en-US" sz="2400" dirty="0" smtClean="0">
              <a:latin typeface="Times New Roman" pitchFamily="18" charset="0"/>
            </a:endParaRPr>
          </a:p>
          <a:p>
            <a:pPr algn="l" defTabSz="3131425" eaLnBrk="0" hangingPunct="0">
              <a:lnSpc>
                <a:spcPct val="95000"/>
              </a:lnSpc>
            </a:pPr>
            <a:endParaRPr lang="en-US" sz="2400" dirty="0">
              <a:latin typeface="Times New Roman" pitchFamily="18" charset="0"/>
            </a:endParaRPr>
          </a:p>
          <a:p>
            <a:pPr algn="l" defTabSz="3131425" eaLnBrk="0" hangingPunct="0">
              <a:lnSpc>
                <a:spcPct val="95000"/>
              </a:lnSpc>
            </a:pPr>
            <a:endParaRPr lang="en-US" sz="2400" dirty="0" smtClean="0">
              <a:latin typeface="Times New Roman" pitchFamily="18" charset="0"/>
            </a:endParaRPr>
          </a:p>
          <a:p>
            <a:pPr algn="l" defTabSz="3131425" eaLnBrk="0" hangingPunct="0">
              <a:lnSpc>
                <a:spcPct val="95000"/>
              </a:lnSpc>
            </a:pPr>
            <a:endParaRPr lang="en-US" sz="2400" dirty="0">
              <a:latin typeface="Times New Roman" pitchFamily="18" charset="0"/>
            </a:endParaRPr>
          </a:p>
          <a:p>
            <a:pPr algn="l" defTabSz="3131425" eaLnBrk="0" hangingPunct="0">
              <a:lnSpc>
                <a:spcPct val="95000"/>
              </a:lnSpc>
            </a:pPr>
            <a:endParaRPr lang="en-US" sz="2400" dirty="0">
              <a:latin typeface="Times New Roman" pitchFamily="18" charset="0"/>
            </a:endParaRPr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2813340" y="14648148"/>
            <a:ext cx="525972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3131425">
              <a:spcBef>
                <a:spcPct val="50000"/>
              </a:spcBef>
            </a:pPr>
            <a:r>
              <a:rPr lang="en-US" sz="3600" b="1" dirty="0">
                <a:solidFill>
                  <a:srgbClr val="003064"/>
                </a:solidFill>
              </a:rPr>
              <a:t>METODOLOGIA</a:t>
            </a:r>
            <a:endParaRPr lang="en-US" sz="3600" b="1" dirty="0">
              <a:solidFill>
                <a:srgbClr val="003064"/>
              </a:solidFill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13218398" y="17331016"/>
            <a:ext cx="525972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3131425">
              <a:spcBef>
                <a:spcPct val="50000"/>
              </a:spcBef>
            </a:pPr>
            <a:r>
              <a:rPr lang="en-US" sz="3600" b="1" dirty="0">
                <a:solidFill>
                  <a:srgbClr val="003064"/>
                </a:solidFill>
              </a:rPr>
              <a:t>CONCLUSIONES</a:t>
            </a:r>
            <a:endParaRPr lang="en-US" sz="3600" b="1" dirty="0">
              <a:solidFill>
                <a:srgbClr val="003064"/>
              </a:solidFill>
            </a:endParaRPr>
          </a:p>
        </p:txBody>
      </p:sp>
      <p:sp>
        <p:nvSpPr>
          <p:cNvPr id="27" name="AutoShape 13"/>
          <p:cNvSpPr>
            <a:spLocks noChangeArrowheads="1"/>
          </p:cNvSpPr>
          <p:nvPr/>
        </p:nvSpPr>
        <p:spPr bwMode="auto">
          <a:xfrm>
            <a:off x="366957" y="1293129"/>
            <a:ext cx="20835030" cy="5001495"/>
          </a:xfrm>
          <a:prstGeom prst="roundRect">
            <a:avLst>
              <a:gd name="adj" fmla="val 1087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3131425"/>
            <a:endParaRPr lang="en-US" sz="4322" dirty="0">
              <a:solidFill>
                <a:schemeClr val="bg1"/>
              </a:solidFill>
            </a:endParaRPr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774688" y="2199197"/>
            <a:ext cx="20019569" cy="302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131425">
              <a:spcBef>
                <a:spcPct val="50000"/>
              </a:spcBef>
            </a:pPr>
            <a:r>
              <a:rPr lang="en-US" sz="7200" b="1" dirty="0" err="1" smtClean="0">
                <a:solidFill>
                  <a:srgbClr val="003399"/>
                </a:solidFill>
              </a:rPr>
              <a:t>Título</a:t>
            </a:r>
            <a:endParaRPr lang="en-US" sz="7200" b="1" dirty="0">
              <a:solidFill>
                <a:srgbClr val="003399"/>
              </a:solidFill>
            </a:endParaRPr>
          </a:p>
          <a:p>
            <a:pPr defTabSz="3131425"/>
            <a:endParaRPr lang="en-US" sz="2283" b="1" dirty="0">
              <a:solidFill>
                <a:srgbClr val="003399"/>
              </a:solidFill>
            </a:endParaRPr>
          </a:p>
          <a:p>
            <a:pPr defTabSz="3131425"/>
            <a:r>
              <a:rPr lang="en-US" sz="4800" b="1" dirty="0" err="1" smtClean="0">
                <a:solidFill>
                  <a:srgbClr val="003399"/>
                </a:solidFill>
              </a:rPr>
              <a:t>Autores</a:t>
            </a:r>
            <a:endParaRPr lang="en-US" sz="4800" b="1" dirty="0">
              <a:solidFill>
                <a:srgbClr val="003399"/>
              </a:solidFill>
            </a:endParaRPr>
          </a:p>
          <a:p>
            <a:pPr defTabSz="3131425"/>
            <a:r>
              <a:rPr lang="en-US" sz="4800" b="1" i="1" dirty="0" err="1" smtClean="0">
                <a:solidFill>
                  <a:srgbClr val="003399"/>
                </a:solidFill>
              </a:rPr>
              <a:t>Profesor</a:t>
            </a:r>
            <a:r>
              <a:rPr lang="en-US" sz="4800" b="1" i="1" dirty="0" smtClean="0">
                <a:solidFill>
                  <a:srgbClr val="003399"/>
                </a:solidFill>
              </a:rPr>
              <a:t>:            Materia:     </a:t>
            </a:r>
            <a:endParaRPr lang="en-US" sz="4800" dirty="0">
              <a:solidFill>
                <a:srgbClr val="003399"/>
              </a:solidFill>
            </a:endParaRPr>
          </a:p>
        </p:txBody>
      </p:sp>
      <p:sp>
        <p:nvSpPr>
          <p:cNvPr id="33" name="Text Box 27"/>
          <p:cNvSpPr txBox="1">
            <a:spLocks noChangeArrowheads="1"/>
          </p:cNvSpPr>
          <p:nvPr/>
        </p:nvSpPr>
        <p:spPr bwMode="auto">
          <a:xfrm>
            <a:off x="13894549" y="22797906"/>
            <a:ext cx="44442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3131425">
              <a:spcBef>
                <a:spcPct val="50000"/>
              </a:spcBef>
            </a:pPr>
            <a:r>
              <a:rPr lang="en-US" sz="3600" b="1" dirty="0">
                <a:solidFill>
                  <a:srgbClr val="003064"/>
                </a:solidFill>
              </a:rPr>
              <a:t>BIBLIOGRAFÍA</a:t>
            </a:r>
            <a:endParaRPr lang="en-US" sz="3600" b="1" dirty="0">
              <a:solidFill>
                <a:srgbClr val="003064"/>
              </a:solidFill>
            </a:endParaRPr>
          </a:p>
        </p:txBody>
      </p:sp>
      <p:sp>
        <p:nvSpPr>
          <p:cNvPr id="35" name="Text Box 36"/>
          <p:cNvSpPr txBox="1">
            <a:spLocks noChangeArrowheads="1"/>
          </p:cNvSpPr>
          <p:nvPr/>
        </p:nvSpPr>
        <p:spPr bwMode="auto">
          <a:xfrm>
            <a:off x="767892" y="15770165"/>
            <a:ext cx="9337029" cy="7430704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wrap="square" lIns="43641" tIns="21820" rIns="43641" bIns="21820">
            <a:spAutoFit/>
          </a:bodyPr>
          <a:lstStyle/>
          <a:p>
            <a:pPr algn="l" defTabSz="437154" eaLnBrk="0" hangingPunct="0">
              <a:lnSpc>
                <a:spcPct val="95000"/>
              </a:lnSpc>
            </a:pPr>
            <a:r>
              <a:rPr lang="en-US" sz="2400" dirty="0">
                <a:solidFill>
                  <a:schemeClr val="tx2">
                    <a:lumMod val="85000"/>
                    <a:lumOff val="15000"/>
                  </a:schemeClr>
                </a:solidFill>
                <a:latin typeface="Times New Roman" pitchFamily="18" charset="0"/>
              </a:rPr>
              <a:t>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.</a:t>
            </a:r>
          </a:p>
          <a:p>
            <a:pPr algn="l" defTabSz="437154" eaLnBrk="0" hangingPunct="0">
              <a:lnSpc>
                <a:spcPct val="95000"/>
              </a:lnSpc>
            </a:pPr>
            <a:endParaRPr lang="en-US" sz="2400" dirty="0">
              <a:latin typeface="Times New Roman" pitchFamily="18" charset="0"/>
            </a:endParaRPr>
          </a:p>
          <a:p>
            <a:pPr algn="l" defTabSz="437154" eaLnBrk="0" hangingPunct="0">
              <a:lnSpc>
                <a:spcPct val="95000"/>
              </a:lnSpc>
            </a:pPr>
            <a:r>
              <a:rPr lang="en-US" sz="2400" dirty="0">
                <a:solidFill>
                  <a:schemeClr val="tx2">
                    <a:lumMod val="85000"/>
                    <a:lumOff val="15000"/>
                  </a:schemeClr>
                </a:solidFill>
                <a:latin typeface="Times New Roman" pitchFamily="18" charset="0"/>
              </a:rPr>
              <a:t>YyyyyyyyyyyyyyyyyyyyyyyyyyyyyyyyyyyyyyyyyyyyyyyyyyyyyyyyyyyyyyyyyyyyyyyyyyyyyyyyyyyyyyyyyyyyyyyyyyyyyyyyyyyyyyyyyyyyyyyyyyyyyyyyyyyyyyyyyyyyyyyyyyyyyyyyyyyyyyyYyyyyyyyyyyyyyyyyyyyyyyyyyyyyyyyyyyyyyyyyyyyyyyyyyyyyyyyyyyyyyy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.</a:t>
            </a:r>
          </a:p>
          <a:p>
            <a:pPr algn="l" defTabSz="437154" eaLnBrk="0" hangingPunct="0"/>
            <a:endParaRPr lang="en-US" sz="2400" dirty="0">
              <a:latin typeface="Times New Roman" pitchFamily="18" charset="0"/>
            </a:endParaRPr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11439106" y="23649778"/>
            <a:ext cx="9318908" cy="3785988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wrap="square" lIns="43641" tIns="21820" rIns="43641" bIns="21820">
            <a:spAutoFit/>
          </a:bodyPr>
          <a:lstStyle/>
          <a:p>
            <a:pPr marL="244625" indent="-244625" algn="l" defTabSz="437154" eaLnBrk="0" hangingPunct="0">
              <a:lnSpc>
                <a:spcPct val="95000"/>
              </a:lnSpc>
            </a:pPr>
            <a:endParaRPr lang="en-US" sz="1998" b="1" u="sng" dirty="0">
              <a:latin typeface="Times New Roman" pitchFamily="18" charset="0"/>
            </a:endParaRPr>
          </a:p>
          <a:p>
            <a:pPr marL="244625" indent="-244625" algn="l" defTabSz="437154" eaLnBrk="0" hangingPunct="0">
              <a:lnSpc>
                <a:spcPct val="95000"/>
              </a:lnSpc>
              <a:buFontTx/>
              <a:buAutoNum type="arabicPeriod"/>
            </a:pPr>
            <a:r>
              <a:rPr lang="en-US" sz="2400" dirty="0">
                <a:solidFill>
                  <a:schemeClr val="tx2">
                    <a:lumMod val="85000"/>
                    <a:lumOff val="15000"/>
                  </a:schemeClr>
                </a:solidFill>
                <a:latin typeface="Times New Roman" pitchFamily="18" charset="0"/>
              </a:rPr>
              <a:t>Xxxxxxxxxxxxxxxxxxxxxxxxxxxxxxxxxxxxxxxxxxxxxxxxxxxxxxxxxxxxxxxxxxxxxxxxxxxxxxxxxxxxxxxxxxx</a:t>
            </a:r>
          </a:p>
          <a:p>
            <a:pPr marL="244625" indent="-244625" algn="l" defTabSz="437154" eaLnBrk="0" hangingPunct="0">
              <a:lnSpc>
                <a:spcPct val="95000"/>
              </a:lnSpc>
              <a:buFontTx/>
              <a:buAutoNum type="arabicPeriod"/>
            </a:pPr>
            <a:r>
              <a:rPr lang="en-US" sz="2400" dirty="0">
                <a:solidFill>
                  <a:schemeClr val="tx2">
                    <a:lumMod val="85000"/>
                    <a:lumOff val="15000"/>
                  </a:schemeClr>
                </a:solidFill>
                <a:latin typeface="Times New Roman" pitchFamily="18" charset="0"/>
              </a:rPr>
              <a:t>Xxxxxxxxxxxxxxxxxxxxxxxxxxxxxxxxxxxxxxxxxxxxxxxxxxxxxxxxxxxxxxxxxxxxxxxxxxxxxxxxxxxxxxxxxxxx</a:t>
            </a:r>
          </a:p>
          <a:p>
            <a:pPr marL="244625" indent="-244625" algn="l" defTabSz="437154" eaLnBrk="0" hangingPunct="0">
              <a:lnSpc>
                <a:spcPct val="95000"/>
              </a:lnSpc>
              <a:buFont typeface="Symbol" pitchFamily="18" charset="2"/>
              <a:buAutoNum type="arabicPeriod"/>
            </a:pPr>
            <a:r>
              <a:rPr lang="en-US" sz="2400" dirty="0">
                <a:solidFill>
                  <a:schemeClr val="tx2">
                    <a:lumMod val="85000"/>
                    <a:lumOff val="15000"/>
                  </a:schemeClr>
                </a:solidFill>
                <a:latin typeface="Times New Roman" pitchFamily="18" charset="0"/>
              </a:rPr>
              <a:t>Xxxxxxxxxxxxxxxxxxxxxxxxxxxxxxxxxxxxxxxxxxxxxxxxxxxxxxxxxxxxxxxxxxxxxxxxxxxxxxxxxxxxxxxxxxxxxxxxxxxxxxxxxxxxxxxxxxxxxxx</a:t>
            </a:r>
          </a:p>
          <a:p>
            <a:pPr marL="244625" indent="-244625" algn="l" defTabSz="437154" eaLnBrk="0" hangingPunct="0">
              <a:lnSpc>
                <a:spcPct val="95000"/>
              </a:lnSpc>
              <a:buFont typeface="Symbol" pitchFamily="18" charset="2"/>
              <a:buAutoNum type="arabicPeriod"/>
            </a:pPr>
            <a:r>
              <a:rPr lang="en-US" sz="2400" dirty="0">
                <a:solidFill>
                  <a:schemeClr val="tx2">
                    <a:lumMod val="85000"/>
                    <a:lumOff val="15000"/>
                  </a:schemeClr>
                </a:solidFill>
                <a:latin typeface="Times New Roman" pitchFamily="18" charset="0"/>
              </a:rPr>
              <a:t>Xxxxxxxxxxxxxxxxxxxxxxxxxxxxxxxxxxxxxxxxxxxxxxxxxxxxxxxxxxxxxxxxxxxxxxxxxxxxxxxxxxx</a:t>
            </a:r>
          </a:p>
          <a:p>
            <a:pPr marL="244625" indent="-244625" algn="l" defTabSz="437154" eaLnBrk="0" hangingPunct="0">
              <a:lnSpc>
                <a:spcPct val="95000"/>
              </a:lnSpc>
              <a:buFont typeface="Symbol" pitchFamily="18" charset="2"/>
              <a:buAutoNum type="arabicPeriod"/>
            </a:pPr>
            <a:endParaRPr lang="en-US" sz="1998" b="1" dirty="0">
              <a:latin typeface="Times New Roman" pitchFamily="18" charset="0"/>
            </a:endParaRPr>
          </a:p>
        </p:txBody>
      </p:sp>
      <p:sp>
        <p:nvSpPr>
          <p:cNvPr id="38" name="Text Box 40"/>
          <p:cNvSpPr txBox="1">
            <a:spLocks noChangeArrowheads="1"/>
          </p:cNvSpPr>
          <p:nvPr/>
        </p:nvSpPr>
        <p:spPr bwMode="auto">
          <a:xfrm>
            <a:off x="11475349" y="18350011"/>
            <a:ext cx="9282665" cy="3702568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wrap="square" lIns="43641" tIns="21820" rIns="43641" bIns="21820">
            <a:spAutoFit/>
          </a:bodyPr>
          <a:lstStyle/>
          <a:p>
            <a:pPr algn="l" defTabSz="437154" eaLnBrk="0" hangingPunct="0">
              <a:lnSpc>
                <a:spcPct val="95000"/>
              </a:lnSpc>
            </a:pPr>
            <a:endParaRPr lang="en-US" sz="1998" dirty="0">
              <a:latin typeface="Times New Roman" pitchFamily="18" charset="0"/>
            </a:endParaRPr>
          </a:p>
          <a:p>
            <a:pPr algn="l" defTabSz="437154" eaLnBrk="0" hangingPunct="0">
              <a:lnSpc>
                <a:spcPct val="95000"/>
              </a:lnSpc>
            </a:pPr>
            <a:r>
              <a:rPr lang="en-US" sz="2400" dirty="0">
                <a:solidFill>
                  <a:schemeClr val="tx2">
                    <a:lumMod val="85000"/>
                    <a:lumOff val="15000"/>
                  </a:schemeClr>
                </a:solidFill>
                <a:latin typeface="Times New Roman" pitchFamily="18" charset="0"/>
              </a:rPr>
              <a:t>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</a:t>
            </a:r>
          </a:p>
          <a:p>
            <a:pPr algn="l" defTabSz="437154" eaLnBrk="0" hangingPunct="0">
              <a:lnSpc>
                <a:spcPct val="95000"/>
              </a:lnSpc>
            </a:pPr>
            <a:endParaRPr lang="en-US" sz="1427" dirty="0">
              <a:latin typeface="Times New Roman" pitchFamily="18" charset="0"/>
            </a:endParaRPr>
          </a:p>
        </p:txBody>
      </p:sp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2731794" y="7164449"/>
            <a:ext cx="525972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3131425">
              <a:spcBef>
                <a:spcPct val="50000"/>
              </a:spcBef>
            </a:pPr>
            <a:r>
              <a:rPr lang="en-US" sz="3600" b="1" dirty="0" smtClean="0">
                <a:solidFill>
                  <a:srgbClr val="003064"/>
                </a:solidFill>
              </a:rPr>
              <a:t>INTRODUCCIÓN</a:t>
            </a:r>
            <a:endParaRPr lang="en-US" sz="3600" b="1" dirty="0">
              <a:solidFill>
                <a:srgbClr val="003064"/>
              </a:solidFill>
            </a:endParaRPr>
          </a:p>
        </p:txBody>
      </p:sp>
      <p:sp>
        <p:nvSpPr>
          <p:cNvPr id="43" name="Text Box 19"/>
          <p:cNvSpPr txBox="1">
            <a:spLocks noChangeArrowheads="1"/>
          </p:cNvSpPr>
          <p:nvPr/>
        </p:nvSpPr>
        <p:spPr bwMode="auto">
          <a:xfrm>
            <a:off x="11475349" y="7803424"/>
            <a:ext cx="8511910" cy="205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26166" indent="-326166" algn="l" defTabSz="3131425">
              <a:lnSpc>
                <a:spcPct val="85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rgbClr val="003064"/>
                </a:solidFill>
              </a:rPr>
              <a:t>IMAGENES</a:t>
            </a:r>
          </a:p>
          <a:p>
            <a:pPr marL="326166" indent="-326166" algn="l" defTabSz="3131425">
              <a:lnSpc>
                <a:spcPct val="85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sz="3600" b="1" dirty="0">
              <a:solidFill>
                <a:srgbClr val="003064"/>
              </a:solidFill>
            </a:endParaRPr>
          </a:p>
          <a:p>
            <a:pPr marL="326166" indent="-326166" algn="l" defTabSz="3131425">
              <a:lnSpc>
                <a:spcPct val="85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sz="3600" b="1" dirty="0">
              <a:solidFill>
                <a:srgbClr val="003064"/>
              </a:solidFill>
            </a:endParaRPr>
          </a:p>
        </p:txBody>
      </p:sp>
      <p:pic>
        <p:nvPicPr>
          <p:cNvPr id="45" name="Picture 2" descr="poster from our templat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1593" y="9681190"/>
            <a:ext cx="3229453" cy="321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>
            <a:hlinkClick r:id="rId3"/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87"/>
          <a:stretch/>
        </p:blipFill>
        <p:spPr>
          <a:xfrm>
            <a:off x="17145052" y="9586729"/>
            <a:ext cx="3649205" cy="3138163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rgbClr val="33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122" y="3500071"/>
            <a:ext cx="2520000" cy="2520000"/>
          </a:xfrm>
          <a:prstGeom prst="rect">
            <a:avLst/>
          </a:prstGeom>
        </p:spPr>
      </p:pic>
      <p:sp>
        <p:nvSpPr>
          <p:cNvPr id="32" name="Text Box 39"/>
          <p:cNvSpPr txBox="1">
            <a:spLocks noChangeArrowheads="1"/>
          </p:cNvSpPr>
          <p:nvPr/>
        </p:nvSpPr>
        <p:spPr bwMode="auto">
          <a:xfrm>
            <a:off x="767892" y="24646051"/>
            <a:ext cx="9343825" cy="2149258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wrap="square" lIns="43641" tIns="21820" rIns="43641" bIns="21820">
            <a:spAutoFit/>
          </a:bodyPr>
          <a:lstStyle/>
          <a:p>
            <a:pPr algn="l" defTabSz="437154" eaLnBrk="0" hangingPunct="0">
              <a:lnSpc>
                <a:spcPct val="95000"/>
              </a:lnSpc>
            </a:pPr>
            <a:r>
              <a:rPr lang="en-US" sz="2400" dirty="0">
                <a:solidFill>
                  <a:schemeClr val="tx2">
                    <a:lumMod val="85000"/>
                    <a:lumOff val="15000"/>
                  </a:schemeClr>
                </a:solidFill>
                <a:latin typeface="Times New Roman" pitchFamily="18" charset="0"/>
              </a:rPr>
              <a:t>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</a:t>
            </a:r>
          </a:p>
        </p:txBody>
      </p:sp>
      <p:sp>
        <p:nvSpPr>
          <p:cNvPr id="34" name="Text Box 43"/>
          <p:cNvSpPr txBox="1">
            <a:spLocks noChangeArrowheads="1"/>
          </p:cNvSpPr>
          <p:nvPr/>
        </p:nvSpPr>
        <p:spPr bwMode="auto">
          <a:xfrm>
            <a:off x="2772566" y="23200869"/>
            <a:ext cx="525972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3131425">
              <a:spcBef>
                <a:spcPct val="50000"/>
              </a:spcBef>
            </a:pPr>
            <a:r>
              <a:rPr lang="en-US" sz="3600" b="1" dirty="0">
                <a:solidFill>
                  <a:srgbClr val="003064"/>
                </a:solidFill>
              </a:rPr>
              <a:t>RESULTADOS</a:t>
            </a:r>
            <a:endParaRPr lang="en-US" sz="3600" b="1" dirty="0">
              <a:solidFill>
                <a:srgbClr val="003064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86" y="1620787"/>
            <a:ext cx="2880000" cy="2880000"/>
          </a:xfrm>
          <a:prstGeom prst="rect">
            <a:avLst/>
          </a:prstGeom>
        </p:spPr>
      </p:pic>
      <p:sp>
        <p:nvSpPr>
          <p:cNvPr id="29" name="Marcador de texto 9"/>
          <p:cNvSpPr txBox="1">
            <a:spLocks/>
          </p:cNvSpPr>
          <p:nvPr/>
        </p:nvSpPr>
        <p:spPr>
          <a:xfrm>
            <a:off x="11517673" y="29234130"/>
            <a:ext cx="6446745" cy="767644"/>
          </a:xfrm>
          <a:prstGeom prst="rect">
            <a:avLst/>
          </a:prstGeom>
        </p:spPr>
        <p:txBody>
          <a:bodyPr/>
          <a:lstStyle>
            <a:lvl1pPr marL="1117349" indent="-1117349" algn="l" defTabSz="2979238" rtl="0" fontAlgn="base">
              <a:spcBef>
                <a:spcPct val="20000"/>
              </a:spcBef>
              <a:spcAft>
                <a:spcPct val="0"/>
              </a:spcAft>
              <a:buChar char="•"/>
              <a:defRPr sz="10487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20024" indent="-930944" algn="l" defTabSz="2979238" rtl="0" fontAlgn="base">
              <a:spcBef>
                <a:spcPct val="20000"/>
              </a:spcBef>
              <a:spcAft>
                <a:spcPct val="0"/>
              </a:spcAft>
              <a:buChar char="–"/>
              <a:defRPr sz="9060">
                <a:solidFill>
                  <a:schemeClr val="tx1"/>
                </a:solidFill>
                <a:latin typeface="+mn-lt"/>
              </a:defRPr>
            </a:lvl2pPr>
            <a:lvl3pPr marL="3723777" indent="-744541" algn="l" defTabSz="2979238" rtl="0" fontAlgn="base">
              <a:spcBef>
                <a:spcPct val="20000"/>
              </a:spcBef>
              <a:spcAft>
                <a:spcPct val="0"/>
              </a:spcAft>
              <a:buChar char="•"/>
              <a:defRPr sz="7776">
                <a:solidFill>
                  <a:schemeClr val="tx1"/>
                </a:solidFill>
                <a:latin typeface="+mn-lt"/>
              </a:defRPr>
            </a:lvl3pPr>
            <a:lvl4pPr marL="5212857" indent="-744541" algn="l" defTabSz="2979238" rtl="0" fontAlgn="base">
              <a:spcBef>
                <a:spcPct val="20000"/>
              </a:spcBef>
              <a:spcAft>
                <a:spcPct val="0"/>
              </a:spcAft>
              <a:buChar char="–"/>
              <a:defRPr sz="6492">
                <a:solidFill>
                  <a:schemeClr val="tx1"/>
                </a:solidFill>
                <a:latin typeface="+mn-lt"/>
              </a:defRPr>
            </a:lvl4pPr>
            <a:lvl5pPr marL="6703015" indent="-744541" algn="l" defTabSz="2979238" rtl="0" fontAlgn="base">
              <a:spcBef>
                <a:spcPct val="20000"/>
              </a:spcBef>
              <a:spcAft>
                <a:spcPct val="0"/>
              </a:spcAft>
              <a:buChar char="»"/>
              <a:defRPr sz="6492">
                <a:solidFill>
                  <a:schemeClr val="tx1"/>
                </a:solidFill>
                <a:latin typeface="+mn-lt"/>
              </a:defRPr>
            </a:lvl5pPr>
            <a:lvl6pPr marL="7013330" indent="-744541" algn="l" defTabSz="2979238" rtl="0" fontAlgn="base">
              <a:spcBef>
                <a:spcPct val="20000"/>
              </a:spcBef>
              <a:spcAft>
                <a:spcPct val="0"/>
              </a:spcAft>
              <a:buChar char="»"/>
              <a:defRPr sz="6492">
                <a:solidFill>
                  <a:schemeClr val="tx1"/>
                </a:solidFill>
                <a:latin typeface="+mn-lt"/>
              </a:defRPr>
            </a:lvl6pPr>
            <a:lvl7pPr marL="7323645" indent="-744541" algn="l" defTabSz="2979238" rtl="0" fontAlgn="base">
              <a:spcBef>
                <a:spcPct val="20000"/>
              </a:spcBef>
              <a:spcAft>
                <a:spcPct val="0"/>
              </a:spcAft>
              <a:buChar char="»"/>
              <a:defRPr sz="6492">
                <a:solidFill>
                  <a:schemeClr val="tx1"/>
                </a:solidFill>
                <a:latin typeface="+mn-lt"/>
              </a:defRPr>
            </a:lvl7pPr>
            <a:lvl8pPr marL="7633960" indent="-744541" algn="l" defTabSz="2979238" rtl="0" fontAlgn="base">
              <a:spcBef>
                <a:spcPct val="20000"/>
              </a:spcBef>
              <a:spcAft>
                <a:spcPct val="0"/>
              </a:spcAft>
              <a:buChar char="»"/>
              <a:defRPr sz="6492">
                <a:solidFill>
                  <a:schemeClr val="tx1"/>
                </a:solidFill>
                <a:latin typeface="+mn-lt"/>
              </a:defRPr>
            </a:lvl8pPr>
            <a:lvl9pPr marL="7944275" indent="-744541" algn="l" defTabSz="2979238" rtl="0" fontAlgn="base">
              <a:spcBef>
                <a:spcPct val="20000"/>
              </a:spcBef>
              <a:spcAft>
                <a:spcPct val="0"/>
              </a:spcAft>
              <a:buChar char="»"/>
              <a:defRPr sz="6492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s-MX" sz="2000" b="1" dirty="0">
                <a:solidFill>
                  <a:srgbClr val="003064"/>
                </a:solidFill>
                <a:latin typeface="Arial" charset="0"/>
              </a:rPr>
              <a:t>Página de </a:t>
            </a:r>
            <a:r>
              <a:rPr lang="es-MX" sz="2000" b="1" dirty="0" err="1">
                <a:solidFill>
                  <a:srgbClr val="003064"/>
                </a:solidFill>
                <a:latin typeface="Arial" charset="0"/>
              </a:rPr>
              <a:t>interner</a:t>
            </a:r>
            <a:r>
              <a:rPr lang="es-MX" sz="2000" b="1" dirty="0">
                <a:solidFill>
                  <a:srgbClr val="003064"/>
                </a:solidFill>
                <a:latin typeface="Arial" charset="0"/>
              </a:rPr>
              <a:t>:</a:t>
            </a:r>
          </a:p>
          <a:p>
            <a:pPr marL="0" indent="0">
              <a:buNone/>
            </a:pPr>
            <a:r>
              <a:rPr lang="es-MX" sz="2000" b="1" dirty="0">
                <a:solidFill>
                  <a:srgbClr val="003064"/>
                </a:solidFill>
                <a:latin typeface="Arial" charset="0"/>
              </a:rPr>
              <a:t>	</a:t>
            </a:r>
            <a:r>
              <a:rPr lang="es-MX" sz="2000" b="1" dirty="0">
                <a:solidFill>
                  <a:srgbClr val="003064"/>
                </a:solidFill>
                <a:latin typeface="Arial" charset="0"/>
              </a:rPr>
              <a:t>http://www.ites</a:t>
            </a:r>
            <a:r>
              <a:rPr lang="es-MX" sz="2400" kern="0" dirty="0" smtClean="0"/>
              <a:t>...............</a:t>
            </a:r>
            <a:endParaRPr lang="es-MX" sz="2400" kern="0" dirty="0"/>
          </a:p>
        </p:txBody>
      </p:sp>
      <p:pic>
        <p:nvPicPr>
          <p:cNvPr id="30" name="Picture 2" descr="http://3.bp.blogspot.com/-if3BW4ryAcY/T6j-T135DgI/AAAAAAAAABE/1AYinh39yJA/s1600/img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6536" y="27897860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Custom 1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3064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31</Words>
  <Application>Microsoft Office PowerPoint</Application>
  <PresentationFormat>Personalizado</PresentationFormat>
  <Paragraphs>41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Symbol</vt:lpstr>
      <vt:lpstr>Times New Roman</vt:lpstr>
      <vt:lpstr>Default Design</vt:lpstr>
      <vt:lpstr>Presentación de PowerPoint</vt:lpstr>
    </vt:vector>
  </TitlesOfParts>
  <Company>MegaPrint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A0 Vertical Poster</dc:title>
  <dc:creator>Ethan Shulda;www.postersession.com</dc:creator>
  <cp:keywords>www.postersession.com</cp:keywords>
  <dc:description>©MegaPrint Inc. 2009-2015</dc:description>
  <cp:lastModifiedBy>Ana Esquivel López</cp:lastModifiedBy>
  <cp:revision>40</cp:revision>
  <cp:lastPrinted>2015-11-18T22:38:39Z</cp:lastPrinted>
  <dcterms:created xsi:type="dcterms:W3CDTF">2008-12-04T00:20:37Z</dcterms:created>
  <dcterms:modified xsi:type="dcterms:W3CDTF">2015-11-18T22:45:54Z</dcterms:modified>
  <cp:category>Research Poster</cp:category>
</cp:coreProperties>
</file>