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9bP+2ApBUVRGGmrbb7fIlyVT4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a0c0750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1a0c07507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9d87195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19d871951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a0c0750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1a0c07507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9d87195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19d871951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9d87195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9d871951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a0c0750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1a0c07507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a0c0750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1a0c07507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a0c0750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1a0c07507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Twentieth Century"/>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1"/>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Twentieth Century"/>
                <a:ea typeface="Twentieth Century"/>
                <a:cs typeface="Twentieth Century"/>
                <a:sym typeface="Twentieth Century"/>
              </a:defRPr>
            </a:lvl1pPr>
            <a:lvl2pPr lvl="1" algn="ctr">
              <a:lnSpc>
                <a:spcPct val="110000"/>
              </a:lnSpc>
              <a:spcBef>
                <a:spcPts val="200"/>
              </a:spcBef>
              <a:spcAft>
                <a:spcPts val="0"/>
              </a:spcAft>
              <a:buClr>
                <a:srgbClr val="FEFEFE"/>
              </a:buClr>
              <a:buSzPts val="2400"/>
              <a:buNone/>
              <a:defRPr sz="2400"/>
            </a:lvl2pPr>
            <a:lvl3pPr lvl="2" algn="ctr">
              <a:lnSpc>
                <a:spcPct val="110000"/>
              </a:lnSpc>
              <a:spcBef>
                <a:spcPts val="400"/>
              </a:spcBef>
              <a:spcAft>
                <a:spcPts val="0"/>
              </a:spcAft>
              <a:buClr>
                <a:srgbClr val="FEFEFE"/>
              </a:buClr>
              <a:buSzPts val="2400"/>
              <a:buNone/>
              <a:defRPr sz="2400"/>
            </a:lvl3pPr>
            <a:lvl4pPr lvl="3" algn="ctr">
              <a:lnSpc>
                <a:spcPct val="110000"/>
              </a:lnSpc>
              <a:spcBef>
                <a:spcPts val="400"/>
              </a:spcBef>
              <a:spcAft>
                <a:spcPts val="0"/>
              </a:spcAft>
              <a:buClr>
                <a:srgbClr val="FEFEFE"/>
              </a:buClr>
              <a:buSzPts val="2000"/>
              <a:buNone/>
              <a:defRPr sz="2000"/>
            </a:lvl4pPr>
            <a:lvl5pPr lvl="4" algn="ctr">
              <a:lnSpc>
                <a:spcPct val="11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1"/>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3" name="Shape 83"/>
        <p:cNvGrpSpPr/>
        <p:nvPr/>
      </p:nvGrpSpPr>
      <p:grpSpPr>
        <a:xfrm>
          <a:off x="0" y="0"/>
          <a:ext cx="0" cy="0"/>
          <a:chOff x="0" y="0"/>
          <a:chExt cx="0" cy="0"/>
        </a:xfrm>
      </p:grpSpPr>
      <p:sp>
        <p:nvSpPr>
          <p:cNvPr id="84" name="Google Shape;84;p2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Twentieth Century"/>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10000"/>
              </a:lnSpc>
              <a:spcBef>
                <a:spcPts val="200"/>
              </a:spcBef>
              <a:spcAft>
                <a:spcPts val="0"/>
              </a:spcAft>
              <a:buClr>
                <a:srgbClr val="3F3F3F"/>
              </a:buClr>
              <a:buSzPts val="1200"/>
              <a:buNone/>
              <a:defRPr sz="1200"/>
            </a:lvl2pPr>
            <a:lvl3pPr indent="-228600" lvl="2" marL="1371600" algn="l">
              <a:lnSpc>
                <a:spcPct val="110000"/>
              </a:lnSpc>
              <a:spcBef>
                <a:spcPts val="400"/>
              </a:spcBef>
              <a:spcAft>
                <a:spcPts val="0"/>
              </a:spcAft>
              <a:buClr>
                <a:srgbClr val="3F3F3F"/>
              </a:buClr>
              <a:buSzPts val="1000"/>
              <a:buNone/>
              <a:defRPr sz="1000"/>
            </a:lvl3pPr>
            <a:lvl4pPr indent="-228600" lvl="3" marL="1828800" algn="l">
              <a:lnSpc>
                <a:spcPct val="110000"/>
              </a:lnSpc>
              <a:spcBef>
                <a:spcPts val="400"/>
              </a:spcBef>
              <a:spcAft>
                <a:spcPts val="0"/>
              </a:spcAft>
              <a:buClr>
                <a:srgbClr val="3F3F3F"/>
              </a:buClr>
              <a:buSzPts val="900"/>
              <a:buNone/>
              <a:defRPr sz="900"/>
            </a:lvl4pPr>
            <a:lvl5pPr indent="-228600" lvl="4" marL="2286000" algn="l">
              <a:lnSpc>
                <a:spcPct val="11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2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900">
                <a:solidFill>
                  <a:schemeClr val="dk2"/>
                </a:solidFill>
                <a:latin typeface="Twentieth Century"/>
                <a:ea typeface="Twentieth Century"/>
                <a:cs typeface="Twentieth Century"/>
                <a:sym typeface="Twentieth Century"/>
              </a:defRPr>
            </a:lvl1pPr>
            <a:lvl2pPr indent="0" lvl="1" marL="0" algn="l">
              <a:spcBef>
                <a:spcPts val="0"/>
              </a:spcBef>
              <a:buNone/>
              <a:defRPr sz="900">
                <a:solidFill>
                  <a:schemeClr val="dk2"/>
                </a:solidFill>
                <a:latin typeface="Twentieth Century"/>
                <a:ea typeface="Twentieth Century"/>
                <a:cs typeface="Twentieth Century"/>
                <a:sym typeface="Twentieth Century"/>
              </a:defRPr>
            </a:lvl2pPr>
            <a:lvl3pPr indent="0" lvl="2" marL="0" algn="l">
              <a:spcBef>
                <a:spcPts val="0"/>
              </a:spcBef>
              <a:buNone/>
              <a:defRPr sz="900">
                <a:solidFill>
                  <a:schemeClr val="dk2"/>
                </a:solidFill>
                <a:latin typeface="Twentieth Century"/>
                <a:ea typeface="Twentieth Century"/>
                <a:cs typeface="Twentieth Century"/>
                <a:sym typeface="Twentieth Century"/>
              </a:defRPr>
            </a:lvl3pPr>
            <a:lvl4pPr indent="0" lvl="3" marL="0" algn="l">
              <a:spcBef>
                <a:spcPts val="0"/>
              </a:spcBef>
              <a:buNone/>
              <a:defRPr sz="900">
                <a:solidFill>
                  <a:schemeClr val="dk2"/>
                </a:solidFill>
                <a:latin typeface="Twentieth Century"/>
                <a:ea typeface="Twentieth Century"/>
                <a:cs typeface="Twentieth Century"/>
                <a:sym typeface="Twentieth Century"/>
              </a:defRPr>
            </a:lvl4pPr>
            <a:lvl5pPr indent="0" lvl="4" marL="0" algn="l">
              <a:spcBef>
                <a:spcPts val="0"/>
              </a:spcBef>
              <a:buNone/>
              <a:defRPr sz="900">
                <a:solidFill>
                  <a:schemeClr val="dk2"/>
                </a:solidFill>
                <a:latin typeface="Twentieth Century"/>
                <a:ea typeface="Twentieth Century"/>
                <a:cs typeface="Twentieth Century"/>
                <a:sym typeface="Twentieth Century"/>
              </a:defRPr>
            </a:lvl5pPr>
            <a:lvl6pPr indent="0" lvl="5" marL="0" algn="l">
              <a:spcBef>
                <a:spcPts val="0"/>
              </a:spcBef>
              <a:buNone/>
              <a:defRPr sz="900">
                <a:solidFill>
                  <a:schemeClr val="dk2"/>
                </a:solidFill>
                <a:latin typeface="Twentieth Century"/>
                <a:ea typeface="Twentieth Century"/>
                <a:cs typeface="Twentieth Century"/>
                <a:sym typeface="Twentieth Century"/>
              </a:defRPr>
            </a:lvl6pPr>
            <a:lvl7pPr indent="0" lvl="6" marL="0" algn="l">
              <a:spcBef>
                <a:spcPts val="0"/>
              </a:spcBef>
              <a:buNone/>
              <a:defRPr sz="900">
                <a:solidFill>
                  <a:schemeClr val="dk2"/>
                </a:solidFill>
                <a:latin typeface="Twentieth Century"/>
                <a:ea typeface="Twentieth Century"/>
                <a:cs typeface="Twentieth Century"/>
                <a:sym typeface="Twentieth Century"/>
              </a:defRPr>
            </a:lvl7pPr>
            <a:lvl8pPr indent="0" lvl="7" marL="0" algn="l">
              <a:spcBef>
                <a:spcPts val="0"/>
              </a:spcBef>
              <a:buNone/>
              <a:defRPr sz="900">
                <a:solidFill>
                  <a:schemeClr val="dk2"/>
                </a:solidFill>
                <a:latin typeface="Twentieth Century"/>
                <a:ea typeface="Twentieth Century"/>
                <a:cs typeface="Twentieth Century"/>
                <a:sym typeface="Twentieth Century"/>
              </a:defRPr>
            </a:lvl8pPr>
            <a:lvl9pPr indent="0" lvl="8" marL="0" algn="l">
              <a:spcBef>
                <a:spcPts val="0"/>
              </a:spcBef>
              <a:buNone/>
              <a:defRPr sz="900">
                <a:solidFill>
                  <a:schemeClr val="dk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1" name="Shape 91"/>
        <p:cNvGrpSpPr/>
        <p:nvPr/>
      </p:nvGrpSpPr>
      <p:grpSpPr>
        <a:xfrm>
          <a:off x="0" y="0"/>
          <a:ext cx="0" cy="0"/>
          <a:chOff x="0" y="0"/>
          <a:chExt cx="0" cy="0"/>
        </a:xfrm>
      </p:grpSpPr>
      <p:sp>
        <p:nvSpPr>
          <p:cNvPr id="92" name="Google Shape;92;p3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0"/>
          <p:cNvSpPr/>
          <p:nvPr>
            <p:ph idx="2" type="pic"/>
          </p:nvPr>
        </p:nvSpPr>
        <p:spPr>
          <a:xfrm>
            <a:off x="15" y="0"/>
            <a:ext cx="12191985" cy="4578350"/>
          </a:xfrm>
          <a:prstGeom prst="rect">
            <a:avLst/>
          </a:prstGeom>
          <a:solidFill>
            <a:srgbClr val="D8D8D8"/>
          </a:solidFill>
          <a:ln>
            <a:noFill/>
          </a:ln>
        </p:spPr>
      </p:sp>
      <p:sp>
        <p:nvSpPr>
          <p:cNvPr id="94" name="Google Shape;94;p3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80000"/>
              </a:lnSpc>
              <a:spcBef>
                <a:spcPts val="0"/>
              </a:spcBef>
              <a:spcAft>
                <a:spcPts val="0"/>
              </a:spcAft>
              <a:buClr>
                <a:srgbClr val="FFFFFF"/>
              </a:buClr>
              <a:buSzPts val="3600"/>
              <a:buFont typeface="Twentieth Century"/>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10000"/>
              </a:lnSpc>
              <a:spcBef>
                <a:spcPts val="600"/>
              </a:spcBef>
              <a:spcAft>
                <a:spcPts val="0"/>
              </a:spcAft>
              <a:buClr>
                <a:srgbClr val="3F3F3F"/>
              </a:buClr>
              <a:buSzPts val="1200"/>
              <a:buNone/>
              <a:defRPr sz="1200"/>
            </a:lvl2pPr>
            <a:lvl3pPr indent="-228600" lvl="2" marL="1371600" algn="l">
              <a:lnSpc>
                <a:spcPct val="110000"/>
              </a:lnSpc>
              <a:spcBef>
                <a:spcPts val="400"/>
              </a:spcBef>
              <a:spcAft>
                <a:spcPts val="0"/>
              </a:spcAft>
              <a:buClr>
                <a:srgbClr val="3F3F3F"/>
              </a:buClr>
              <a:buSzPts val="1000"/>
              <a:buNone/>
              <a:defRPr sz="1000"/>
            </a:lvl3pPr>
            <a:lvl4pPr indent="-228600" lvl="3" marL="1828800" algn="l">
              <a:lnSpc>
                <a:spcPct val="110000"/>
              </a:lnSpc>
              <a:spcBef>
                <a:spcPts val="400"/>
              </a:spcBef>
              <a:spcAft>
                <a:spcPts val="0"/>
              </a:spcAft>
              <a:buClr>
                <a:srgbClr val="3F3F3F"/>
              </a:buClr>
              <a:buSzPts val="900"/>
              <a:buNone/>
              <a:defRPr sz="900"/>
            </a:lvl4pPr>
            <a:lvl5pPr indent="-228600" lvl="4" marL="2286000" algn="l">
              <a:lnSpc>
                <a:spcPct val="11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1"/>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5" name="Shape 105"/>
        <p:cNvGrpSpPr/>
        <p:nvPr/>
      </p:nvGrpSpPr>
      <p:grpSpPr>
        <a:xfrm>
          <a:off x="0" y="0"/>
          <a:ext cx="0" cy="0"/>
          <a:chOff x="0" y="0"/>
          <a:chExt cx="0" cy="0"/>
        </a:xfrm>
      </p:grpSpPr>
      <p:sp>
        <p:nvSpPr>
          <p:cNvPr id="106" name="Google Shape;106;p3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9" name="Google Shape;109;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FEFEFE"/>
              </a:buClr>
              <a:buSzPts val="1800"/>
              <a:buChar char="◦"/>
              <a:defRPr/>
            </a:lvl2pPr>
            <a:lvl3pPr indent="-342900" lvl="2" marL="1371600" algn="l">
              <a:lnSpc>
                <a:spcPct val="110000"/>
              </a:lnSpc>
              <a:spcBef>
                <a:spcPts val="400"/>
              </a:spcBef>
              <a:spcAft>
                <a:spcPts val="0"/>
              </a:spcAft>
              <a:buClr>
                <a:srgbClr val="FEFEFE"/>
              </a:buClr>
              <a:buSzPts val="1800"/>
              <a:buChar char="◦"/>
              <a:defRPr/>
            </a:lvl3pPr>
            <a:lvl4pPr indent="-342900" lvl="3" marL="1828800" algn="l">
              <a:lnSpc>
                <a:spcPct val="110000"/>
              </a:lnSpc>
              <a:spcBef>
                <a:spcPts val="400"/>
              </a:spcBef>
              <a:spcAft>
                <a:spcPts val="0"/>
              </a:spcAft>
              <a:buClr>
                <a:srgbClr val="FEFEFE"/>
              </a:buClr>
              <a:buSzPts val="1800"/>
              <a:buChar char="◦"/>
              <a:defRPr/>
            </a:lvl4pPr>
            <a:lvl5pPr indent="-342900" lvl="4" marL="2286000" algn="l">
              <a:lnSpc>
                <a:spcPct val="110000"/>
              </a:lnSpc>
              <a:spcBef>
                <a:spcPts val="400"/>
              </a:spcBef>
              <a:spcAft>
                <a:spcPts val="0"/>
              </a:spcAft>
              <a:buClr>
                <a:srgbClr val="FEFEFE"/>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sp>
        <p:nvSpPr>
          <p:cNvPr id="42" name="Google Shape;42;p2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Twentieth Century"/>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Twentieth Century"/>
                <a:ea typeface="Twentieth Century"/>
                <a:cs typeface="Twentieth Century"/>
                <a:sym typeface="Twentieth Century"/>
              </a:defRPr>
            </a:lvl1pPr>
            <a:lvl2pPr lvl="1" algn="ctr">
              <a:lnSpc>
                <a:spcPct val="110000"/>
              </a:lnSpc>
              <a:spcBef>
                <a:spcPts val="200"/>
              </a:spcBef>
              <a:spcAft>
                <a:spcPts val="0"/>
              </a:spcAft>
              <a:buClr>
                <a:srgbClr val="3F3F3F"/>
              </a:buClr>
              <a:buSzPts val="2400"/>
              <a:buNone/>
              <a:defRPr sz="2400"/>
            </a:lvl2pPr>
            <a:lvl3pPr lvl="2" algn="ctr">
              <a:lnSpc>
                <a:spcPct val="110000"/>
              </a:lnSpc>
              <a:spcBef>
                <a:spcPts val="400"/>
              </a:spcBef>
              <a:spcAft>
                <a:spcPts val="0"/>
              </a:spcAft>
              <a:buClr>
                <a:srgbClr val="3F3F3F"/>
              </a:buClr>
              <a:buSzPts val="2400"/>
              <a:buNone/>
              <a:defRPr sz="2400"/>
            </a:lvl3pPr>
            <a:lvl4pPr lvl="3" algn="ctr">
              <a:lnSpc>
                <a:spcPct val="110000"/>
              </a:lnSpc>
              <a:spcBef>
                <a:spcPts val="400"/>
              </a:spcBef>
              <a:spcAft>
                <a:spcPts val="0"/>
              </a:spcAft>
              <a:buClr>
                <a:srgbClr val="3F3F3F"/>
              </a:buClr>
              <a:buSzPts val="2000"/>
              <a:buNone/>
              <a:defRPr sz="2000"/>
            </a:lvl4pPr>
            <a:lvl5pPr lvl="4" algn="ctr">
              <a:lnSpc>
                <a:spcPct val="11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5" name="Google Shape;45;p20"/>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6" name="Google Shape;46;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2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Twentieth Century"/>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Twentieth Century"/>
                <a:ea typeface="Twentieth Century"/>
                <a:cs typeface="Twentieth Century"/>
                <a:sym typeface="Twentieth Century"/>
              </a:defRPr>
            </a:lvl1pPr>
            <a:lvl2pPr indent="-228600" lvl="1" marL="914400" algn="l">
              <a:lnSpc>
                <a:spcPct val="110000"/>
              </a:lnSpc>
              <a:spcBef>
                <a:spcPts val="200"/>
              </a:spcBef>
              <a:spcAft>
                <a:spcPts val="0"/>
              </a:spcAft>
              <a:buClr>
                <a:srgbClr val="888888"/>
              </a:buClr>
              <a:buSzPts val="1800"/>
              <a:buNone/>
              <a:defRPr sz="1800">
                <a:solidFill>
                  <a:srgbClr val="888888"/>
                </a:solidFill>
              </a:defRPr>
            </a:lvl2pPr>
            <a:lvl3pPr indent="-228600" lvl="2" marL="1371600" algn="l">
              <a:lnSpc>
                <a:spcPct val="110000"/>
              </a:lnSpc>
              <a:spcBef>
                <a:spcPts val="400"/>
              </a:spcBef>
              <a:spcAft>
                <a:spcPts val="0"/>
              </a:spcAft>
              <a:buClr>
                <a:srgbClr val="888888"/>
              </a:buClr>
              <a:buSzPts val="1600"/>
              <a:buNone/>
              <a:defRPr sz="1600">
                <a:solidFill>
                  <a:srgbClr val="888888"/>
                </a:solidFill>
              </a:defRPr>
            </a:lvl3pPr>
            <a:lvl4pPr indent="-228600" lvl="3" marL="1828800" algn="l">
              <a:lnSpc>
                <a:spcPct val="110000"/>
              </a:lnSpc>
              <a:spcBef>
                <a:spcPts val="400"/>
              </a:spcBef>
              <a:spcAft>
                <a:spcPts val="0"/>
              </a:spcAft>
              <a:buClr>
                <a:srgbClr val="888888"/>
              </a:buClr>
              <a:buSzPts val="1400"/>
              <a:buNone/>
              <a:defRPr sz="1400">
                <a:solidFill>
                  <a:srgbClr val="888888"/>
                </a:solidFill>
              </a:defRPr>
            </a:lvl4pPr>
            <a:lvl5pPr indent="-228600" lvl="4" marL="2286000" algn="l">
              <a:lnSpc>
                <a:spcPct val="11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3" name="Google Shape;53;p2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5"/>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10000"/>
              </a:lnSpc>
              <a:spcBef>
                <a:spcPts val="200"/>
              </a:spcBef>
              <a:spcAft>
                <a:spcPts val="0"/>
              </a:spcAft>
              <a:buClr>
                <a:srgbClr val="3F3F3F"/>
              </a:buClr>
              <a:buSzPts val="2000"/>
              <a:buNone/>
              <a:defRPr b="1" sz="2000"/>
            </a:lvl2pPr>
            <a:lvl3pPr indent="-228600" lvl="2" marL="1371600" algn="l">
              <a:lnSpc>
                <a:spcPct val="110000"/>
              </a:lnSpc>
              <a:spcBef>
                <a:spcPts val="400"/>
              </a:spcBef>
              <a:spcAft>
                <a:spcPts val="0"/>
              </a:spcAft>
              <a:buClr>
                <a:srgbClr val="3F3F3F"/>
              </a:buClr>
              <a:buSzPts val="1800"/>
              <a:buNone/>
              <a:defRPr b="1" sz="1800"/>
            </a:lvl3pPr>
            <a:lvl4pPr indent="-228600" lvl="3" marL="1828800" algn="l">
              <a:lnSpc>
                <a:spcPct val="110000"/>
              </a:lnSpc>
              <a:spcBef>
                <a:spcPts val="400"/>
              </a:spcBef>
              <a:spcAft>
                <a:spcPts val="0"/>
              </a:spcAft>
              <a:buClr>
                <a:srgbClr val="3F3F3F"/>
              </a:buClr>
              <a:buSzPts val="1600"/>
              <a:buNone/>
              <a:defRPr b="1" sz="1600"/>
            </a:lvl4pPr>
            <a:lvl5pPr indent="-228600" lvl="4" marL="2286000" algn="l">
              <a:lnSpc>
                <a:spcPct val="11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26"/>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26"/>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10000"/>
              </a:lnSpc>
              <a:spcBef>
                <a:spcPts val="200"/>
              </a:spcBef>
              <a:spcAft>
                <a:spcPts val="0"/>
              </a:spcAft>
              <a:buClr>
                <a:srgbClr val="3F3F3F"/>
              </a:buClr>
              <a:buSzPts val="2000"/>
              <a:buNone/>
              <a:defRPr b="1" sz="2000"/>
            </a:lvl2pPr>
            <a:lvl3pPr indent="-228600" lvl="2" marL="1371600" algn="l">
              <a:lnSpc>
                <a:spcPct val="110000"/>
              </a:lnSpc>
              <a:spcBef>
                <a:spcPts val="400"/>
              </a:spcBef>
              <a:spcAft>
                <a:spcPts val="0"/>
              </a:spcAft>
              <a:buClr>
                <a:srgbClr val="3F3F3F"/>
              </a:buClr>
              <a:buSzPts val="1800"/>
              <a:buNone/>
              <a:defRPr b="1" sz="1800"/>
            </a:lvl3pPr>
            <a:lvl4pPr indent="-228600" lvl="3" marL="1828800" algn="l">
              <a:lnSpc>
                <a:spcPct val="110000"/>
              </a:lnSpc>
              <a:spcBef>
                <a:spcPts val="400"/>
              </a:spcBef>
              <a:spcAft>
                <a:spcPts val="0"/>
              </a:spcAft>
              <a:buClr>
                <a:srgbClr val="3F3F3F"/>
              </a:buClr>
              <a:buSzPts val="1600"/>
              <a:buNone/>
              <a:defRPr b="1" sz="1600"/>
            </a:lvl4pPr>
            <a:lvl5pPr indent="-228600" lvl="4" marL="2286000" algn="l">
              <a:lnSpc>
                <a:spcPct val="11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26"/>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10000"/>
              </a:lnSpc>
              <a:spcBef>
                <a:spcPts val="200"/>
              </a:spcBef>
              <a:spcAft>
                <a:spcPts val="0"/>
              </a:spcAft>
              <a:buClr>
                <a:srgbClr val="3F3F3F"/>
              </a:buClr>
              <a:buSzPts val="1800"/>
              <a:buChar char="◦"/>
              <a:defRPr/>
            </a:lvl2pPr>
            <a:lvl3pPr indent="-342900" lvl="2" marL="1371600" algn="l">
              <a:lnSpc>
                <a:spcPct val="110000"/>
              </a:lnSpc>
              <a:spcBef>
                <a:spcPts val="400"/>
              </a:spcBef>
              <a:spcAft>
                <a:spcPts val="0"/>
              </a:spcAft>
              <a:buClr>
                <a:srgbClr val="3F3F3F"/>
              </a:buClr>
              <a:buSzPts val="1800"/>
              <a:buChar char="◦"/>
              <a:defRPr/>
            </a:lvl3pPr>
            <a:lvl4pPr indent="-342900" lvl="3" marL="1828800" algn="l">
              <a:lnSpc>
                <a:spcPct val="110000"/>
              </a:lnSpc>
              <a:spcBef>
                <a:spcPts val="400"/>
              </a:spcBef>
              <a:spcAft>
                <a:spcPts val="0"/>
              </a:spcAft>
              <a:buClr>
                <a:srgbClr val="3F3F3F"/>
              </a:buClr>
              <a:buSzPts val="1800"/>
              <a:buChar char="◦"/>
              <a:defRPr/>
            </a:lvl4pPr>
            <a:lvl5pPr indent="-342900" lvl="4" marL="2286000" algn="l">
              <a:lnSpc>
                <a:spcPct val="11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8" name="Shape 78"/>
        <p:cNvGrpSpPr/>
        <p:nvPr/>
      </p:nvGrpSpPr>
      <p:grpSpPr>
        <a:xfrm>
          <a:off x="0" y="0"/>
          <a:ext cx="0" cy="0"/>
          <a:chOff x="0" y="0"/>
          <a:chExt cx="0" cy="0"/>
        </a:xfrm>
      </p:grpSpPr>
      <p:sp>
        <p:nvSpPr>
          <p:cNvPr id="79" name="Google Shape;79;p2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rgbClr val="FEFEFE"/>
              </a:buClr>
              <a:buSzPts val="5400"/>
              <a:buFont typeface="Twentieth Century"/>
              <a:buNone/>
              <a:defRPr b="0" i="0" sz="54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74650" lvl="0" marL="457200" marR="0" rtl="0" algn="l">
              <a:lnSpc>
                <a:spcPct val="110000"/>
              </a:lnSpc>
              <a:spcBef>
                <a:spcPts val="1200"/>
              </a:spcBef>
              <a:spcAft>
                <a:spcPts val="0"/>
              </a:spcAft>
              <a:buClr>
                <a:schemeClr val="accent1"/>
              </a:buClr>
              <a:buSzPts val="2300"/>
              <a:buFont typeface="Calibri"/>
              <a:buChar char=" "/>
              <a:defRPr b="0" i="0" sz="2300" u="none" cap="none" strike="noStrike">
                <a:solidFill>
                  <a:srgbClr val="FEFEFE"/>
                </a:solidFill>
                <a:latin typeface="Twentieth Century"/>
                <a:ea typeface="Twentieth Century"/>
                <a:cs typeface="Twentieth Century"/>
                <a:sym typeface="Twentieth Century"/>
              </a:defRPr>
            </a:lvl1pPr>
            <a:lvl2pPr indent="-361950" lvl="1" marL="914400" marR="0" rtl="0" algn="l">
              <a:lnSpc>
                <a:spcPct val="110000"/>
              </a:lnSpc>
              <a:spcBef>
                <a:spcPts val="200"/>
              </a:spcBef>
              <a:spcAft>
                <a:spcPts val="0"/>
              </a:spcAft>
              <a:buClr>
                <a:srgbClr val="FEFEFE"/>
              </a:buClr>
              <a:buSzPts val="2100"/>
              <a:buFont typeface="Calibri"/>
              <a:buChar char="◦"/>
              <a:defRPr b="0" i="0" sz="2100" u="none" cap="none" strike="noStrike">
                <a:solidFill>
                  <a:srgbClr val="FEFEFE"/>
                </a:solidFill>
                <a:latin typeface="Twentieth Century"/>
                <a:ea typeface="Twentieth Century"/>
                <a:cs typeface="Twentieth Century"/>
                <a:sym typeface="Twentieth Century"/>
              </a:defRPr>
            </a:lvl2pPr>
            <a:lvl3pPr indent="-330200" lvl="2" marL="1371600" marR="0" rtl="0" algn="l">
              <a:lnSpc>
                <a:spcPct val="110000"/>
              </a:lnSpc>
              <a:spcBef>
                <a:spcPts val="400"/>
              </a:spcBef>
              <a:spcAft>
                <a:spcPts val="0"/>
              </a:spcAft>
              <a:buClr>
                <a:srgbClr val="FEFEFE"/>
              </a:buClr>
              <a:buSzPts val="1600"/>
              <a:buFont typeface="Calibri"/>
              <a:buChar char="◦"/>
              <a:defRPr b="0" i="0" sz="1600" u="none" cap="none" strike="noStrike">
                <a:solidFill>
                  <a:srgbClr val="FEFEFE"/>
                </a:solidFill>
                <a:latin typeface="Twentieth Century"/>
                <a:ea typeface="Twentieth Century"/>
                <a:cs typeface="Twentieth Century"/>
                <a:sym typeface="Twentieth Century"/>
              </a:defRPr>
            </a:lvl3pPr>
            <a:lvl4pPr indent="-330200" lvl="3" marL="1828800" marR="0" rtl="0" algn="l">
              <a:lnSpc>
                <a:spcPct val="110000"/>
              </a:lnSpc>
              <a:spcBef>
                <a:spcPts val="400"/>
              </a:spcBef>
              <a:spcAft>
                <a:spcPts val="0"/>
              </a:spcAft>
              <a:buClr>
                <a:srgbClr val="FEFEFE"/>
              </a:buClr>
              <a:buSzPts val="1600"/>
              <a:buFont typeface="Calibri"/>
              <a:buChar char="◦"/>
              <a:defRPr b="0" i="0" sz="1600" u="none" cap="none" strike="noStrike">
                <a:solidFill>
                  <a:srgbClr val="FEFEFE"/>
                </a:solidFill>
                <a:latin typeface="Twentieth Century"/>
                <a:ea typeface="Twentieth Century"/>
                <a:cs typeface="Twentieth Century"/>
                <a:sym typeface="Twentieth Century"/>
              </a:defRPr>
            </a:lvl4pPr>
            <a:lvl5pPr indent="-330200" lvl="4" marL="2286000" marR="0" rtl="0" algn="l">
              <a:lnSpc>
                <a:spcPct val="110000"/>
              </a:lnSpc>
              <a:spcBef>
                <a:spcPts val="400"/>
              </a:spcBef>
              <a:spcAft>
                <a:spcPts val="0"/>
              </a:spcAft>
              <a:buClr>
                <a:srgbClr val="FEFEFE"/>
              </a:buClr>
              <a:buSzPts val="1600"/>
              <a:buFont typeface="Calibri"/>
              <a:buChar char="◦"/>
              <a:defRPr b="0" i="0" sz="1600" u="none" cap="none" strike="noStrike">
                <a:solidFill>
                  <a:srgbClr val="FEFEFE"/>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Twentieth Century"/>
                <a:ea typeface="Twentieth Century"/>
                <a:cs typeface="Twentieth Century"/>
                <a:sym typeface="Twentieth Century"/>
              </a:defRPr>
            </a:lvl9pPr>
          </a:lstStyle>
          <a:p/>
        </p:txBody>
      </p:sp>
      <p:sp>
        <p:nvSpPr>
          <p:cNvPr id="9" name="Google Shape;9;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1pPr>
            <a:lvl2pPr indent="0" lvl="1"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2pPr>
            <a:lvl3pPr indent="0" lvl="2"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3pPr>
            <a:lvl4pPr indent="0" lvl="3"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4pPr>
            <a:lvl5pPr indent="0" lvl="4"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5pPr>
            <a:lvl6pPr indent="0" lvl="5"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6pPr>
            <a:lvl7pPr indent="0" lvl="6"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7pPr>
            <a:lvl8pPr indent="0" lvl="7"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8pPr>
            <a:lvl9pPr indent="0" lvl="8"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s-ES"/>
              <a:t>‹#›</a:t>
            </a:fld>
            <a:endParaRPr/>
          </a:p>
        </p:txBody>
      </p:sp>
      <p:cxnSp>
        <p:nvCxnSpPr>
          <p:cNvPr id="12" name="Google Shape;12;p19"/>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rgbClr val="3F3F3F"/>
              </a:buClr>
              <a:buSzPts val="5400"/>
              <a:buFont typeface="Twentieth Century"/>
              <a:buNone/>
              <a:defRPr b="0" i="0" sz="5400" u="none" cap="none" strike="noStrike">
                <a:solidFill>
                  <a:srgbClr val="3F3F3F"/>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74650" lvl="0" marL="457200" marR="0" rtl="0" algn="l">
              <a:lnSpc>
                <a:spcPct val="110000"/>
              </a:lnSpc>
              <a:spcBef>
                <a:spcPts val="1200"/>
              </a:spcBef>
              <a:spcAft>
                <a:spcPts val="0"/>
              </a:spcAft>
              <a:buClr>
                <a:schemeClr val="accent1"/>
              </a:buClr>
              <a:buSzPts val="2300"/>
              <a:buFont typeface="Calibri"/>
              <a:buChar char=" "/>
              <a:defRPr b="0" i="0" sz="2300" u="none" cap="none" strike="noStrike">
                <a:solidFill>
                  <a:srgbClr val="3F3F3F"/>
                </a:solidFill>
                <a:latin typeface="Twentieth Century"/>
                <a:ea typeface="Twentieth Century"/>
                <a:cs typeface="Twentieth Century"/>
                <a:sym typeface="Twentieth Century"/>
              </a:defRPr>
            </a:lvl1pPr>
            <a:lvl2pPr indent="-361950" lvl="1" marL="914400" marR="0" rtl="0" algn="l">
              <a:lnSpc>
                <a:spcPct val="110000"/>
              </a:lnSpc>
              <a:spcBef>
                <a:spcPts val="200"/>
              </a:spcBef>
              <a:spcAft>
                <a:spcPts val="0"/>
              </a:spcAft>
              <a:buClr>
                <a:srgbClr val="3F3F3F"/>
              </a:buClr>
              <a:buSzPts val="2100"/>
              <a:buFont typeface="Calibri"/>
              <a:buChar char="◦"/>
              <a:defRPr b="0" i="0" sz="2100" u="none" cap="none" strike="noStrike">
                <a:solidFill>
                  <a:srgbClr val="3F3F3F"/>
                </a:solidFill>
                <a:latin typeface="Twentieth Century"/>
                <a:ea typeface="Twentieth Century"/>
                <a:cs typeface="Twentieth Century"/>
                <a:sym typeface="Twentieth Century"/>
              </a:defRPr>
            </a:lvl2pPr>
            <a:lvl3pPr indent="-330200" lvl="2" marL="1371600" marR="0" rtl="0" algn="l">
              <a:lnSpc>
                <a:spcPct val="110000"/>
              </a:lnSpc>
              <a:spcBef>
                <a:spcPts val="400"/>
              </a:spcBef>
              <a:spcAft>
                <a:spcPts val="0"/>
              </a:spcAft>
              <a:buClr>
                <a:srgbClr val="3F3F3F"/>
              </a:buClr>
              <a:buSzPts val="1600"/>
              <a:buFont typeface="Calibri"/>
              <a:buChar char="◦"/>
              <a:defRPr b="0" i="0" sz="1600" u="none" cap="none" strike="noStrike">
                <a:solidFill>
                  <a:srgbClr val="3F3F3F"/>
                </a:solidFill>
                <a:latin typeface="Twentieth Century"/>
                <a:ea typeface="Twentieth Century"/>
                <a:cs typeface="Twentieth Century"/>
                <a:sym typeface="Twentieth Century"/>
              </a:defRPr>
            </a:lvl3pPr>
            <a:lvl4pPr indent="-330200" lvl="3" marL="1828800" marR="0" rtl="0" algn="l">
              <a:lnSpc>
                <a:spcPct val="110000"/>
              </a:lnSpc>
              <a:spcBef>
                <a:spcPts val="400"/>
              </a:spcBef>
              <a:spcAft>
                <a:spcPts val="0"/>
              </a:spcAft>
              <a:buClr>
                <a:srgbClr val="3F3F3F"/>
              </a:buClr>
              <a:buSzPts val="1600"/>
              <a:buFont typeface="Calibri"/>
              <a:buChar char="◦"/>
              <a:defRPr b="0" i="0" sz="1600" u="none" cap="none" strike="noStrike">
                <a:solidFill>
                  <a:srgbClr val="3F3F3F"/>
                </a:solidFill>
                <a:latin typeface="Twentieth Century"/>
                <a:ea typeface="Twentieth Century"/>
                <a:cs typeface="Twentieth Century"/>
                <a:sym typeface="Twentieth Century"/>
              </a:defRPr>
            </a:lvl4pPr>
            <a:lvl5pPr indent="-330200" lvl="4" marL="2286000" marR="0" rtl="0" algn="l">
              <a:lnSpc>
                <a:spcPct val="110000"/>
              </a:lnSpc>
              <a:spcBef>
                <a:spcPts val="400"/>
              </a:spcBef>
              <a:spcAft>
                <a:spcPts val="0"/>
              </a:spcAft>
              <a:buClr>
                <a:srgbClr val="3F3F3F"/>
              </a:buClr>
              <a:buSzPts val="1600"/>
              <a:buFont typeface="Calibri"/>
              <a:buChar char="◦"/>
              <a:defRPr b="0" i="0" sz="1600" u="none" cap="none" strike="noStrike">
                <a:solidFill>
                  <a:srgbClr val="3F3F3F"/>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Twentieth Century"/>
                <a:ea typeface="Twentieth Century"/>
                <a:cs typeface="Twentieth Century"/>
                <a:sym typeface="Twentieth Century"/>
              </a:defRPr>
            </a:lvl9pPr>
          </a:lstStyle>
          <a:p/>
        </p:txBody>
      </p:sp>
      <p:sp>
        <p:nvSpPr>
          <p:cNvPr id="31" name="Google Shape;31;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2" name="Google Shape;32;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3" name="Google Shape;33;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1pPr>
            <a:lvl2pPr indent="0" lvl="1"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2pPr>
            <a:lvl3pPr indent="0" lvl="2"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3pPr>
            <a:lvl4pPr indent="0" lvl="3"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4pPr>
            <a:lvl5pPr indent="0" lvl="4"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5pPr>
            <a:lvl6pPr indent="0" lvl="5"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6pPr>
            <a:lvl7pPr indent="0" lvl="6"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7pPr>
            <a:lvl8pPr indent="0" lvl="7"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8pPr>
            <a:lvl9pPr indent="0" lvl="8" marL="0" marR="0" rtl="0" algn="l">
              <a:spcBef>
                <a:spcPts val="0"/>
              </a:spcBef>
              <a:buNone/>
              <a:defRPr b="0" i="0" sz="900" u="none" cap="none" strike="noStrike">
                <a:solidFill>
                  <a:srgbClr val="FFFFFF"/>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s-ES"/>
              <a:t>‹#›</a:t>
            </a:fld>
            <a:endParaRPr/>
          </a:p>
        </p:txBody>
      </p:sp>
      <p:cxnSp>
        <p:nvCxnSpPr>
          <p:cNvPr id="34" name="Google Shape;34;p18"/>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descr="Líneas y puntos conectados para formar una red" id="117" name="Google Shape;117;p1"/>
          <p:cNvPicPr preferRelativeResize="0"/>
          <p:nvPr/>
        </p:nvPicPr>
        <p:blipFill rotWithShape="1">
          <a:blip r:embed="rId3">
            <a:alphaModFix/>
          </a:blip>
          <a:srcRect b="0" l="0" r="0" t="0"/>
          <a:stretch/>
        </p:blipFill>
        <p:spPr>
          <a:xfrm>
            <a:off x="20" y="975"/>
            <a:ext cx="12191980" cy="6858000"/>
          </a:xfrm>
          <a:prstGeom prst="rect">
            <a:avLst/>
          </a:prstGeom>
          <a:noFill/>
          <a:ln>
            <a:noFill/>
          </a:ln>
        </p:spPr>
      </p:pic>
      <p:sp>
        <p:nvSpPr>
          <p:cNvPr id="118" name="Google Shape;118;p1"/>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9" name="Google Shape;119;p1"/>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wentieth Century"/>
              <a:buNone/>
            </a:pPr>
            <a:r>
              <a:rPr lang="es-ES" sz="4400">
                <a:solidFill>
                  <a:schemeClr val="lt1"/>
                </a:solidFill>
              </a:rPr>
              <a:t>Sistemas inteligentes</a:t>
            </a:r>
            <a:endParaRPr/>
          </a:p>
        </p:txBody>
      </p:sp>
      <p:sp>
        <p:nvSpPr>
          <p:cNvPr id="120" name="Google Shape;120;p1"/>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ES" sz="2000"/>
              <a:t>PROYECTO REVIEWS AMAZON</a:t>
            </a:r>
            <a:endParaRPr sz="2000"/>
          </a:p>
        </p:txBody>
      </p:sp>
      <p:cxnSp>
        <p:nvCxnSpPr>
          <p:cNvPr id="121" name="Google Shape;121;p1"/>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22" name="Google Shape;122;p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4" name="Google Shape;214;p7"/>
          <p:cNvSpPr txBox="1"/>
          <p:nvPr>
            <p:ph type="title"/>
          </p:nvPr>
        </p:nvSpPr>
        <p:spPr>
          <a:xfrm>
            <a:off x="103632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3F3F3F"/>
              </a:buClr>
              <a:buSzPts val="5400"/>
              <a:buFont typeface="Twentieth Century"/>
              <a:buNone/>
            </a:pPr>
            <a:r>
              <a:rPr lang="es-ES"/>
              <a:t>PREPROCESADO</a:t>
            </a:r>
            <a:br>
              <a:rPr lang="es-ES"/>
            </a:br>
            <a:r>
              <a:rPr lang="es-ES"/>
              <a:t>(“Tokenizacion”)</a:t>
            </a:r>
            <a:endParaRPr/>
          </a:p>
        </p:txBody>
      </p:sp>
      <p:cxnSp>
        <p:nvCxnSpPr>
          <p:cNvPr id="215" name="Google Shape;215;p7"/>
          <p:cNvCxnSpPr/>
          <p:nvPr/>
        </p:nvCxnSpPr>
        <p:spPr>
          <a:xfrm>
            <a:off x="1106573" y="1895846"/>
            <a:ext cx="9784080" cy="0"/>
          </a:xfrm>
          <a:prstGeom prst="straightConnector1">
            <a:avLst/>
          </a:prstGeom>
          <a:noFill/>
          <a:ln cap="flat" cmpd="sng" w="12700">
            <a:solidFill>
              <a:srgbClr val="3F3F3F"/>
            </a:solidFill>
            <a:prstDash val="solid"/>
            <a:round/>
            <a:headEnd len="sm" w="sm" type="none"/>
            <a:tailEnd len="sm" w="sm" type="none"/>
          </a:ln>
        </p:spPr>
      </p:cxnSp>
      <p:pic>
        <p:nvPicPr>
          <p:cNvPr id="216" name="Google Shape;216;p7"/>
          <p:cNvPicPr preferRelativeResize="0"/>
          <p:nvPr/>
        </p:nvPicPr>
        <p:blipFill rotWithShape="1">
          <a:blip r:embed="rId3">
            <a:alphaModFix/>
          </a:blip>
          <a:srcRect b="0" l="0" r="0" t="0"/>
          <a:stretch/>
        </p:blipFill>
        <p:spPr>
          <a:xfrm>
            <a:off x="1308603" y="4022090"/>
            <a:ext cx="3031484" cy="864399"/>
          </a:xfrm>
          <a:prstGeom prst="rect">
            <a:avLst/>
          </a:prstGeom>
          <a:noFill/>
          <a:ln>
            <a:noFill/>
          </a:ln>
        </p:spPr>
      </p:pic>
      <p:grpSp>
        <p:nvGrpSpPr>
          <p:cNvPr id="217" name="Google Shape;217;p7"/>
          <p:cNvGrpSpPr/>
          <p:nvPr/>
        </p:nvGrpSpPr>
        <p:grpSpPr>
          <a:xfrm>
            <a:off x="4682952" y="2296010"/>
            <a:ext cx="6388259" cy="2798280"/>
            <a:chOff x="0" y="538118"/>
            <a:chExt cx="6388259" cy="2798280"/>
          </a:xfrm>
        </p:grpSpPr>
        <p:sp>
          <p:nvSpPr>
            <p:cNvPr id="218" name="Google Shape;218;p7"/>
            <p:cNvSpPr/>
            <p:nvPr/>
          </p:nvSpPr>
          <p:spPr>
            <a:xfrm>
              <a:off x="0" y="554235"/>
              <a:ext cx="6388259" cy="1124965"/>
            </a:xfrm>
            <a:prstGeom prst="roundRect">
              <a:avLst>
                <a:gd fmla="val 10000" name="adj"/>
              </a:avLst>
            </a:prstGeom>
            <a:solidFill>
              <a:srgbClr val="E8CE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rot="10800000">
              <a:off x="42979" y="1167752"/>
              <a:ext cx="3388" cy="3388"/>
            </a:xfrm>
            <a:prstGeom prst="rect">
              <a:avLst/>
            </a:prstGeom>
            <a:solidFill>
              <a:srgbClr val="C54D49"/>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18542" y="617705"/>
              <a:ext cx="5242981" cy="11146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txBox="1"/>
            <p:nvPr/>
          </p:nvSpPr>
          <p:spPr>
            <a:xfrm>
              <a:off x="129742" y="538117"/>
              <a:ext cx="5243100" cy="1114800"/>
            </a:xfrm>
            <a:prstGeom prst="rect">
              <a:avLst/>
            </a:prstGeom>
            <a:noFill/>
            <a:ln>
              <a:noFill/>
            </a:ln>
          </p:spPr>
          <p:txBody>
            <a:bodyPr anchorCtr="0" anchor="ctr" bIns="118550" lIns="118550" spcFirstLastPara="1" rIns="118550" wrap="square" tIns="118550">
              <a:noAutofit/>
            </a:bodyPr>
            <a:lstStyle/>
            <a:p>
              <a:pPr indent="0" lvl="0" marL="0" marR="0" rtl="0" algn="l">
                <a:lnSpc>
                  <a:spcPct val="100000"/>
                </a:lnSpc>
                <a:spcBef>
                  <a:spcPts val="0"/>
                </a:spcBef>
                <a:spcAft>
                  <a:spcPts val="0"/>
                </a:spcAft>
                <a:buClr>
                  <a:schemeClr val="dk1"/>
                </a:buClr>
                <a:buSzPts val="1700"/>
                <a:buFont typeface="Twentieth Century"/>
                <a:buNone/>
              </a:pPr>
              <a:r>
                <a:rPr b="0" i="0" lang="es-ES" sz="1700" u="none" cap="none" strike="noStrike">
                  <a:solidFill>
                    <a:schemeClr val="dk1"/>
                  </a:solidFill>
                  <a:latin typeface="Twentieth Century"/>
                  <a:ea typeface="Twentieth Century"/>
                  <a:cs typeface="Twentieth Century"/>
                  <a:sym typeface="Twentieth Century"/>
                </a:rPr>
                <a:t>El “tokenizador” que mejor encajaba con las condiciones de nuestro dataset era el “Word_tokenize” </a:t>
              </a:r>
              <a:endParaRPr b="0" i="0" sz="1700" u="none" cap="none" strike="noStrike">
                <a:solidFill>
                  <a:schemeClr val="dk1"/>
                </a:solidFill>
                <a:latin typeface="Twentieth Century"/>
                <a:ea typeface="Twentieth Century"/>
                <a:cs typeface="Twentieth Century"/>
                <a:sym typeface="Twentieth Century"/>
              </a:endParaRPr>
            </a:p>
          </p:txBody>
        </p:sp>
        <p:sp>
          <p:nvSpPr>
            <p:cNvPr id="222" name="Google Shape;222;p7"/>
            <p:cNvSpPr/>
            <p:nvPr/>
          </p:nvSpPr>
          <p:spPr>
            <a:xfrm>
              <a:off x="0" y="2211432"/>
              <a:ext cx="6388259" cy="1124965"/>
            </a:xfrm>
            <a:prstGeom prst="roundRect">
              <a:avLst>
                <a:gd fmla="val 10000" name="adj"/>
              </a:avLst>
            </a:prstGeom>
            <a:solidFill>
              <a:srgbClr val="E8CE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53526" y="2599866"/>
              <a:ext cx="3701" cy="6546"/>
            </a:xfrm>
            <a:prstGeom prst="rect">
              <a:avLst/>
            </a:prstGeom>
            <a:solidFill>
              <a:srgbClr val="C54D49"/>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42370" y="2211432"/>
              <a:ext cx="5087655" cy="11249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txBox="1"/>
            <p:nvPr/>
          </p:nvSpPr>
          <p:spPr>
            <a:xfrm>
              <a:off x="42370" y="2211432"/>
              <a:ext cx="5087655" cy="1124965"/>
            </a:xfrm>
            <a:prstGeom prst="rect">
              <a:avLst/>
            </a:prstGeom>
            <a:noFill/>
            <a:ln>
              <a:noFill/>
            </a:ln>
          </p:spPr>
          <p:txBody>
            <a:bodyPr anchorCtr="0" anchor="ctr" bIns="119050" lIns="119050" spcFirstLastPara="1" rIns="119050" wrap="square" tIns="119050">
              <a:noAutofit/>
            </a:bodyPr>
            <a:lstStyle/>
            <a:p>
              <a:pPr indent="0" lvl="0" marL="0" marR="0" rtl="0" algn="l">
                <a:lnSpc>
                  <a:spcPct val="100000"/>
                </a:lnSpc>
                <a:spcBef>
                  <a:spcPts val="0"/>
                </a:spcBef>
                <a:spcAft>
                  <a:spcPts val="0"/>
                </a:spcAft>
                <a:buClr>
                  <a:schemeClr val="dk1"/>
                </a:buClr>
                <a:buSzPts val="1700"/>
                <a:buFont typeface="Twentieth Century"/>
                <a:buNone/>
              </a:pPr>
              <a:r>
                <a:rPr b="0" i="0" lang="es-ES" sz="1700" u="none" cap="none" strike="noStrike">
                  <a:solidFill>
                    <a:schemeClr val="dk1"/>
                  </a:solidFill>
                  <a:latin typeface="Twentieth Century"/>
                  <a:ea typeface="Twentieth Century"/>
                  <a:cs typeface="Twentieth Century"/>
                  <a:sym typeface="Twentieth Century"/>
                </a:rPr>
                <a:t>Posteriormente hemos probado a eliminar todo lo que no sean letras mediante “re.sub” ( emoticonos, símbolos y otra información que no resultaba de interés ).</a:t>
              </a:r>
              <a:endParaRPr b="0" i="0" sz="1700" u="none" cap="none" strike="noStrike">
                <a:solidFill>
                  <a:schemeClr val="dk1"/>
                </a:solidFill>
                <a:latin typeface="Twentieth Century"/>
                <a:ea typeface="Twentieth Century"/>
                <a:cs typeface="Twentieth Century"/>
                <a:sym typeface="Twentieth Century"/>
              </a:endParaRPr>
            </a:p>
          </p:txBody>
        </p:sp>
      </p:grpSp>
      <p:sp>
        <p:nvSpPr>
          <p:cNvPr id="226" name="Google Shape;226;p7"/>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7"/>
          <p:cNvPicPr preferRelativeResize="0"/>
          <p:nvPr/>
        </p:nvPicPr>
        <p:blipFill rotWithShape="1">
          <a:blip r:embed="rId4">
            <a:alphaModFix/>
          </a:blip>
          <a:srcRect b="0" l="0" r="55393" t="0"/>
          <a:stretch/>
        </p:blipFill>
        <p:spPr>
          <a:xfrm>
            <a:off x="1308602" y="2627600"/>
            <a:ext cx="3031485" cy="457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g11a0c075074_0_30"/>
          <p:cNvSpPr/>
          <p:nvPr/>
        </p:nvSpPr>
        <p:spPr>
          <a:xfrm>
            <a:off x="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33" name="Google Shape;233;g11a0c075074_0_30"/>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1a0c075074_0_30"/>
          <p:cNvSpPr txBox="1"/>
          <p:nvPr>
            <p:ph type="title"/>
          </p:nvPr>
        </p:nvSpPr>
        <p:spPr>
          <a:xfrm>
            <a:off x="492369" y="605896"/>
            <a:ext cx="3642300" cy="56463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FFFF"/>
              </a:buClr>
              <a:buSzPts val="4400"/>
              <a:buFont typeface="Twentieth Century"/>
              <a:buNone/>
            </a:pPr>
            <a:r>
              <a:rPr lang="es-ES" sz="4400">
                <a:solidFill>
                  <a:srgbClr val="FFFFFF"/>
                </a:solidFill>
              </a:rPr>
              <a:t>Stemming</a:t>
            </a:r>
            <a:br>
              <a:rPr lang="es-ES" sz="4400">
                <a:solidFill>
                  <a:srgbClr val="FFFFFF"/>
                </a:solidFill>
              </a:rPr>
            </a:br>
            <a:endParaRPr sz="4400">
              <a:solidFill>
                <a:srgbClr val="FFFFFF"/>
              </a:solidFill>
            </a:endParaRPr>
          </a:p>
        </p:txBody>
      </p:sp>
      <p:sp>
        <p:nvSpPr>
          <p:cNvPr id="235" name="Google Shape;235;g11a0c075074_0_30"/>
          <p:cNvSpPr txBox="1"/>
          <p:nvPr/>
        </p:nvSpPr>
        <p:spPr>
          <a:xfrm>
            <a:off x="5901600" y="4205125"/>
            <a:ext cx="549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1"/>
                </a:solidFill>
                <a:latin typeface="Twentieth Century"/>
                <a:ea typeface="Twentieth Century"/>
                <a:cs typeface="Twentieth Century"/>
                <a:sym typeface="Twentieth Century"/>
              </a:rPr>
              <a:t>cuand junt al titul de un libr se acompañ un autobomb tan marc com este ya te hac sospech si las critic en general son tan buen tamb de tod form no pued dec que el libr sea mal es bastant distr y much mejor que otros anglosajon que idolatr com dan brownparec que hay unos parametr fij en la novel negr el protagon deb ser casi alcohol hast el punt que parec dificil que pued hac tod lo que hac con unas dosis semej de alcohol en sangr por supuest de una integr intach sin doblec nunc acept soborn ni se aprovech de las muj que se pon a tir etc etcel mal al final no parec tan idiot salv por el motiv que le muev que result increibl real es bastant list</a:t>
            </a:r>
            <a:endParaRPr sz="1900">
              <a:solidFill>
                <a:schemeClr val="dk1"/>
              </a:solidFill>
              <a:latin typeface="Twentieth Century"/>
              <a:ea typeface="Twentieth Century"/>
              <a:cs typeface="Twentieth Century"/>
              <a:sym typeface="Twentieth Century"/>
            </a:endParaRPr>
          </a:p>
        </p:txBody>
      </p:sp>
      <p:sp>
        <p:nvSpPr>
          <p:cNvPr id="236" name="Google Shape;236;g11a0c075074_0_30"/>
          <p:cNvSpPr txBox="1"/>
          <p:nvPr/>
        </p:nvSpPr>
        <p:spPr>
          <a:xfrm>
            <a:off x="5901600" y="441650"/>
            <a:ext cx="5494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ES">
                <a:solidFill>
                  <a:srgbClr val="0F1111"/>
                </a:solidFill>
                <a:highlight>
                  <a:srgbClr val="FFFFFF"/>
                </a:highlight>
                <a:latin typeface="Twentieth Century"/>
                <a:ea typeface="Twentieth Century"/>
                <a:cs typeface="Twentieth Century"/>
                <a:sym typeface="Twentieth Century"/>
              </a:rPr>
              <a:t>Cuando junto al titulo de un libro se acompaña un autobombo tan marcado como este, ya te hace sospechar. Si las criticas en general son tan buenas tambíen. De todas formas no puedo decir que el libro sea malo. Es bastante distraido y mucho mejor que otros anglosajones que idolatramos, como Dan Brown.</a:t>
            </a:r>
            <a:endParaRPr>
              <a:solidFill>
                <a:srgbClr val="0F1111"/>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s-ES">
                <a:solidFill>
                  <a:srgbClr val="0F1111"/>
                </a:solidFill>
                <a:highlight>
                  <a:srgbClr val="FFFFFF"/>
                </a:highlight>
                <a:latin typeface="Twentieth Century"/>
                <a:ea typeface="Twentieth Century"/>
                <a:cs typeface="Twentieth Century"/>
                <a:sym typeface="Twentieth Century"/>
              </a:rPr>
              <a:t>Parece que hay unos parametros fijos en la novela negra: el protagonista debe ser casi alcoholico (hasta el punto que parece dificil que pueda hacer todo lo que hace con unas dosis semejante de alcohol en sangre), por supuesto de una integridad intachable sin dobleces: nunca acepta sobornos ni se aprovecha de las mujeres que se ponen a tiro, etc, etc.</a:t>
            </a:r>
            <a:endParaRPr>
              <a:solidFill>
                <a:srgbClr val="0F1111"/>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rPr lang="es-ES">
                <a:solidFill>
                  <a:srgbClr val="0F1111"/>
                </a:solidFill>
                <a:highlight>
                  <a:srgbClr val="FFFFFF"/>
                </a:highlight>
                <a:latin typeface="Twentieth Century"/>
                <a:ea typeface="Twentieth Century"/>
                <a:cs typeface="Twentieth Century"/>
                <a:sym typeface="Twentieth Century"/>
              </a:rPr>
              <a:t>El malo, al final no parece tan idiota salvo por el motivo que le mueve, que resulta increible...en realidad es bastante listo.</a:t>
            </a:r>
            <a:endParaRPr>
              <a:solidFill>
                <a:schemeClr val="dk1"/>
              </a:solidFill>
              <a:latin typeface="Twentieth Century"/>
              <a:ea typeface="Twentieth Century"/>
              <a:cs typeface="Twentieth Century"/>
              <a:sym typeface="Twentieth Century"/>
            </a:endParaRPr>
          </a:p>
        </p:txBody>
      </p:sp>
      <p:sp>
        <p:nvSpPr>
          <p:cNvPr id="237" name="Google Shape;237;g11a0c075074_0_30"/>
          <p:cNvSpPr/>
          <p:nvPr/>
        </p:nvSpPr>
        <p:spPr>
          <a:xfrm>
            <a:off x="8180325" y="3265088"/>
            <a:ext cx="377700" cy="8871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9"/>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43" name="Google Shape;243;p9"/>
          <p:cNvSpPr/>
          <p:nvPr/>
        </p:nvSpPr>
        <p:spPr>
          <a:xfrm>
            <a:off x="16" y="0"/>
            <a:ext cx="4648593"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txBox="1"/>
          <p:nvPr>
            <p:ph type="title"/>
          </p:nvPr>
        </p:nvSpPr>
        <p:spPr>
          <a:xfrm>
            <a:off x="492369" y="605896"/>
            <a:ext cx="3642309" cy="5646208"/>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FFFF"/>
              </a:buClr>
              <a:buSzPts val="4400"/>
              <a:buFont typeface="Twentieth Century"/>
              <a:buNone/>
            </a:pPr>
            <a:r>
              <a:rPr lang="es-ES" sz="4400">
                <a:solidFill>
                  <a:srgbClr val="FFFFFF"/>
                </a:solidFill>
              </a:rPr>
              <a:t>Bag of words</a:t>
            </a:r>
            <a:br>
              <a:rPr lang="es-ES" sz="4400">
                <a:solidFill>
                  <a:srgbClr val="FFFFFF"/>
                </a:solidFill>
              </a:rPr>
            </a:br>
            <a:r>
              <a:rPr lang="es-ES" sz="4400">
                <a:solidFill>
                  <a:srgbClr val="FFFFFF"/>
                </a:solidFill>
              </a:rPr>
              <a:t>&amp;</a:t>
            </a:r>
            <a:br>
              <a:rPr lang="es-ES" sz="4400">
                <a:solidFill>
                  <a:srgbClr val="FFFFFF"/>
                </a:solidFill>
              </a:rPr>
            </a:br>
            <a:r>
              <a:rPr lang="es-ES" sz="4400">
                <a:solidFill>
                  <a:srgbClr val="FFFFFF"/>
                </a:solidFill>
              </a:rPr>
              <a:t>  stop words</a:t>
            </a:r>
            <a:br>
              <a:rPr lang="es-ES" sz="4400">
                <a:solidFill>
                  <a:srgbClr val="FFFFFF"/>
                </a:solidFill>
              </a:rPr>
            </a:br>
            <a:endParaRPr sz="4400">
              <a:solidFill>
                <a:srgbClr val="FFFFFF"/>
              </a:solidFill>
            </a:endParaRPr>
          </a:p>
        </p:txBody>
      </p:sp>
      <p:sp>
        <p:nvSpPr>
          <p:cNvPr id="245" name="Google Shape;245;p9"/>
          <p:cNvSpPr txBox="1"/>
          <p:nvPr/>
        </p:nvSpPr>
        <p:spPr>
          <a:xfrm>
            <a:off x="5140962" y="914400"/>
            <a:ext cx="5648325"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Twentieth Century"/>
                <a:ea typeface="Twentieth Century"/>
                <a:cs typeface="Twentieth Century"/>
                <a:sym typeface="Twentieth Century"/>
              </a:rPr>
              <a:t>Hemos utilizado un listado de “stop words”. </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Noto Sans Symbols"/>
              <a:buChar char="⮚"/>
            </a:pPr>
            <a:r>
              <a:rPr b="0" i="0" lang="es-ES" sz="1800" u="none" cap="none" strike="noStrike">
                <a:solidFill>
                  <a:schemeClr val="dk1"/>
                </a:solidFill>
                <a:latin typeface="Twentieth Century"/>
                <a:ea typeface="Twentieth Century"/>
                <a:cs typeface="Twentieth Century"/>
                <a:sym typeface="Twentieth Century"/>
              </a:rPr>
              <a:t>Posteriormente hemos creado un bag of words utilizando la función “CountVectorizer” pasando como parámetro los “stop words”.</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46" name="Google Shape;246;p9"/>
          <p:cNvPicPr preferRelativeResize="0"/>
          <p:nvPr/>
        </p:nvPicPr>
        <p:blipFill rotWithShape="1">
          <a:blip r:embed="rId3">
            <a:alphaModFix/>
          </a:blip>
          <a:srcRect b="0" l="0" r="0" t="0"/>
          <a:stretch/>
        </p:blipFill>
        <p:spPr>
          <a:xfrm>
            <a:off x="4888289" y="3274875"/>
            <a:ext cx="630555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8"/>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52" name="Google Shape;252;p8"/>
          <p:cNvSpPr/>
          <p:nvPr/>
        </p:nvSpPr>
        <p:spPr>
          <a:xfrm>
            <a:off x="16" y="0"/>
            <a:ext cx="4648593"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txBox="1"/>
          <p:nvPr>
            <p:ph type="title"/>
          </p:nvPr>
        </p:nvSpPr>
        <p:spPr>
          <a:xfrm>
            <a:off x="492369" y="605896"/>
            <a:ext cx="3995655" cy="5646208"/>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HOLD-OUT</a:t>
            </a:r>
            <a:br>
              <a:rPr lang="es-ES" sz="4400">
                <a:solidFill>
                  <a:srgbClr val="FFFFFF"/>
                </a:solidFill>
              </a:rPr>
            </a:br>
            <a:endParaRPr sz="4400">
              <a:solidFill>
                <a:srgbClr val="FFFFFF"/>
              </a:solidFill>
            </a:endParaRPr>
          </a:p>
        </p:txBody>
      </p:sp>
      <p:sp>
        <p:nvSpPr>
          <p:cNvPr id="254" name="Google Shape;254;p8"/>
          <p:cNvSpPr txBox="1"/>
          <p:nvPr>
            <p:ph idx="1" type="body"/>
          </p:nvPr>
        </p:nvSpPr>
        <p:spPr>
          <a:xfrm>
            <a:off x="5140947" y="891797"/>
            <a:ext cx="6972755" cy="3760891"/>
          </a:xfrm>
          <a:prstGeom prst="rect">
            <a:avLst/>
          </a:prstGeom>
          <a:noFill/>
          <a:ln>
            <a:noFill/>
          </a:ln>
        </p:spPr>
        <p:txBody>
          <a:bodyPr anchorCtr="0" anchor="t" bIns="45700" lIns="0" spcFirstLastPara="1" rIns="0" wrap="square" tIns="45700">
            <a:normAutofit/>
          </a:bodyPr>
          <a:lstStyle/>
          <a:p>
            <a:pPr indent="-146050" lvl="0" marL="91440" rtl="0" algn="l">
              <a:lnSpc>
                <a:spcPct val="110000"/>
              </a:lnSpc>
              <a:spcBef>
                <a:spcPts val="0"/>
              </a:spcBef>
              <a:spcAft>
                <a:spcPts val="0"/>
              </a:spcAft>
              <a:buSzPts val="2300"/>
              <a:buFont typeface="Noto Sans Symbols"/>
              <a:buChar char="⮚"/>
            </a:pPr>
            <a:r>
              <a:rPr lang="es-ES"/>
              <a:t>Hemos utilizado la función train_test_Split :</a:t>
            </a:r>
            <a:endParaRPr/>
          </a:p>
          <a:p>
            <a:pPr indent="-182880" lvl="1" marL="384048" rtl="0" algn="l">
              <a:lnSpc>
                <a:spcPct val="110000"/>
              </a:lnSpc>
              <a:spcBef>
                <a:spcPts val="400"/>
              </a:spcBef>
              <a:spcAft>
                <a:spcPts val="0"/>
              </a:spcAft>
              <a:buClr>
                <a:srgbClr val="3F3F3F"/>
              </a:buClr>
              <a:buSzPts val="2100"/>
              <a:buFont typeface="Noto Sans Symbols"/>
              <a:buChar char="⮚"/>
            </a:pPr>
            <a:r>
              <a:rPr lang="es-ES"/>
              <a:t>Train con el 95% de los datos </a:t>
            </a:r>
            <a:endParaRPr/>
          </a:p>
          <a:p>
            <a:pPr indent="-182880" lvl="1" marL="384048" rtl="0" algn="l">
              <a:lnSpc>
                <a:spcPct val="110000"/>
              </a:lnSpc>
              <a:spcBef>
                <a:spcPts val="600"/>
              </a:spcBef>
              <a:spcAft>
                <a:spcPts val="0"/>
              </a:spcAft>
              <a:buClr>
                <a:srgbClr val="3F3F3F"/>
              </a:buClr>
              <a:buSzPts val="2100"/>
              <a:buFont typeface="Noto Sans Symbols"/>
              <a:buChar char="⮚"/>
            </a:pPr>
            <a:r>
              <a:rPr lang="es-ES"/>
              <a:t>Test con el 5% de los datos</a:t>
            </a:r>
            <a:endParaRPr/>
          </a:p>
          <a:p>
            <a:pPr indent="-49529" lvl="1" marL="384048" rtl="0" algn="l">
              <a:lnSpc>
                <a:spcPct val="110000"/>
              </a:lnSpc>
              <a:spcBef>
                <a:spcPts val="600"/>
              </a:spcBef>
              <a:spcAft>
                <a:spcPts val="0"/>
              </a:spcAft>
              <a:buClr>
                <a:srgbClr val="3F3F3F"/>
              </a:buClr>
              <a:buSzPts val="2100"/>
              <a:buFont typeface="Noto Sans Symbols"/>
              <a:buNone/>
            </a:pPr>
            <a:r>
              <a:t/>
            </a:r>
            <a:endParaRPr/>
          </a:p>
          <a:p>
            <a:pPr indent="-146050" lvl="0" marL="91440" rtl="0" algn="l">
              <a:lnSpc>
                <a:spcPct val="110000"/>
              </a:lnSpc>
              <a:spcBef>
                <a:spcPts val="1600"/>
              </a:spcBef>
              <a:spcAft>
                <a:spcPts val="0"/>
              </a:spcAft>
              <a:buSzPts val="2300"/>
              <a:buFont typeface="Noto Sans Symbols"/>
              <a:buChar char="⮚"/>
            </a:pPr>
            <a:r>
              <a:rPr lang="es-ES"/>
              <a:t>Hemos utilizado </a:t>
            </a:r>
            <a:r>
              <a:rPr b="1" lang="es-ES"/>
              <a:t>estratificación</a:t>
            </a:r>
            <a:r>
              <a:rPr lang="es-ES"/>
              <a:t> para mantener las proporciones de cada clase en cada uno de los nuevos conjuntos.</a:t>
            </a:r>
            <a:endParaRPr/>
          </a:p>
        </p:txBody>
      </p:sp>
      <p:pic>
        <p:nvPicPr>
          <p:cNvPr id="255" name="Google Shape;255;p8"/>
          <p:cNvPicPr preferRelativeResize="0"/>
          <p:nvPr/>
        </p:nvPicPr>
        <p:blipFill rotWithShape="1">
          <a:blip r:embed="rId3">
            <a:alphaModFix/>
          </a:blip>
          <a:srcRect b="0" l="0" r="0" t="0"/>
          <a:stretch/>
        </p:blipFill>
        <p:spPr>
          <a:xfrm>
            <a:off x="5242631" y="4832060"/>
            <a:ext cx="5630595" cy="4659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0"/>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1" name="Google Shape;261;p10"/>
          <p:cNvSpPr/>
          <p:nvPr/>
        </p:nvSpPr>
        <p:spPr>
          <a:xfrm>
            <a:off x="16" y="0"/>
            <a:ext cx="4648593"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txBox="1"/>
          <p:nvPr>
            <p:ph type="title"/>
          </p:nvPr>
        </p:nvSpPr>
        <p:spPr>
          <a:xfrm>
            <a:off x="492369" y="605896"/>
            <a:ext cx="3642309" cy="5646208"/>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Modelo utilizado</a:t>
            </a:r>
            <a:endParaRPr/>
          </a:p>
        </p:txBody>
      </p:sp>
      <p:sp>
        <p:nvSpPr>
          <p:cNvPr id="263" name="Google Shape;263;p10"/>
          <p:cNvSpPr txBox="1"/>
          <p:nvPr>
            <p:ph idx="1" type="body"/>
          </p:nvPr>
        </p:nvSpPr>
        <p:spPr>
          <a:xfrm>
            <a:off x="5231958" y="605896"/>
            <a:ext cx="5923721" cy="1008300"/>
          </a:xfrm>
          <a:prstGeom prst="rect">
            <a:avLst/>
          </a:prstGeom>
          <a:noFill/>
          <a:ln>
            <a:noFill/>
          </a:ln>
        </p:spPr>
        <p:txBody>
          <a:bodyPr anchorCtr="0" anchor="ctr" bIns="45700" lIns="0" spcFirstLastPara="1" rIns="0" wrap="square" tIns="45700">
            <a:normAutofit/>
          </a:bodyPr>
          <a:lstStyle/>
          <a:p>
            <a:pPr indent="-177800" lvl="0" marL="91440" rtl="0" algn="l">
              <a:lnSpc>
                <a:spcPct val="110000"/>
              </a:lnSpc>
              <a:spcBef>
                <a:spcPts val="0"/>
              </a:spcBef>
              <a:spcAft>
                <a:spcPts val="0"/>
              </a:spcAft>
              <a:buSzPts val="2800"/>
              <a:buChar char=" "/>
            </a:pPr>
            <a:r>
              <a:rPr b="1" lang="es-ES" sz="2800" u="sng"/>
              <a:t>REGRESIÓN LOGÍSITICA: </a:t>
            </a:r>
            <a:endParaRPr/>
          </a:p>
        </p:txBody>
      </p:sp>
      <p:sp>
        <p:nvSpPr>
          <p:cNvPr id="264" name="Google Shape;264;p10"/>
          <p:cNvSpPr txBox="1"/>
          <p:nvPr/>
        </p:nvSpPr>
        <p:spPr>
          <a:xfrm>
            <a:off x="5231950" y="2102575"/>
            <a:ext cx="47307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wentieth Century"/>
              <a:buChar char="●"/>
            </a:pPr>
            <a:r>
              <a:rPr lang="es-ES">
                <a:latin typeface="Twentieth Century"/>
                <a:ea typeface="Twentieth Century"/>
                <a:cs typeface="Twentieth Century"/>
                <a:sym typeface="Twentieth Century"/>
              </a:rPr>
              <a:t>Pesos inversamente proporcionales para las clases al número de ejemplos que tienen</a:t>
            </a:r>
            <a:endParaRPr>
              <a:latin typeface="Twentieth Century"/>
              <a:ea typeface="Twentieth Century"/>
              <a:cs typeface="Twentieth Century"/>
              <a:sym typeface="Twentieth Century"/>
            </a:endParaRPr>
          </a:p>
        </p:txBody>
      </p:sp>
      <p:sp>
        <p:nvSpPr>
          <p:cNvPr id="265" name="Google Shape;265;p10"/>
          <p:cNvSpPr txBox="1"/>
          <p:nvPr/>
        </p:nvSpPr>
        <p:spPr>
          <a:xfrm>
            <a:off x="5231950" y="3663075"/>
            <a:ext cx="4730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wentieth Century"/>
              <a:buChar char="●"/>
            </a:pPr>
            <a:r>
              <a:rPr lang="es-ES">
                <a:solidFill>
                  <a:schemeClr val="dk1"/>
                </a:solidFill>
                <a:latin typeface="Twentieth Century"/>
                <a:ea typeface="Twentieth Century"/>
                <a:cs typeface="Twentieth Century"/>
                <a:sym typeface="Twentieth Century"/>
              </a:rPr>
              <a:t>OVA</a:t>
            </a:r>
            <a:endParaRPr>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269" name="Shape 269"/>
        <p:cNvGrpSpPr/>
        <p:nvPr/>
      </p:nvGrpSpPr>
      <p:grpSpPr>
        <a:xfrm>
          <a:off x="0" y="0"/>
          <a:ext cx="0" cy="0"/>
          <a:chOff x="0" y="0"/>
          <a:chExt cx="0" cy="0"/>
        </a:xfrm>
      </p:grpSpPr>
      <p:sp>
        <p:nvSpPr>
          <p:cNvPr id="270" name="Google Shape;270;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11"/>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272" name="Google Shape;272;p11"/>
          <p:cNvSpPr/>
          <p:nvPr/>
        </p:nvSpPr>
        <p:spPr>
          <a:xfrm>
            <a:off x="0" y="0"/>
            <a:ext cx="12188952"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73" name="Google Shape;273;p11"/>
          <p:cNvSpPr txBox="1"/>
          <p:nvPr>
            <p:ph type="title"/>
          </p:nvPr>
        </p:nvSpPr>
        <p:spPr>
          <a:xfrm>
            <a:off x="965201" y="643467"/>
            <a:ext cx="6255026" cy="505400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EFEFE"/>
              </a:buClr>
              <a:buSzPts val="8000"/>
              <a:buFont typeface="Twentieth Century"/>
              <a:buNone/>
            </a:pPr>
            <a:r>
              <a:rPr lang="es-ES" sz="8000">
                <a:solidFill>
                  <a:srgbClr val="FEFEFE"/>
                </a:solidFill>
              </a:rPr>
              <a:t>AN</a:t>
            </a:r>
            <a:r>
              <a:rPr lang="es-ES" sz="8000"/>
              <a:t>Á</a:t>
            </a:r>
            <a:r>
              <a:rPr lang="es-ES" sz="8000">
                <a:solidFill>
                  <a:srgbClr val="FEFEFE"/>
                </a:solidFill>
              </a:rPr>
              <a:t>LISIS DE RESULTADOS</a:t>
            </a:r>
            <a:endParaRPr/>
          </a:p>
        </p:txBody>
      </p:sp>
      <p:cxnSp>
        <p:nvCxnSpPr>
          <p:cNvPr id="274" name="Google Shape;274;p11"/>
          <p:cNvCxnSpPr/>
          <p:nvPr/>
        </p:nvCxnSpPr>
        <p:spPr>
          <a:xfrm>
            <a:off x="7534656" y="1391367"/>
            <a:ext cx="0" cy="3558208"/>
          </a:xfrm>
          <a:prstGeom prst="straightConnector1">
            <a:avLst/>
          </a:prstGeom>
          <a:noFill/>
          <a:ln cap="flat" cmpd="sng" w="12700">
            <a:solidFill>
              <a:srgbClr val="FEFEFE"/>
            </a:solidFill>
            <a:prstDash val="solid"/>
            <a:round/>
            <a:headEnd len="sm" w="sm" type="none"/>
            <a:tailEnd len="sm" w="sm" type="none"/>
          </a:ln>
        </p:spPr>
      </p:cxnSp>
      <p:sp>
        <p:nvSpPr>
          <p:cNvPr id="275" name="Google Shape;275;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12"/>
          <p:cNvSpPr/>
          <p:nvPr/>
        </p:nvSpPr>
        <p:spPr>
          <a:xfrm>
            <a:off x="-273162" y="28310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1" name="Google Shape;281;p12"/>
          <p:cNvSpPr/>
          <p:nvPr/>
        </p:nvSpPr>
        <p:spPr>
          <a:xfrm>
            <a:off x="16" y="0"/>
            <a:ext cx="4648593"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2"/>
          <p:cNvSpPr txBox="1"/>
          <p:nvPr>
            <p:ph type="title"/>
          </p:nvPr>
        </p:nvSpPr>
        <p:spPr>
          <a:xfrm>
            <a:off x="492369" y="605896"/>
            <a:ext cx="3642309" cy="5646208"/>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Matriz de confusión</a:t>
            </a:r>
            <a:endParaRPr/>
          </a:p>
        </p:txBody>
      </p:sp>
      <p:sp>
        <p:nvSpPr>
          <p:cNvPr id="283" name="Google Shape;283;p12"/>
          <p:cNvSpPr txBox="1"/>
          <p:nvPr/>
        </p:nvSpPr>
        <p:spPr>
          <a:xfrm>
            <a:off x="5327780" y="419878"/>
            <a:ext cx="4506685"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s-ES" sz="1800">
                <a:solidFill>
                  <a:schemeClr val="dk1"/>
                </a:solidFill>
                <a:latin typeface="Twentieth Century"/>
                <a:ea typeface="Twentieth Century"/>
                <a:cs typeface="Twentieth Century"/>
                <a:sym typeface="Twentieth Century"/>
              </a:rPr>
              <a:t>La matriz de confusión obtenida es la siguiente: </a:t>
            </a:r>
            <a:endParaRPr/>
          </a:p>
        </p:txBody>
      </p:sp>
      <p:sp>
        <p:nvSpPr>
          <p:cNvPr id="284" name="Google Shape;284;p12"/>
          <p:cNvSpPr txBox="1"/>
          <p:nvPr/>
        </p:nvSpPr>
        <p:spPr>
          <a:xfrm>
            <a:off x="5327780" y="3790342"/>
            <a:ext cx="54303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Twentieth Century"/>
              <a:buChar char="⮚"/>
            </a:pPr>
            <a:r>
              <a:rPr lang="es-ES" sz="1800">
                <a:solidFill>
                  <a:schemeClr val="dk1"/>
                </a:solidFill>
                <a:latin typeface="Twentieth Century"/>
                <a:ea typeface="Twentieth Century"/>
                <a:cs typeface="Twentieth Century"/>
                <a:sym typeface="Twentieth Century"/>
              </a:rPr>
              <a:t>Que pasa si no ponderamos pesos :  </a:t>
            </a:r>
            <a:endParaRPr sz="1800">
              <a:solidFill>
                <a:schemeClr val="dk1"/>
              </a:solidFill>
              <a:latin typeface="Twentieth Century"/>
              <a:ea typeface="Twentieth Century"/>
              <a:cs typeface="Twentieth Century"/>
              <a:sym typeface="Twentieth Century"/>
            </a:endParaRPr>
          </a:p>
        </p:txBody>
      </p:sp>
      <p:pic>
        <p:nvPicPr>
          <p:cNvPr id="285" name="Google Shape;285;p12"/>
          <p:cNvPicPr preferRelativeResize="0"/>
          <p:nvPr/>
        </p:nvPicPr>
        <p:blipFill>
          <a:blip r:embed="rId3">
            <a:alphaModFix/>
          </a:blip>
          <a:stretch>
            <a:fillRect/>
          </a:stretch>
        </p:blipFill>
        <p:spPr>
          <a:xfrm>
            <a:off x="4951025" y="1323363"/>
            <a:ext cx="2962275" cy="2466975"/>
          </a:xfrm>
          <a:prstGeom prst="rect">
            <a:avLst/>
          </a:prstGeom>
          <a:noFill/>
          <a:ln>
            <a:noFill/>
          </a:ln>
        </p:spPr>
      </p:pic>
      <p:pic>
        <p:nvPicPr>
          <p:cNvPr id="286" name="Google Shape;286;p12"/>
          <p:cNvPicPr preferRelativeResize="0"/>
          <p:nvPr/>
        </p:nvPicPr>
        <p:blipFill>
          <a:blip r:embed="rId4">
            <a:alphaModFix/>
          </a:blip>
          <a:stretch>
            <a:fillRect/>
          </a:stretch>
        </p:blipFill>
        <p:spPr>
          <a:xfrm>
            <a:off x="8384675" y="1415175"/>
            <a:ext cx="2667000" cy="2200275"/>
          </a:xfrm>
          <a:prstGeom prst="rect">
            <a:avLst/>
          </a:prstGeom>
          <a:noFill/>
          <a:ln>
            <a:noFill/>
          </a:ln>
        </p:spPr>
      </p:pic>
      <p:pic>
        <p:nvPicPr>
          <p:cNvPr id="287" name="Google Shape;287;p12"/>
          <p:cNvPicPr preferRelativeResize="0"/>
          <p:nvPr/>
        </p:nvPicPr>
        <p:blipFill>
          <a:blip r:embed="rId5">
            <a:alphaModFix/>
          </a:blip>
          <a:stretch>
            <a:fillRect/>
          </a:stretch>
        </p:blipFill>
        <p:spPr>
          <a:xfrm>
            <a:off x="6383788" y="4275538"/>
            <a:ext cx="3000375" cy="244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3"/>
          <p:cNvSpPr/>
          <p:nvPr/>
        </p:nvSpPr>
        <p:spPr>
          <a:xfrm>
            <a:off x="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3" name="Google Shape;293;p13"/>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txBox="1"/>
          <p:nvPr>
            <p:ph type="title"/>
          </p:nvPr>
        </p:nvSpPr>
        <p:spPr>
          <a:xfrm>
            <a:off x="492369" y="605896"/>
            <a:ext cx="3642300" cy="5646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Precision &amp; recall</a:t>
            </a:r>
            <a:endParaRPr sz="4400">
              <a:solidFill>
                <a:srgbClr val="FFFFFF"/>
              </a:solidFill>
            </a:endParaRPr>
          </a:p>
        </p:txBody>
      </p:sp>
      <p:pic>
        <p:nvPicPr>
          <p:cNvPr id="295" name="Google Shape;295;p13"/>
          <p:cNvPicPr preferRelativeResize="0"/>
          <p:nvPr/>
        </p:nvPicPr>
        <p:blipFill>
          <a:blip r:embed="rId3">
            <a:alphaModFix/>
          </a:blip>
          <a:stretch>
            <a:fillRect/>
          </a:stretch>
        </p:blipFill>
        <p:spPr>
          <a:xfrm>
            <a:off x="5272150" y="2415463"/>
            <a:ext cx="6494898" cy="202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g119d8719518_0_9"/>
          <p:cNvSpPr/>
          <p:nvPr/>
        </p:nvSpPr>
        <p:spPr>
          <a:xfrm>
            <a:off x="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1" name="Google Shape;301;g119d8719518_0_9"/>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19d8719518_0_9"/>
          <p:cNvSpPr txBox="1"/>
          <p:nvPr>
            <p:ph type="title"/>
          </p:nvPr>
        </p:nvSpPr>
        <p:spPr>
          <a:xfrm>
            <a:off x="492369" y="605896"/>
            <a:ext cx="3642300" cy="5646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F-score</a:t>
            </a:r>
            <a:endParaRPr sz="4400">
              <a:solidFill>
                <a:srgbClr val="FFFFFF"/>
              </a:solidFill>
            </a:endParaRPr>
          </a:p>
        </p:txBody>
      </p:sp>
      <p:sp>
        <p:nvSpPr>
          <p:cNvPr id="303" name="Google Shape;303;g119d8719518_0_9"/>
          <p:cNvSpPr txBox="1"/>
          <p:nvPr>
            <p:ph idx="1" type="body"/>
          </p:nvPr>
        </p:nvSpPr>
        <p:spPr>
          <a:xfrm>
            <a:off x="5231958" y="605896"/>
            <a:ext cx="5923800" cy="5646300"/>
          </a:xfrm>
          <a:prstGeom prst="rect">
            <a:avLst/>
          </a:prstGeom>
          <a:noFill/>
          <a:ln>
            <a:noFill/>
          </a:ln>
        </p:spPr>
        <p:txBody>
          <a:bodyPr anchorCtr="0" anchor="ctr" bIns="45700" lIns="0" spcFirstLastPara="1" rIns="0" wrap="square" tIns="45700">
            <a:normAutofit/>
          </a:bodyPr>
          <a:lstStyle/>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a:p>
            <a:pPr indent="0" lvl="0" marL="91440" rtl="0" algn="l">
              <a:lnSpc>
                <a:spcPct val="110000"/>
              </a:lnSpc>
              <a:spcBef>
                <a:spcPts val="0"/>
              </a:spcBef>
              <a:spcAft>
                <a:spcPts val="0"/>
              </a:spcAft>
              <a:buSzPts val="2400"/>
              <a:buNone/>
            </a:pPr>
            <a:r>
              <a:t/>
            </a:r>
            <a:endParaRPr sz="2400"/>
          </a:p>
        </p:txBody>
      </p:sp>
      <p:pic>
        <p:nvPicPr>
          <p:cNvPr id="304" name="Google Shape;304;g119d8719518_0_9"/>
          <p:cNvPicPr preferRelativeResize="0"/>
          <p:nvPr/>
        </p:nvPicPr>
        <p:blipFill>
          <a:blip r:embed="rId3">
            <a:alphaModFix/>
          </a:blip>
          <a:stretch>
            <a:fillRect/>
          </a:stretch>
        </p:blipFill>
        <p:spPr>
          <a:xfrm>
            <a:off x="5231949" y="605900"/>
            <a:ext cx="4207350" cy="976850"/>
          </a:xfrm>
          <a:prstGeom prst="rect">
            <a:avLst/>
          </a:prstGeom>
          <a:noFill/>
          <a:ln>
            <a:noFill/>
          </a:ln>
        </p:spPr>
      </p:pic>
      <p:sp>
        <p:nvSpPr>
          <p:cNvPr id="305" name="Google Shape;305;g119d8719518_0_9"/>
          <p:cNvSpPr txBox="1"/>
          <p:nvPr/>
        </p:nvSpPr>
        <p:spPr>
          <a:xfrm>
            <a:off x="5243175" y="5238750"/>
            <a:ext cx="4810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En general se mantiene un buen equilibrio de precision y recall en las clases más extremas aunque es menor en las clases intermedias lo que se refleja . </a:t>
            </a:r>
            <a:endParaRPr>
              <a:latin typeface="Twentieth Century"/>
              <a:ea typeface="Twentieth Century"/>
              <a:cs typeface="Twentieth Century"/>
              <a:sym typeface="Twentieth Century"/>
            </a:endParaRPr>
          </a:p>
        </p:txBody>
      </p:sp>
      <p:pic>
        <p:nvPicPr>
          <p:cNvPr id="306" name="Google Shape;306;g119d8719518_0_9"/>
          <p:cNvPicPr preferRelativeResize="0"/>
          <p:nvPr/>
        </p:nvPicPr>
        <p:blipFill>
          <a:blip r:embed="rId4">
            <a:alphaModFix/>
          </a:blip>
          <a:stretch>
            <a:fillRect/>
          </a:stretch>
        </p:blipFill>
        <p:spPr>
          <a:xfrm>
            <a:off x="5243175" y="1843988"/>
            <a:ext cx="4324350" cy="24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g11a0c075074_0_54"/>
          <p:cNvSpPr/>
          <p:nvPr/>
        </p:nvSpPr>
        <p:spPr>
          <a:xfrm>
            <a:off x="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2" name="Google Shape;312;g11a0c075074_0_54"/>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1a0c075074_0_54"/>
          <p:cNvSpPr txBox="1"/>
          <p:nvPr>
            <p:ph type="title"/>
          </p:nvPr>
        </p:nvSpPr>
        <p:spPr>
          <a:xfrm>
            <a:off x="492369" y="605896"/>
            <a:ext cx="3642300" cy="5646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AUC ROC</a:t>
            </a:r>
            <a:endParaRPr sz="4400">
              <a:solidFill>
                <a:srgbClr val="FFFFFF"/>
              </a:solidFill>
            </a:endParaRPr>
          </a:p>
        </p:txBody>
      </p:sp>
      <p:pic>
        <p:nvPicPr>
          <p:cNvPr id="314" name="Google Shape;314;g11a0c075074_0_54"/>
          <p:cNvPicPr preferRelativeResize="0"/>
          <p:nvPr/>
        </p:nvPicPr>
        <p:blipFill>
          <a:blip r:embed="rId3">
            <a:alphaModFix/>
          </a:blip>
          <a:stretch>
            <a:fillRect/>
          </a:stretch>
        </p:blipFill>
        <p:spPr>
          <a:xfrm>
            <a:off x="4994850" y="3003637"/>
            <a:ext cx="6947102" cy="85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126" name="Shape 126"/>
        <p:cNvGrpSpPr/>
        <p:nvPr/>
      </p:nvGrpSpPr>
      <p:grpSpPr>
        <a:xfrm>
          <a:off x="0" y="0"/>
          <a:ext cx="0" cy="0"/>
          <a:chOff x="0" y="0"/>
          <a:chExt cx="0" cy="0"/>
        </a:xfrm>
      </p:grpSpPr>
      <p:sp>
        <p:nvSpPr>
          <p:cNvPr id="127" name="Google Shape;127;p2"/>
          <p:cNvSpPr/>
          <p:nvPr/>
        </p:nvSpPr>
        <p:spPr>
          <a:xfrm>
            <a:off x="0" y="0"/>
            <a:ext cx="12192000"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8" name="Google Shape;12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FEFEFE"/>
              </a:buClr>
              <a:buSzPts val="5400"/>
              <a:buFont typeface="Twentieth Century"/>
              <a:buNone/>
            </a:pPr>
            <a:r>
              <a:rPr lang="es-ES"/>
              <a:t>OBJETIVOS </a:t>
            </a:r>
            <a:endParaRPr/>
          </a:p>
        </p:txBody>
      </p:sp>
      <p:cxnSp>
        <p:nvCxnSpPr>
          <p:cNvPr id="129" name="Google Shape;129;p2"/>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
        <p:nvSpPr>
          <p:cNvPr id="130" name="Google Shape;130;p2"/>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2"/>
          <p:cNvGrpSpPr/>
          <p:nvPr/>
        </p:nvGrpSpPr>
        <p:grpSpPr>
          <a:xfrm>
            <a:off x="1132569" y="2439054"/>
            <a:ext cx="9987187" cy="3105001"/>
            <a:chOff x="35606" y="340539"/>
            <a:chExt cx="9987187" cy="3105001"/>
          </a:xfrm>
        </p:grpSpPr>
        <p:sp>
          <p:nvSpPr>
            <p:cNvPr id="132" name="Google Shape;132;p2"/>
            <p:cNvSpPr/>
            <p:nvPr/>
          </p:nvSpPr>
          <p:spPr>
            <a:xfrm>
              <a:off x="616949" y="340539"/>
              <a:ext cx="1818562" cy="1818562"/>
            </a:xfrm>
            <a:prstGeom prst="round2DiagRect">
              <a:avLst>
                <a:gd fmla="val 2972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004512" y="728102"/>
              <a:ext cx="1043437" cy="10434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5606" y="2725540"/>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txBox="1"/>
            <p:nvPr/>
          </p:nvSpPr>
          <p:spPr>
            <a:xfrm>
              <a:off x="35606" y="2725540"/>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Twentieth Century"/>
                <a:buNone/>
              </a:pPr>
              <a:r>
                <a:rPr b="0" i="0" lang="es-ES" sz="1400" u="none" cap="none" strike="noStrike">
                  <a:solidFill>
                    <a:schemeClr val="lt1"/>
                  </a:solidFill>
                  <a:latin typeface="Twentieth Century"/>
                  <a:ea typeface="Twentieth Century"/>
                  <a:cs typeface="Twentieth Century"/>
                  <a:sym typeface="Twentieth Century"/>
                </a:rPr>
                <a:t>PREDECIR VALORACIONES DE LOS COMENTARIOS SEGÚN SU RESEÑA. LA VALORACIÓN REPRESENTADA CON ESTRELLAS DE 0 A 5. </a:t>
              </a:r>
              <a:endParaRPr b="0" i="0" sz="1400" u="none" cap="none" strike="noStrike">
                <a:solidFill>
                  <a:schemeClr val="lt1"/>
                </a:solidFill>
                <a:latin typeface="Twentieth Century"/>
                <a:ea typeface="Twentieth Century"/>
                <a:cs typeface="Twentieth Century"/>
                <a:sym typeface="Twentieth Century"/>
              </a:endParaRPr>
            </a:p>
          </p:txBody>
        </p:sp>
        <p:sp>
          <p:nvSpPr>
            <p:cNvPr id="136" name="Google Shape;136;p2"/>
            <p:cNvSpPr/>
            <p:nvPr/>
          </p:nvSpPr>
          <p:spPr>
            <a:xfrm>
              <a:off x="4119918" y="340539"/>
              <a:ext cx="1818562" cy="1818562"/>
            </a:xfrm>
            <a:prstGeom prst="round2DiagRect">
              <a:avLst>
                <a:gd fmla="val 2972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507481" y="728102"/>
              <a:ext cx="1043437" cy="10434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538574" y="2725540"/>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txBox="1"/>
            <p:nvPr/>
          </p:nvSpPr>
          <p:spPr>
            <a:xfrm>
              <a:off x="3538574" y="2725540"/>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Twentieth Century"/>
                <a:buNone/>
              </a:pPr>
              <a:r>
                <a:rPr b="0" i="0" lang="es-ES" sz="1400" u="none" cap="none" strike="noStrike">
                  <a:solidFill>
                    <a:schemeClr val="lt1"/>
                  </a:solidFill>
                  <a:latin typeface="Twentieth Century"/>
                  <a:ea typeface="Twentieth Century"/>
                  <a:cs typeface="Twentieth Century"/>
                  <a:sym typeface="Twentieth Century"/>
                </a:rPr>
                <a:t>EMPLEAR MÉTODOS ESTUDIADOS DE PREPROCESADO DE LA INFORMACIÓN. </a:t>
              </a:r>
              <a:endParaRPr b="0" i="0" sz="1400" u="none" cap="none" strike="noStrike">
                <a:solidFill>
                  <a:schemeClr val="lt1"/>
                </a:solidFill>
                <a:latin typeface="Twentieth Century"/>
                <a:ea typeface="Twentieth Century"/>
                <a:cs typeface="Twentieth Century"/>
                <a:sym typeface="Twentieth Century"/>
              </a:endParaRPr>
            </a:p>
          </p:txBody>
        </p:sp>
        <p:sp>
          <p:nvSpPr>
            <p:cNvPr id="140" name="Google Shape;140;p2"/>
            <p:cNvSpPr/>
            <p:nvPr/>
          </p:nvSpPr>
          <p:spPr>
            <a:xfrm>
              <a:off x="7622887" y="340539"/>
              <a:ext cx="1818562" cy="1818562"/>
            </a:xfrm>
            <a:prstGeom prst="round2DiagRect">
              <a:avLst>
                <a:gd fmla="val 2972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8010450" y="728102"/>
              <a:ext cx="1043437" cy="104343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7041543" y="2725540"/>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txBox="1"/>
            <p:nvPr/>
          </p:nvSpPr>
          <p:spPr>
            <a:xfrm>
              <a:off x="7041543" y="2725540"/>
              <a:ext cx="29812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Twentieth Century"/>
                <a:buNone/>
              </a:pPr>
              <a:r>
                <a:rPr b="0" i="0" lang="es-ES" sz="1400" u="none" cap="none" strike="noStrike">
                  <a:solidFill>
                    <a:schemeClr val="lt1"/>
                  </a:solidFill>
                  <a:latin typeface="Twentieth Century"/>
                  <a:ea typeface="Twentieth Century"/>
                  <a:cs typeface="Twentieth Century"/>
                  <a:sym typeface="Twentieth Century"/>
                </a:rPr>
                <a:t>OBSERVAR LOS RESULTADOS OBTENIDOS Y SACAR CONCLUSIONES.</a:t>
              </a:r>
              <a:endParaRPr b="0" i="0" sz="1400" u="none" cap="none" strike="noStrike">
                <a:solidFill>
                  <a:schemeClr val="lt1"/>
                </a:solidFill>
                <a:latin typeface="Twentieth Century"/>
                <a:ea typeface="Twentieth Century"/>
                <a:cs typeface="Twentieth Century"/>
                <a:sym typeface="Twentieth Century"/>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318" name="Shape 318"/>
        <p:cNvGrpSpPr/>
        <p:nvPr/>
      </p:nvGrpSpPr>
      <p:grpSpPr>
        <a:xfrm>
          <a:off x="0" y="0"/>
          <a:ext cx="0" cy="0"/>
          <a:chOff x="0" y="0"/>
          <a:chExt cx="0" cy="0"/>
        </a:xfrm>
      </p:grpSpPr>
      <p:sp>
        <p:nvSpPr>
          <p:cNvPr id="319" name="Google Shape;319;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14"/>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321" name="Google Shape;321;p14"/>
          <p:cNvSpPr/>
          <p:nvPr/>
        </p:nvSpPr>
        <p:spPr>
          <a:xfrm>
            <a:off x="0" y="0"/>
            <a:ext cx="12188952"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2" name="Google Shape;322;p14"/>
          <p:cNvSpPr txBox="1"/>
          <p:nvPr>
            <p:ph type="title"/>
          </p:nvPr>
        </p:nvSpPr>
        <p:spPr>
          <a:xfrm>
            <a:off x="965201" y="643467"/>
            <a:ext cx="6255026" cy="505400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EFEFE"/>
              </a:buClr>
              <a:buSzPts val="8000"/>
              <a:buFont typeface="Twentieth Century"/>
              <a:buNone/>
            </a:pPr>
            <a:r>
              <a:rPr lang="es-ES" sz="8000">
                <a:solidFill>
                  <a:srgbClr val="FEFEFE"/>
                </a:solidFill>
              </a:rPr>
              <a:t>IDEAS DESCARTADAS </a:t>
            </a:r>
            <a:endParaRPr/>
          </a:p>
        </p:txBody>
      </p:sp>
      <p:cxnSp>
        <p:nvCxnSpPr>
          <p:cNvPr id="323" name="Google Shape;323;p14"/>
          <p:cNvCxnSpPr/>
          <p:nvPr/>
        </p:nvCxnSpPr>
        <p:spPr>
          <a:xfrm>
            <a:off x="7534656" y="1391367"/>
            <a:ext cx="0" cy="3558208"/>
          </a:xfrm>
          <a:prstGeom prst="straightConnector1">
            <a:avLst/>
          </a:prstGeom>
          <a:noFill/>
          <a:ln cap="flat" cmpd="sng" w="12700">
            <a:solidFill>
              <a:srgbClr val="FEFEFE"/>
            </a:solidFill>
            <a:prstDash val="solid"/>
            <a:round/>
            <a:headEnd len="sm" w="sm" type="none"/>
            <a:tailEnd len="sm" w="sm" type="none"/>
          </a:ln>
        </p:spPr>
      </p:cxnSp>
      <p:sp>
        <p:nvSpPr>
          <p:cNvPr id="324" name="Google Shape;324;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2"/>
                                        </p:tgtEl>
                                        <p:attrNameLst>
                                          <p:attrName>style.visibility</p:attrName>
                                        </p:attrNameLst>
                                      </p:cBhvr>
                                      <p:to>
                                        <p:strVal val="visible"/>
                                      </p:to>
                                    </p:set>
                                    <p:animEffect filter="fade" transition="in">
                                      <p:cBhvr>
                                        <p:cTn dur="4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g119d8719518_0_21"/>
          <p:cNvSpPr/>
          <p:nvPr/>
        </p:nvSpPr>
        <p:spPr>
          <a:xfrm>
            <a:off x="49425" y="5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0" name="Google Shape;330;g119d8719518_0_21"/>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19d8719518_0_21"/>
          <p:cNvSpPr txBox="1"/>
          <p:nvPr>
            <p:ph type="title"/>
          </p:nvPr>
        </p:nvSpPr>
        <p:spPr>
          <a:xfrm>
            <a:off x="492369" y="605896"/>
            <a:ext cx="4005000" cy="5646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Podar los datos</a:t>
            </a:r>
            <a:endParaRPr/>
          </a:p>
        </p:txBody>
      </p:sp>
      <p:sp>
        <p:nvSpPr>
          <p:cNvPr id="332" name="Google Shape;332;g119d8719518_0_21"/>
          <p:cNvSpPr txBox="1"/>
          <p:nvPr/>
        </p:nvSpPr>
        <p:spPr>
          <a:xfrm>
            <a:off x="5651348" y="616950"/>
            <a:ext cx="2688300" cy="5850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a:p>
          <a:p>
            <a:pPr indent="-171450" lvl="1" marL="742950" marR="0" rtl="0" algn="l">
              <a:spcBef>
                <a:spcPts val="0"/>
              </a:spcBef>
              <a:spcAft>
                <a:spcPts val="0"/>
              </a:spcAft>
              <a:buClr>
                <a:schemeClr val="dk1"/>
              </a:buClr>
              <a:buSzPts val="1800"/>
              <a:buFont typeface="Noto Sans Symbols"/>
              <a:buNone/>
            </a:pPr>
            <a:r>
              <a:rPr lang="es-ES" sz="1800">
                <a:solidFill>
                  <a:schemeClr val="dk1"/>
                </a:solidFill>
                <a:latin typeface="Twentieth Century"/>
                <a:ea typeface="Twentieth Century"/>
                <a:cs typeface="Twentieth Century"/>
                <a:sym typeface="Twentieth Century"/>
              </a:rPr>
              <a:t>Dataset podado : </a:t>
            </a:r>
            <a:endParaRPr b="0" i="0" sz="1800" u="none" cap="none" strike="noStrike">
              <a:solidFill>
                <a:schemeClr val="dk1"/>
              </a:solidFill>
              <a:latin typeface="Twentieth Century"/>
              <a:ea typeface="Twentieth Century"/>
              <a:cs typeface="Twentieth Century"/>
              <a:sym typeface="Twentieth Century"/>
            </a:endParaRPr>
          </a:p>
        </p:txBody>
      </p:sp>
      <p:pic>
        <p:nvPicPr>
          <p:cNvPr id="333" name="Google Shape;333;g119d8719518_0_21"/>
          <p:cNvPicPr preferRelativeResize="0"/>
          <p:nvPr/>
        </p:nvPicPr>
        <p:blipFill>
          <a:blip r:embed="rId3">
            <a:alphaModFix/>
          </a:blip>
          <a:stretch>
            <a:fillRect/>
          </a:stretch>
        </p:blipFill>
        <p:spPr>
          <a:xfrm>
            <a:off x="5182413" y="1349138"/>
            <a:ext cx="3762375" cy="2676525"/>
          </a:xfrm>
          <a:prstGeom prst="rect">
            <a:avLst/>
          </a:prstGeom>
          <a:noFill/>
          <a:ln>
            <a:noFill/>
          </a:ln>
        </p:spPr>
      </p:pic>
      <p:sp>
        <p:nvSpPr>
          <p:cNvPr id="334" name="Google Shape;334;g119d8719518_0_21"/>
          <p:cNvSpPr txBox="1"/>
          <p:nvPr/>
        </p:nvSpPr>
        <p:spPr>
          <a:xfrm>
            <a:off x="5217800" y="4172875"/>
            <a:ext cx="6229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Idea: igualar la cantidad de elementos de cada clase a la cantidad de ejemplos en la clase minoritaria</a:t>
            </a:r>
            <a:endParaRPr>
              <a:latin typeface="Twentieth Century"/>
              <a:ea typeface="Twentieth Century"/>
              <a:cs typeface="Twentieth Century"/>
              <a:sym typeface="Twentieth Century"/>
            </a:endParaRPr>
          </a:p>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Se pretendía evitar que haya muchos más ejemplos de unas clases que de otras</a:t>
            </a:r>
            <a:endParaRPr>
              <a:latin typeface="Twentieth Century"/>
              <a:ea typeface="Twentieth Century"/>
              <a:cs typeface="Twentieth Century"/>
              <a:sym typeface="Twentieth Century"/>
            </a:endParaRPr>
          </a:p>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El modelo no tenía suficientes ejemplos de cada clase y las predicciones empeoraban considerablemente.</a:t>
            </a:r>
            <a:endParaRPr>
              <a:latin typeface="Twentieth Century"/>
              <a:ea typeface="Twentieth Century"/>
              <a:cs typeface="Twentieth Century"/>
              <a:sym typeface="Twentieth Century"/>
            </a:endParaRPr>
          </a:p>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Al eliminar tantos ejemplos estábamos perdiendo mucha información relevante de cada clase.   </a:t>
            </a:r>
            <a:endParaRPr>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g119d8719518_0_37"/>
          <p:cNvSpPr/>
          <p:nvPr/>
        </p:nvSpPr>
        <p:spPr>
          <a:xfrm>
            <a:off x="4235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0" name="Google Shape;340;g119d8719518_0_37"/>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19d8719518_0_37"/>
          <p:cNvSpPr txBox="1"/>
          <p:nvPr>
            <p:ph type="title"/>
          </p:nvPr>
        </p:nvSpPr>
        <p:spPr>
          <a:xfrm>
            <a:off x="492369" y="605896"/>
            <a:ext cx="4005000" cy="5646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FFFFFF"/>
              </a:buClr>
              <a:buSzPts val="4400"/>
              <a:buFont typeface="Twentieth Century"/>
              <a:buNone/>
            </a:pPr>
            <a:r>
              <a:rPr lang="es-ES" sz="4400">
                <a:solidFill>
                  <a:srgbClr val="FFFFFF"/>
                </a:solidFill>
              </a:rPr>
              <a:t>Establecer min_df</a:t>
            </a:r>
            <a:endParaRPr/>
          </a:p>
        </p:txBody>
      </p:sp>
      <p:sp>
        <p:nvSpPr>
          <p:cNvPr id="342" name="Google Shape;342;g119d8719518_0_37"/>
          <p:cNvSpPr txBox="1"/>
          <p:nvPr/>
        </p:nvSpPr>
        <p:spPr>
          <a:xfrm>
            <a:off x="5140100" y="1538200"/>
            <a:ext cx="6017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IDEA: descartar palabras con baja frecuencia de aparición.</a:t>
            </a:r>
            <a:endParaRPr>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Establecer un min_df para countVectorizer</a:t>
            </a:r>
            <a:endParaRPr>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a:p>
            <a:pPr indent="-317500" lvl="0" marL="457200" rtl="0" algn="l">
              <a:spcBef>
                <a:spcPts val="0"/>
              </a:spcBef>
              <a:spcAft>
                <a:spcPts val="0"/>
              </a:spcAft>
              <a:buSzPts val="1400"/>
              <a:buFont typeface="Twentieth Century"/>
              <a:buChar char="❖"/>
            </a:pPr>
            <a:r>
              <a:rPr lang="es-ES">
                <a:latin typeface="Twentieth Century"/>
                <a:ea typeface="Twentieth Century"/>
                <a:cs typeface="Twentieth Century"/>
                <a:sym typeface="Twentieth Century"/>
              </a:rPr>
              <a:t>Resultado : estábamos eliminando palabras que algunas de ellas eran importantes pese a la baja frecuencia de aparición que tenían y también palabras que eran extrañas por el efecto de aplicar stemming previamente. </a:t>
            </a:r>
            <a:endParaRPr>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147" name="Shape 147"/>
        <p:cNvGrpSpPr/>
        <p:nvPr/>
      </p:nvGrpSpPr>
      <p:grpSpPr>
        <a:xfrm>
          <a:off x="0" y="0"/>
          <a:ext cx="0" cy="0"/>
          <a:chOff x="0" y="0"/>
          <a:chExt cx="0" cy="0"/>
        </a:xfrm>
      </p:grpSpPr>
      <p:sp>
        <p:nvSpPr>
          <p:cNvPr id="148" name="Google Shape;148;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3"/>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50" name="Google Shape;150;p3"/>
          <p:cNvSpPr/>
          <p:nvPr/>
        </p:nvSpPr>
        <p:spPr>
          <a:xfrm>
            <a:off x="0" y="0"/>
            <a:ext cx="12188952"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1" name="Google Shape;151;p3"/>
          <p:cNvSpPr txBox="1"/>
          <p:nvPr>
            <p:ph type="title"/>
          </p:nvPr>
        </p:nvSpPr>
        <p:spPr>
          <a:xfrm>
            <a:off x="965201" y="643467"/>
            <a:ext cx="6255026" cy="505400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EFEFE"/>
              </a:buClr>
              <a:buSzPts val="6600"/>
              <a:buFont typeface="Twentieth Century"/>
              <a:buNone/>
            </a:pPr>
            <a:r>
              <a:rPr lang="es-ES" sz="6600">
                <a:solidFill>
                  <a:srgbClr val="FEFEFE"/>
                </a:solidFill>
              </a:rPr>
              <a:t>Obtenci</a:t>
            </a:r>
            <a:r>
              <a:rPr lang="es-ES" sz="6600"/>
              <a:t>ó</a:t>
            </a:r>
            <a:r>
              <a:rPr lang="es-ES" sz="6600">
                <a:solidFill>
                  <a:srgbClr val="FEFEFE"/>
                </a:solidFill>
              </a:rPr>
              <a:t>n de datos &amp; an</a:t>
            </a:r>
            <a:r>
              <a:rPr lang="es-ES" sz="6600"/>
              <a:t>á</a:t>
            </a:r>
            <a:r>
              <a:rPr lang="es-ES" sz="6600">
                <a:solidFill>
                  <a:srgbClr val="FEFEFE"/>
                </a:solidFill>
              </a:rPr>
              <a:t>lisis del problema</a:t>
            </a:r>
            <a:endParaRPr sz="6600">
              <a:solidFill>
                <a:srgbClr val="FEFEFE"/>
              </a:solidFill>
            </a:endParaRPr>
          </a:p>
        </p:txBody>
      </p:sp>
      <p:cxnSp>
        <p:nvCxnSpPr>
          <p:cNvPr id="152" name="Google Shape;152;p3"/>
          <p:cNvCxnSpPr/>
          <p:nvPr/>
        </p:nvCxnSpPr>
        <p:spPr>
          <a:xfrm>
            <a:off x="7534656" y="1391367"/>
            <a:ext cx="0" cy="3558208"/>
          </a:xfrm>
          <a:prstGeom prst="straightConnector1">
            <a:avLst/>
          </a:prstGeom>
          <a:noFill/>
          <a:ln cap="flat" cmpd="sng" w="12700">
            <a:solidFill>
              <a:srgbClr val="FEFEFE"/>
            </a:solidFill>
            <a:prstDash val="solid"/>
            <a:round/>
            <a:headEnd len="sm" w="sm" type="none"/>
            <a:tailEnd len="sm" w="sm" type="none"/>
          </a:ln>
        </p:spPr>
      </p:cxnSp>
      <p:sp>
        <p:nvSpPr>
          <p:cNvPr id="153" name="Google Shape;153;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4"/>
          <p:cNvSpPr/>
          <p:nvPr/>
        </p:nvSpPr>
        <p:spPr>
          <a:xfrm>
            <a:off x="15" y="0"/>
            <a:ext cx="12191985"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type="title"/>
          </p:nvPr>
        </p:nvSpPr>
        <p:spPr>
          <a:xfrm>
            <a:off x="8553718" y="503859"/>
            <a:ext cx="3396467" cy="186461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4000"/>
              <a:buFont typeface="Twentieth Century"/>
              <a:buNone/>
            </a:pPr>
            <a:r>
              <a:rPr lang="es-ES" sz="4000">
                <a:solidFill>
                  <a:schemeClr val="lt1"/>
                </a:solidFill>
              </a:rPr>
              <a:t>WEB SCRAPING</a:t>
            </a:r>
            <a:endParaRPr/>
          </a:p>
        </p:txBody>
      </p:sp>
      <p:cxnSp>
        <p:nvCxnSpPr>
          <p:cNvPr id="160" name="Google Shape;160;p4"/>
          <p:cNvCxnSpPr/>
          <p:nvPr/>
        </p:nvCxnSpPr>
        <p:spPr>
          <a:xfrm>
            <a:off x="8633674" y="2538728"/>
            <a:ext cx="2834640" cy="0"/>
          </a:xfrm>
          <a:prstGeom prst="straightConnector1">
            <a:avLst/>
          </a:prstGeom>
          <a:noFill/>
          <a:ln cap="flat" cmpd="sng" w="19050">
            <a:solidFill>
              <a:schemeClr val="accent1"/>
            </a:solidFill>
            <a:prstDash val="solid"/>
            <a:round/>
            <a:headEnd len="sm" w="sm" type="none"/>
            <a:tailEnd len="sm" w="sm" type="none"/>
          </a:ln>
        </p:spPr>
      </p:cxnSp>
      <p:pic>
        <p:nvPicPr>
          <p:cNvPr id="161" name="Google Shape;161;p4"/>
          <p:cNvPicPr preferRelativeResize="0"/>
          <p:nvPr/>
        </p:nvPicPr>
        <p:blipFill>
          <a:blip r:embed="rId3">
            <a:alphaModFix/>
          </a:blip>
          <a:stretch>
            <a:fillRect/>
          </a:stretch>
        </p:blipFill>
        <p:spPr>
          <a:xfrm>
            <a:off x="648850" y="1872875"/>
            <a:ext cx="7490427" cy="2951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g11a0c075074_0_2"/>
          <p:cNvSpPr/>
          <p:nvPr/>
        </p:nvSpPr>
        <p:spPr>
          <a:xfrm>
            <a:off x="15" y="0"/>
            <a:ext cx="121920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1a0c075074_0_2"/>
          <p:cNvSpPr txBox="1"/>
          <p:nvPr>
            <p:ph type="title"/>
          </p:nvPr>
        </p:nvSpPr>
        <p:spPr>
          <a:xfrm>
            <a:off x="8553718" y="503859"/>
            <a:ext cx="3396600" cy="18645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4000"/>
              <a:buFont typeface="Twentieth Century"/>
              <a:buNone/>
            </a:pPr>
            <a:r>
              <a:rPr lang="es-ES" sz="4000">
                <a:solidFill>
                  <a:schemeClr val="lt1"/>
                </a:solidFill>
              </a:rPr>
              <a:t>WEB SCRAPING</a:t>
            </a:r>
            <a:endParaRPr/>
          </a:p>
        </p:txBody>
      </p:sp>
      <p:cxnSp>
        <p:nvCxnSpPr>
          <p:cNvPr id="168" name="Google Shape;168;g11a0c075074_0_2"/>
          <p:cNvCxnSpPr/>
          <p:nvPr/>
        </p:nvCxnSpPr>
        <p:spPr>
          <a:xfrm>
            <a:off x="8633674" y="2538728"/>
            <a:ext cx="2834700" cy="0"/>
          </a:xfrm>
          <a:prstGeom prst="straightConnector1">
            <a:avLst/>
          </a:prstGeom>
          <a:noFill/>
          <a:ln cap="flat" cmpd="sng" w="19050">
            <a:solidFill>
              <a:schemeClr val="accent1"/>
            </a:solidFill>
            <a:prstDash val="solid"/>
            <a:round/>
            <a:headEnd len="sm" w="sm" type="none"/>
            <a:tailEnd len="sm" w="sm" type="none"/>
          </a:ln>
        </p:spPr>
      </p:cxnSp>
      <p:pic>
        <p:nvPicPr>
          <p:cNvPr id="169" name="Google Shape;169;g11a0c075074_0_2"/>
          <p:cNvPicPr preferRelativeResize="0"/>
          <p:nvPr/>
        </p:nvPicPr>
        <p:blipFill>
          <a:blip r:embed="rId3">
            <a:alphaModFix/>
          </a:blip>
          <a:stretch>
            <a:fillRect/>
          </a:stretch>
        </p:blipFill>
        <p:spPr>
          <a:xfrm>
            <a:off x="648850" y="934925"/>
            <a:ext cx="7490427" cy="1803125"/>
          </a:xfrm>
          <a:prstGeom prst="rect">
            <a:avLst/>
          </a:prstGeom>
          <a:noFill/>
          <a:ln>
            <a:noFill/>
          </a:ln>
        </p:spPr>
      </p:pic>
      <p:pic>
        <p:nvPicPr>
          <p:cNvPr id="170" name="Google Shape;170;g11a0c075074_0_2"/>
          <p:cNvPicPr preferRelativeResize="0"/>
          <p:nvPr/>
        </p:nvPicPr>
        <p:blipFill>
          <a:blip r:embed="rId4">
            <a:alphaModFix/>
          </a:blip>
          <a:stretch>
            <a:fillRect/>
          </a:stretch>
        </p:blipFill>
        <p:spPr>
          <a:xfrm>
            <a:off x="648850" y="3113725"/>
            <a:ext cx="7490427" cy="2647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g11a0c075074_0_9"/>
          <p:cNvSpPr/>
          <p:nvPr/>
        </p:nvSpPr>
        <p:spPr>
          <a:xfrm>
            <a:off x="15" y="0"/>
            <a:ext cx="121920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1a0c075074_0_9"/>
          <p:cNvSpPr txBox="1"/>
          <p:nvPr>
            <p:ph type="title"/>
          </p:nvPr>
        </p:nvSpPr>
        <p:spPr>
          <a:xfrm>
            <a:off x="8553718" y="503859"/>
            <a:ext cx="3396600" cy="18645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4000"/>
              <a:buFont typeface="Twentieth Century"/>
              <a:buNone/>
            </a:pPr>
            <a:r>
              <a:rPr lang="es-ES" sz="4000">
                <a:solidFill>
                  <a:schemeClr val="lt1"/>
                </a:solidFill>
              </a:rPr>
              <a:t>WEB SCRAPING</a:t>
            </a:r>
            <a:endParaRPr/>
          </a:p>
        </p:txBody>
      </p:sp>
      <p:cxnSp>
        <p:nvCxnSpPr>
          <p:cNvPr id="177" name="Google Shape;177;g11a0c075074_0_9"/>
          <p:cNvCxnSpPr/>
          <p:nvPr/>
        </p:nvCxnSpPr>
        <p:spPr>
          <a:xfrm>
            <a:off x="8633674" y="2538728"/>
            <a:ext cx="2834700" cy="0"/>
          </a:xfrm>
          <a:prstGeom prst="straightConnector1">
            <a:avLst/>
          </a:prstGeom>
          <a:noFill/>
          <a:ln cap="flat" cmpd="sng" w="19050">
            <a:solidFill>
              <a:schemeClr val="accent1"/>
            </a:solidFill>
            <a:prstDash val="solid"/>
            <a:round/>
            <a:headEnd len="sm" w="sm" type="none"/>
            <a:tailEnd len="sm" w="sm" type="none"/>
          </a:ln>
        </p:spPr>
      </p:cxnSp>
      <p:pic>
        <p:nvPicPr>
          <p:cNvPr id="178" name="Google Shape;178;g11a0c075074_0_9"/>
          <p:cNvPicPr preferRelativeResize="0"/>
          <p:nvPr/>
        </p:nvPicPr>
        <p:blipFill>
          <a:blip r:embed="rId3">
            <a:alphaModFix/>
          </a:blip>
          <a:stretch>
            <a:fillRect/>
          </a:stretch>
        </p:blipFill>
        <p:spPr>
          <a:xfrm>
            <a:off x="648850" y="3470975"/>
            <a:ext cx="7490330" cy="1969300"/>
          </a:xfrm>
          <a:prstGeom prst="rect">
            <a:avLst/>
          </a:prstGeom>
          <a:noFill/>
          <a:ln>
            <a:noFill/>
          </a:ln>
        </p:spPr>
      </p:pic>
      <p:pic>
        <p:nvPicPr>
          <p:cNvPr id="179" name="Google Shape;179;g11a0c075074_0_9"/>
          <p:cNvPicPr preferRelativeResize="0"/>
          <p:nvPr/>
        </p:nvPicPr>
        <p:blipFill>
          <a:blip r:embed="rId4">
            <a:alphaModFix/>
          </a:blip>
          <a:stretch>
            <a:fillRect/>
          </a:stretch>
        </p:blipFill>
        <p:spPr>
          <a:xfrm>
            <a:off x="648850" y="994850"/>
            <a:ext cx="7490326" cy="17615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6" name="Google Shape;18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7" name="Google Shape;187;p5"/>
          <p:cNvSpPr/>
          <p:nvPr/>
        </p:nvSpPr>
        <p:spPr>
          <a:xfrm>
            <a:off x="-6220" y="0"/>
            <a:ext cx="4641314" cy="6858000"/>
          </a:xfrm>
          <a:prstGeom prst="rect">
            <a:avLst/>
          </a:prstGeom>
          <a:solidFill>
            <a:srgbClr val="C54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ph type="title"/>
          </p:nvPr>
        </p:nvSpPr>
        <p:spPr>
          <a:xfrm>
            <a:off x="435869" y="640080"/>
            <a:ext cx="3659246" cy="286269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wentieth Century"/>
              <a:buNone/>
            </a:pPr>
            <a:r>
              <a:rPr lang="es-ES" sz="4400">
                <a:solidFill>
                  <a:srgbClr val="FFFFFF"/>
                </a:solidFill>
              </a:rPr>
              <a:t>Análisis problema</a:t>
            </a:r>
            <a:br>
              <a:rPr lang="es-ES" sz="4400">
                <a:solidFill>
                  <a:srgbClr val="FFFFFF"/>
                </a:solidFill>
              </a:rPr>
            </a:br>
            <a:r>
              <a:rPr lang="es-ES" sz="4400">
                <a:solidFill>
                  <a:srgbClr val="FFFFFF"/>
                </a:solidFill>
              </a:rPr>
              <a:t>de datos.</a:t>
            </a:r>
            <a:endParaRPr/>
          </a:p>
        </p:txBody>
      </p:sp>
      <p:cxnSp>
        <p:nvCxnSpPr>
          <p:cNvPr id="189" name="Google Shape;189;p5"/>
          <p:cNvCxnSpPr/>
          <p:nvPr/>
        </p:nvCxnSpPr>
        <p:spPr>
          <a:xfrm>
            <a:off x="573852" y="3663649"/>
            <a:ext cx="3383280" cy="0"/>
          </a:xfrm>
          <a:prstGeom prst="straightConnector1">
            <a:avLst/>
          </a:prstGeom>
          <a:noFill/>
          <a:ln cap="flat" cmpd="sng" w="19050">
            <a:solidFill>
              <a:schemeClr val="accent1"/>
            </a:solidFill>
            <a:prstDash val="solid"/>
            <a:round/>
            <a:headEnd len="sm" w="sm" type="none"/>
            <a:tailEnd len="sm" w="sm" type="none"/>
          </a:ln>
        </p:spPr>
      </p:cxnSp>
      <p:pic>
        <p:nvPicPr>
          <p:cNvPr id="190" name="Google Shape;190;p5"/>
          <p:cNvPicPr preferRelativeResize="0"/>
          <p:nvPr/>
        </p:nvPicPr>
        <p:blipFill>
          <a:blip r:embed="rId3">
            <a:alphaModFix/>
          </a:blip>
          <a:stretch>
            <a:fillRect/>
          </a:stretch>
        </p:blipFill>
        <p:spPr>
          <a:xfrm>
            <a:off x="6140654" y="1061550"/>
            <a:ext cx="4776000" cy="341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00" scaled="0"/>
        </a:gradFill>
      </p:bgPr>
    </p:bg>
    <p:spTree>
      <p:nvGrpSpPr>
        <p:cNvPr id="194" name="Shape 194"/>
        <p:cNvGrpSpPr/>
        <p:nvPr/>
      </p:nvGrpSpPr>
      <p:grpSpPr>
        <a:xfrm>
          <a:off x="0" y="0"/>
          <a:ext cx="0" cy="0"/>
          <a:chOff x="0" y="0"/>
          <a:chExt cx="0" cy="0"/>
        </a:xfrm>
      </p:grpSpPr>
      <p:sp>
        <p:nvSpPr>
          <p:cNvPr id="195" name="Google Shape;195;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6"/>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97" name="Google Shape;197;p6"/>
          <p:cNvSpPr/>
          <p:nvPr/>
        </p:nvSpPr>
        <p:spPr>
          <a:xfrm>
            <a:off x="0" y="0"/>
            <a:ext cx="12188952" cy="6858000"/>
          </a:xfrm>
          <a:prstGeom prst="rect">
            <a:avLst/>
          </a:prstGeom>
          <a:gradFill>
            <a:gsLst>
              <a:gs pos="0">
                <a:srgbClr val="3A3A3A"/>
              </a:gs>
              <a:gs pos="65000">
                <a:schemeClr val="dk1"/>
              </a:gs>
              <a:gs pos="100000">
                <a:schemeClr val="dk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8" name="Google Shape;198;p6"/>
          <p:cNvSpPr txBox="1"/>
          <p:nvPr>
            <p:ph type="title"/>
          </p:nvPr>
        </p:nvSpPr>
        <p:spPr>
          <a:xfrm>
            <a:off x="634484" y="643467"/>
            <a:ext cx="6699372" cy="505400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EFEFE"/>
              </a:buClr>
              <a:buSzPts val="8000"/>
              <a:buFont typeface="Twentieth Century"/>
              <a:buNone/>
            </a:pPr>
            <a:r>
              <a:rPr lang="es-ES" sz="8000">
                <a:solidFill>
                  <a:srgbClr val="FEFEFE"/>
                </a:solidFill>
              </a:rPr>
              <a:t>SOLUCI</a:t>
            </a:r>
            <a:r>
              <a:rPr lang="es-ES" sz="8000"/>
              <a:t>Ó</a:t>
            </a:r>
            <a:r>
              <a:rPr lang="es-ES" sz="8000">
                <a:solidFill>
                  <a:srgbClr val="FEFEFE"/>
                </a:solidFill>
              </a:rPr>
              <a:t>N IMPLEMENTADA</a:t>
            </a:r>
            <a:endParaRPr/>
          </a:p>
        </p:txBody>
      </p:sp>
      <p:cxnSp>
        <p:nvCxnSpPr>
          <p:cNvPr id="199" name="Google Shape;199;p6"/>
          <p:cNvCxnSpPr/>
          <p:nvPr/>
        </p:nvCxnSpPr>
        <p:spPr>
          <a:xfrm>
            <a:off x="7534656" y="1391367"/>
            <a:ext cx="0" cy="3558208"/>
          </a:xfrm>
          <a:prstGeom prst="straightConnector1">
            <a:avLst/>
          </a:prstGeom>
          <a:noFill/>
          <a:ln cap="flat" cmpd="sng" w="12700">
            <a:solidFill>
              <a:srgbClr val="FEFEFE"/>
            </a:solidFill>
            <a:prstDash val="solid"/>
            <a:round/>
            <a:headEnd len="sm" w="sm" type="none"/>
            <a:tailEnd len="sm" w="sm" type="none"/>
          </a:ln>
        </p:spPr>
      </p:cxnSp>
      <p:sp>
        <p:nvSpPr>
          <p:cNvPr id="200" name="Google Shape;200;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g11a0c075074_0_21"/>
          <p:cNvSpPr/>
          <p:nvPr/>
        </p:nvSpPr>
        <p:spPr>
          <a:xfrm>
            <a:off x="0"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6" name="Google Shape;206;g11a0c075074_0_21"/>
          <p:cNvSpPr/>
          <p:nvPr/>
        </p:nvSpPr>
        <p:spPr>
          <a:xfrm>
            <a:off x="16" y="0"/>
            <a:ext cx="46485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1a0c075074_0_21"/>
          <p:cNvSpPr txBox="1"/>
          <p:nvPr>
            <p:ph type="title"/>
          </p:nvPr>
        </p:nvSpPr>
        <p:spPr>
          <a:xfrm>
            <a:off x="492369" y="605896"/>
            <a:ext cx="3642300" cy="56463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FFFF"/>
              </a:buClr>
              <a:buSzPts val="4400"/>
              <a:buFont typeface="Twentieth Century"/>
              <a:buNone/>
            </a:pPr>
            <a:r>
              <a:rPr lang="es-ES" sz="4400">
                <a:solidFill>
                  <a:srgbClr val="FFFFFF"/>
                </a:solidFill>
              </a:rPr>
              <a:t>Aumento del dataset</a:t>
            </a:r>
            <a:br>
              <a:rPr lang="es-ES" sz="4400">
                <a:solidFill>
                  <a:srgbClr val="FFFFFF"/>
                </a:solidFill>
              </a:rPr>
            </a:br>
            <a:endParaRPr sz="4400">
              <a:solidFill>
                <a:srgbClr val="FFFFFF"/>
              </a:solidFill>
            </a:endParaRPr>
          </a:p>
        </p:txBody>
      </p:sp>
      <p:pic>
        <p:nvPicPr>
          <p:cNvPr id="208" name="Google Shape;208;g11a0c075074_0_21"/>
          <p:cNvPicPr preferRelativeResize="0"/>
          <p:nvPr/>
        </p:nvPicPr>
        <p:blipFill>
          <a:blip r:embed="rId3">
            <a:alphaModFix/>
          </a:blip>
          <a:stretch>
            <a:fillRect/>
          </a:stretch>
        </p:blipFill>
        <p:spPr>
          <a:xfrm>
            <a:off x="6687001" y="2030700"/>
            <a:ext cx="3973700" cy="279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2022-03-13T17:57:17Z</dcterms:created>
  <dc:creator>Eugen Hamuraru</dc:creator>
</cp:coreProperties>
</file>