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9"/>
  </p:notesMasterIdLst>
  <p:sldIdLst>
    <p:sldId id="256" r:id="rId2"/>
    <p:sldId id="258" r:id="rId3"/>
    <p:sldId id="314" r:id="rId4"/>
    <p:sldId id="313" r:id="rId5"/>
    <p:sldId id="315" r:id="rId6"/>
    <p:sldId id="316" r:id="rId7"/>
    <p:sldId id="309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yne Pattuzzo" initials="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4377" autoAdjust="0"/>
  </p:normalViewPr>
  <p:slideViewPr>
    <p:cSldViewPr>
      <p:cViewPr varScale="1">
        <p:scale>
          <a:sx n="52" d="100"/>
          <a:sy n="52" d="100"/>
        </p:scale>
        <p:origin x="-12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33CF9-4C3B-4014-89A8-8541FA75D71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E931A7F-3D80-454E-8EE2-FADC895EF8B6}">
      <dgm:prSet phldrT="[Texto]" custT="1"/>
      <dgm:spPr>
        <a:xfrm>
          <a:off x="4452" y="370685"/>
          <a:ext cx="3783362" cy="1001209"/>
        </a:xfr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pt-BR" sz="2400" b="0" cap="none" spc="0" dirty="0" smtClean="0">
              <a:ln w="18415" cmpd="sng">
                <a:solidFill>
                  <a:sysClr val="window" lastClr="FFFFFF"/>
                </a:solidFill>
                <a:prstDash val="solid"/>
              </a:ln>
              <a:solidFill>
                <a:sysClr val="window" lastClr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  <a:ea typeface="+mn-ea"/>
              <a:cs typeface="+mn-cs"/>
            </a:rPr>
            <a:t>1- INTRODUÇÃO</a:t>
          </a:r>
          <a:endParaRPr lang="pt-BR" sz="2400" b="0" cap="none" spc="0" dirty="0">
            <a:ln w="18415" cmpd="sng">
              <a:solidFill>
                <a:sysClr val="window" lastClr="FFFFFF"/>
              </a:solidFill>
              <a:prstDash val="solid"/>
            </a:ln>
            <a:solidFill>
              <a:sysClr val="window" lastClr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Gill Sans MT"/>
            <a:ea typeface="+mn-ea"/>
            <a:cs typeface="+mn-cs"/>
          </a:endParaRPr>
        </a:p>
      </dgm:t>
    </dgm:pt>
    <dgm:pt modelId="{EA91AC22-0763-42D2-B5E8-60A020B5F78E}" type="parTrans" cxnId="{3C2AE810-4C5C-415B-AAF6-4A7341B6F3E3}">
      <dgm:prSet/>
      <dgm:spPr/>
      <dgm:t>
        <a:bodyPr/>
        <a:lstStyle/>
        <a:p>
          <a:endParaRPr lang="pt-BR"/>
        </a:p>
      </dgm:t>
    </dgm:pt>
    <dgm:pt modelId="{AC345851-53AC-451D-8FBB-CC75B34ECD48}" type="sibTrans" cxnId="{3C2AE810-4C5C-415B-AAF6-4A7341B6F3E3}">
      <dgm:prSet/>
      <dgm:spPr/>
      <dgm:t>
        <a:bodyPr/>
        <a:lstStyle/>
        <a:p>
          <a:endParaRPr lang="pt-BR"/>
        </a:p>
      </dgm:t>
    </dgm:pt>
    <dgm:pt modelId="{B83734B2-504C-452C-96F0-58FAE2E0F75B}">
      <dgm:prSet phldrT="[Texto]" custT="1"/>
      <dgm:spPr>
        <a:xfrm>
          <a:off x="3142232" y="455788"/>
          <a:ext cx="4774195" cy="831003"/>
        </a:xfrm>
        <a:solidFill>
          <a:srgbClr val="4E67C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E67C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pt-BR" sz="24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Problema / Motivação</a:t>
          </a:r>
          <a:endParaRPr lang="pt-BR" sz="2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gm:t>
    </dgm:pt>
    <dgm:pt modelId="{9B00D6EA-7A1F-4564-808C-C2A2F4589FFB}" type="parTrans" cxnId="{ACA3B6AF-E267-42DB-98D7-AE383419087A}">
      <dgm:prSet/>
      <dgm:spPr/>
      <dgm:t>
        <a:bodyPr/>
        <a:lstStyle/>
        <a:p>
          <a:endParaRPr lang="pt-BR"/>
        </a:p>
      </dgm:t>
    </dgm:pt>
    <dgm:pt modelId="{68EE7165-85AB-4401-BF3F-754F6DD1DEF5}" type="sibTrans" cxnId="{ACA3B6AF-E267-42DB-98D7-AE383419087A}">
      <dgm:prSet/>
      <dgm:spPr/>
      <dgm:t>
        <a:bodyPr/>
        <a:lstStyle/>
        <a:p>
          <a:endParaRPr lang="pt-BR"/>
        </a:p>
      </dgm:t>
    </dgm:pt>
    <dgm:pt modelId="{D180DFA3-4926-459B-8AFB-933A1CB93C64}" type="pres">
      <dgm:prSet presAssocID="{DD133CF9-4C3B-4014-89A8-8541FA75D71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E2B0CA2C-7A4B-44E3-B4BA-96029813CE3B}" type="pres">
      <dgm:prSet presAssocID="{DE931A7F-3D80-454E-8EE2-FADC895EF8B6}" presName="horFlow" presStyleCnt="0"/>
      <dgm:spPr/>
    </dgm:pt>
    <dgm:pt modelId="{3BDA1A5A-6E70-42FF-9B96-2A768E2D3835}" type="pres">
      <dgm:prSet presAssocID="{DE931A7F-3D80-454E-8EE2-FADC895EF8B6}" presName="bigChev" presStyleLbl="node1" presStyleIdx="0" presStyleCnt="1" custScaleX="76185" custScaleY="25375"/>
      <dgm:spPr>
        <a:prstGeom prst="chevron">
          <a:avLst/>
        </a:prstGeom>
      </dgm:spPr>
      <dgm:t>
        <a:bodyPr/>
        <a:lstStyle/>
        <a:p>
          <a:endParaRPr lang="pt-BR"/>
        </a:p>
      </dgm:t>
    </dgm:pt>
    <dgm:pt modelId="{FC0F4DC9-09B2-4B89-9953-E28B6A4E2DFE}" type="pres">
      <dgm:prSet presAssocID="{9B00D6EA-7A1F-4564-808C-C2A2F4589FFB}" presName="parTrans" presStyleCnt="0"/>
      <dgm:spPr/>
    </dgm:pt>
    <dgm:pt modelId="{DCBC4AA7-5B34-4058-8DCE-45073067BFBC}" type="pres">
      <dgm:prSet presAssocID="{B83734B2-504C-452C-96F0-58FAE2E0F75B}" presName="node" presStyleLbl="alignAccFollowNode1" presStyleIdx="0" presStyleCnt="1" custScaleX="115828" custScaleY="25375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pt-BR"/>
        </a:p>
      </dgm:t>
    </dgm:pt>
  </dgm:ptLst>
  <dgm:cxnLst>
    <dgm:cxn modelId="{ACA3B6AF-E267-42DB-98D7-AE383419087A}" srcId="{DE931A7F-3D80-454E-8EE2-FADC895EF8B6}" destId="{B83734B2-504C-452C-96F0-58FAE2E0F75B}" srcOrd="0" destOrd="0" parTransId="{9B00D6EA-7A1F-4564-808C-C2A2F4589FFB}" sibTransId="{68EE7165-85AB-4401-BF3F-754F6DD1DEF5}"/>
    <dgm:cxn modelId="{C080BF5C-08B8-4D24-A354-E42613FFE136}" type="presOf" srcId="{B83734B2-504C-452C-96F0-58FAE2E0F75B}" destId="{DCBC4AA7-5B34-4058-8DCE-45073067BFBC}" srcOrd="0" destOrd="0" presId="urn:microsoft.com/office/officeart/2005/8/layout/lProcess3"/>
    <dgm:cxn modelId="{3C2AE810-4C5C-415B-AAF6-4A7341B6F3E3}" srcId="{DD133CF9-4C3B-4014-89A8-8541FA75D710}" destId="{DE931A7F-3D80-454E-8EE2-FADC895EF8B6}" srcOrd="0" destOrd="0" parTransId="{EA91AC22-0763-42D2-B5E8-60A020B5F78E}" sibTransId="{AC345851-53AC-451D-8FBB-CC75B34ECD48}"/>
    <dgm:cxn modelId="{89C25D96-078E-483A-9C54-05DDC3EF55AF}" type="presOf" srcId="{DE931A7F-3D80-454E-8EE2-FADC895EF8B6}" destId="{3BDA1A5A-6E70-42FF-9B96-2A768E2D3835}" srcOrd="0" destOrd="0" presId="urn:microsoft.com/office/officeart/2005/8/layout/lProcess3"/>
    <dgm:cxn modelId="{194594E6-FF43-470B-B812-4870DF8F14D0}" type="presOf" srcId="{DD133CF9-4C3B-4014-89A8-8541FA75D710}" destId="{D180DFA3-4926-459B-8AFB-933A1CB93C64}" srcOrd="0" destOrd="0" presId="urn:microsoft.com/office/officeart/2005/8/layout/lProcess3"/>
    <dgm:cxn modelId="{1323871B-51D6-42A9-A6B0-8865A223373A}" type="presParOf" srcId="{D180DFA3-4926-459B-8AFB-933A1CB93C64}" destId="{E2B0CA2C-7A4B-44E3-B4BA-96029813CE3B}" srcOrd="0" destOrd="0" presId="urn:microsoft.com/office/officeart/2005/8/layout/lProcess3"/>
    <dgm:cxn modelId="{7CBEB912-7BC2-4A6A-99AC-F57C579BE731}" type="presParOf" srcId="{E2B0CA2C-7A4B-44E3-B4BA-96029813CE3B}" destId="{3BDA1A5A-6E70-42FF-9B96-2A768E2D3835}" srcOrd="0" destOrd="0" presId="urn:microsoft.com/office/officeart/2005/8/layout/lProcess3"/>
    <dgm:cxn modelId="{791F3142-A31D-47D9-BF99-186CCBAF6BF3}" type="presParOf" srcId="{E2B0CA2C-7A4B-44E3-B4BA-96029813CE3B}" destId="{FC0F4DC9-09B2-4B89-9953-E28B6A4E2DFE}" srcOrd="1" destOrd="0" presId="urn:microsoft.com/office/officeart/2005/8/layout/lProcess3"/>
    <dgm:cxn modelId="{D14C25C2-95DA-416C-8312-66C99A8E8946}" type="presParOf" srcId="{E2B0CA2C-7A4B-44E3-B4BA-96029813CE3B}" destId="{DCBC4AA7-5B34-4058-8DCE-45073067BFBC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133CF9-4C3B-4014-89A8-8541FA75D71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E931A7F-3D80-454E-8EE2-FADC895EF8B6}">
      <dgm:prSet phldrT="[Texto]" custT="1"/>
      <dgm:spPr>
        <a:xfrm>
          <a:off x="4452" y="370685"/>
          <a:ext cx="3783362" cy="1001209"/>
        </a:xfr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pt-BR" sz="2400" b="0" cap="none" spc="0" dirty="0" smtClean="0">
              <a:ln w="18415" cmpd="sng">
                <a:solidFill>
                  <a:sysClr val="window" lastClr="FFFFFF"/>
                </a:solidFill>
                <a:prstDash val="solid"/>
              </a:ln>
              <a:solidFill>
                <a:sysClr val="window" lastClr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  <a:ea typeface="+mn-ea"/>
              <a:cs typeface="+mn-cs"/>
            </a:rPr>
            <a:t>1- INTRODUÇÃO</a:t>
          </a:r>
          <a:endParaRPr lang="pt-BR" sz="2400" b="0" cap="none" spc="0" dirty="0">
            <a:ln w="18415" cmpd="sng">
              <a:solidFill>
                <a:sysClr val="window" lastClr="FFFFFF"/>
              </a:solidFill>
              <a:prstDash val="solid"/>
            </a:ln>
            <a:solidFill>
              <a:sysClr val="window" lastClr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Gill Sans MT"/>
            <a:ea typeface="+mn-ea"/>
            <a:cs typeface="+mn-cs"/>
          </a:endParaRPr>
        </a:p>
      </dgm:t>
    </dgm:pt>
    <dgm:pt modelId="{EA91AC22-0763-42D2-B5E8-60A020B5F78E}" type="parTrans" cxnId="{3C2AE810-4C5C-415B-AAF6-4A7341B6F3E3}">
      <dgm:prSet/>
      <dgm:spPr/>
      <dgm:t>
        <a:bodyPr/>
        <a:lstStyle/>
        <a:p>
          <a:endParaRPr lang="pt-BR"/>
        </a:p>
      </dgm:t>
    </dgm:pt>
    <dgm:pt modelId="{AC345851-53AC-451D-8FBB-CC75B34ECD48}" type="sibTrans" cxnId="{3C2AE810-4C5C-415B-AAF6-4A7341B6F3E3}">
      <dgm:prSet/>
      <dgm:spPr/>
      <dgm:t>
        <a:bodyPr/>
        <a:lstStyle/>
        <a:p>
          <a:endParaRPr lang="pt-BR"/>
        </a:p>
      </dgm:t>
    </dgm:pt>
    <dgm:pt modelId="{B83734B2-504C-452C-96F0-58FAE2E0F75B}">
      <dgm:prSet phldrT="[Texto]" custT="1"/>
      <dgm:spPr>
        <a:xfrm>
          <a:off x="3142232" y="455788"/>
          <a:ext cx="4774195" cy="831003"/>
        </a:xfrm>
        <a:solidFill>
          <a:srgbClr val="4E67C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E67C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pt-BR" sz="24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Problema / Motivação</a:t>
          </a:r>
          <a:endParaRPr lang="pt-BR" sz="2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gm:t>
    </dgm:pt>
    <dgm:pt modelId="{9B00D6EA-7A1F-4564-808C-C2A2F4589FFB}" type="parTrans" cxnId="{ACA3B6AF-E267-42DB-98D7-AE383419087A}">
      <dgm:prSet/>
      <dgm:spPr/>
      <dgm:t>
        <a:bodyPr/>
        <a:lstStyle/>
        <a:p>
          <a:endParaRPr lang="pt-BR"/>
        </a:p>
      </dgm:t>
    </dgm:pt>
    <dgm:pt modelId="{68EE7165-85AB-4401-BF3F-754F6DD1DEF5}" type="sibTrans" cxnId="{ACA3B6AF-E267-42DB-98D7-AE383419087A}">
      <dgm:prSet/>
      <dgm:spPr/>
      <dgm:t>
        <a:bodyPr/>
        <a:lstStyle/>
        <a:p>
          <a:endParaRPr lang="pt-BR"/>
        </a:p>
      </dgm:t>
    </dgm:pt>
    <dgm:pt modelId="{D180DFA3-4926-459B-8AFB-933A1CB93C64}" type="pres">
      <dgm:prSet presAssocID="{DD133CF9-4C3B-4014-89A8-8541FA75D71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E2B0CA2C-7A4B-44E3-B4BA-96029813CE3B}" type="pres">
      <dgm:prSet presAssocID="{DE931A7F-3D80-454E-8EE2-FADC895EF8B6}" presName="horFlow" presStyleCnt="0"/>
      <dgm:spPr/>
    </dgm:pt>
    <dgm:pt modelId="{3BDA1A5A-6E70-42FF-9B96-2A768E2D3835}" type="pres">
      <dgm:prSet presAssocID="{DE931A7F-3D80-454E-8EE2-FADC895EF8B6}" presName="bigChev" presStyleLbl="node1" presStyleIdx="0" presStyleCnt="1" custScaleX="76185" custScaleY="25375"/>
      <dgm:spPr>
        <a:prstGeom prst="chevron">
          <a:avLst/>
        </a:prstGeom>
      </dgm:spPr>
      <dgm:t>
        <a:bodyPr/>
        <a:lstStyle/>
        <a:p>
          <a:endParaRPr lang="pt-BR"/>
        </a:p>
      </dgm:t>
    </dgm:pt>
    <dgm:pt modelId="{FC0F4DC9-09B2-4B89-9953-E28B6A4E2DFE}" type="pres">
      <dgm:prSet presAssocID="{9B00D6EA-7A1F-4564-808C-C2A2F4589FFB}" presName="parTrans" presStyleCnt="0"/>
      <dgm:spPr/>
    </dgm:pt>
    <dgm:pt modelId="{DCBC4AA7-5B34-4058-8DCE-45073067BFBC}" type="pres">
      <dgm:prSet presAssocID="{B83734B2-504C-452C-96F0-58FAE2E0F75B}" presName="node" presStyleLbl="alignAccFollowNode1" presStyleIdx="0" presStyleCnt="1" custScaleX="115828" custScaleY="25375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pt-BR"/>
        </a:p>
      </dgm:t>
    </dgm:pt>
  </dgm:ptLst>
  <dgm:cxnLst>
    <dgm:cxn modelId="{ACA3B6AF-E267-42DB-98D7-AE383419087A}" srcId="{DE931A7F-3D80-454E-8EE2-FADC895EF8B6}" destId="{B83734B2-504C-452C-96F0-58FAE2E0F75B}" srcOrd="0" destOrd="0" parTransId="{9B00D6EA-7A1F-4564-808C-C2A2F4589FFB}" sibTransId="{68EE7165-85AB-4401-BF3F-754F6DD1DEF5}"/>
    <dgm:cxn modelId="{A563B05A-1274-4F6C-A85F-5AE309E404F1}" type="presOf" srcId="{DD133CF9-4C3B-4014-89A8-8541FA75D710}" destId="{D180DFA3-4926-459B-8AFB-933A1CB93C64}" srcOrd="0" destOrd="0" presId="urn:microsoft.com/office/officeart/2005/8/layout/lProcess3"/>
    <dgm:cxn modelId="{3C2AE810-4C5C-415B-AAF6-4A7341B6F3E3}" srcId="{DD133CF9-4C3B-4014-89A8-8541FA75D710}" destId="{DE931A7F-3D80-454E-8EE2-FADC895EF8B6}" srcOrd="0" destOrd="0" parTransId="{EA91AC22-0763-42D2-B5E8-60A020B5F78E}" sibTransId="{AC345851-53AC-451D-8FBB-CC75B34ECD48}"/>
    <dgm:cxn modelId="{245EFF30-EB8F-4317-BC0C-6674EB16E9B3}" type="presOf" srcId="{DE931A7F-3D80-454E-8EE2-FADC895EF8B6}" destId="{3BDA1A5A-6E70-42FF-9B96-2A768E2D3835}" srcOrd="0" destOrd="0" presId="urn:microsoft.com/office/officeart/2005/8/layout/lProcess3"/>
    <dgm:cxn modelId="{851BF16B-3298-4A84-95B7-0598059745CF}" type="presOf" srcId="{B83734B2-504C-452C-96F0-58FAE2E0F75B}" destId="{DCBC4AA7-5B34-4058-8DCE-45073067BFBC}" srcOrd="0" destOrd="0" presId="urn:microsoft.com/office/officeart/2005/8/layout/lProcess3"/>
    <dgm:cxn modelId="{06CB46B0-4324-4625-BAB5-F50CA326D588}" type="presParOf" srcId="{D180DFA3-4926-459B-8AFB-933A1CB93C64}" destId="{E2B0CA2C-7A4B-44E3-B4BA-96029813CE3B}" srcOrd="0" destOrd="0" presId="urn:microsoft.com/office/officeart/2005/8/layout/lProcess3"/>
    <dgm:cxn modelId="{6F724B13-5DF0-4563-BBDE-50AC27D734BD}" type="presParOf" srcId="{E2B0CA2C-7A4B-44E3-B4BA-96029813CE3B}" destId="{3BDA1A5A-6E70-42FF-9B96-2A768E2D3835}" srcOrd="0" destOrd="0" presId="urn:microsoft.com/office/officeart/2005/8/layout/lProcess3"/>
    <dgm:cxn modelId="{0ACBD147-C11D-4AFB-992C-96DF22FF09C9}" type="presParOf" srcId="{E2B0CA2C-7A4B-44E3-B4BA-96029813CE3B}" destId="{FC0F4DC9-09B2-4B89-9953-E28B6A4E2DFE}" srcOrd="1" destOrd="0" presId="urn:microsoft.com/office/officeart/2005/8/layout/lProcess3"/>
    <dgm:cxn modelId="{8C44BA95-B2FA-4040-860F-4501BF0EFF26}" type="presParOf" srcId="{E2B0CA2C-7A4B-44E3-B4BA-96029813CE3B}" destId="{DCBC4AA7-5B34-4058-8DCE-45073067BFBC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133CF9-4C3B-4014-89A8-8541FA75D71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E931A7F-3D80-454E-8EE2-FADC895EF8B6}">
      <dgm:prSet phldrT="[Texto]" custT="1"/>
      <dgm:spPr>
        <a:xfrm>
          <a:off x="4452" y="370685"/>
          <a:ext cx="3783362" cy="1001209"/>
        </a:xfr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pt-BR" sz="2400" b="0" cap="none" spc="0" dirty="0" smtClean="0">
              <a:ln w="18415" cmpd="sng">
                <a:solidFill>
                  <a:sysClr val="window" lastClr="FFFFFF"/>
                </a:solidFill>
                <a:prstDash val="solid"/>
              </a:ln>
              <a:solidFill>
                <a:sysClr val="window" lastClr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  <a:ea typeface="+mn-ea"/>
              <a:cs typeface="+mn-cs"/>
            </a:rPr>
            <a:t>1- INTRODUÇÃO</a:t>
          </a:r>
          <a:endParaRPr lang="pt-BR" sz="2400" b="0" cap="none" spc="0" dirty="0">
            <a:ln w="18415" cmpd="sng">
              <a:solidFill>
                <a:sysClr val="window" lastClr="FFFFFF"/>
              </a:solidFill>
              <a:prstDash val="solid"/>
            </a:ln>
            <a:solidFill>
              <a:sysClr val="window" lastClr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Gill Sans MT"/>
            <a:ea typeface="+mn-ea"/>
            <a:cs typeface="+mn-cs"/>
          </a:endParaRPr>
        </a:p>
      </dgm:t>
    </dgm:pt>
    <dgm:pt modelId="{EA91AC22-0763-42D2-B5E8-60A020B5F78E}" type="parTrans" cxnId="{3C2AE810-4C5C-415B-AAF6-4A7341B6F3E3}">
      <dgm:prSet/>
      <dgm:spPr/>
      <dgm:t>
        <a:bodyPr/>
        <a:lstStyle/>
        <a:p>
          <a:endParaRPr lang="pt-BR"/>
        </a:p>
      </dgm:t>
    </dgm:pt>
    <dgm:pt modelId="{AC345851-53AC-451D-8FBB-CC75B34ECD48}" type="sibTrans" cxnId="{3C2AE810-4C5C-415B-AAF6-4A7341B6F3E3}">
      <dgm:prSet/>
      <dgm:spPr/>
      <dgm:t>
        <a:bodyPr/>
        <a:lstStyle/>
        <a:p>
          <a:endParaRPr lang="pt-BR"/>
        </a:p>
      </dgm:t>
    </dgm:pt>
    <dgm:pt modelId="{B83734B2-504C-452C-96F0-58FAE2E0F75B}">
      <dgm:prSet phldrT="[Texto]" custT="1"/>
      <dgm:spPr>
        <a:xfrm>
          <a:off x="3142232" y="455788"/>
          <a:ext cx="4774195" cy="831003"/>
        </a:xfrm>
        <a:solidFill>
          <a:srgbClr val="4E67C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E67C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pt-BR" sz="24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Objetivos</a:t>
          </a:r>
          <a:endParaRPr lang="pt-BR" sz="2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gm:t>
    </dgm:pt>
    <dgm:pt modelId="{9B00D6EA-7A1F-4564-808C-C2A2F4589FFB}" type="parTrans" cxnId="{ACA3B6AF-E267-42DB-98D7-AE383419087A}">
      <dgm:prSet/>
      <dgm:spPr/>
      <dgm:t>
        <a:bodyPr/>
        <a:lstStyle/>
        <a:p>
          <a:endParaRPr lang="pt-BR"/>
        </a:p>
      </dgm:t>
    </dgm:pt>
    <dgm:pt modelId="{68EE7165-85AB-4401-BF3F-754F6DD1DEF5}" type="sibTrans" cxnId="{ACA3B6AF-E267-42DB-98D7-AE383419087A}">
      <dgm:prSet/>
      <dgm:spPr/>
      <dgm:t>
        <a:bodyPr/>
        <a:lstStyle/>
        <a:p>
          <a:endParaRPr lang="pt-BR"/>
        </a:p>
      </dgm:t>
    </dgm:pt>
    <dgm:pt modelId="{D180DFA3-4926-459B-8AFB-933A1CB93C64}" type="pres">
      <dgm:prSet presAssocID="{DD133CF9-4C3B-4014-89A8-8541FA75D71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E2B0CA2C-7A4B-44E3-B4BA-96029813CE3B}" type="pres">
      <dgm:prSet presAssocID="{DE931A7F-3D80-454E-8EE2-FADC895EF8B6}" presName="horFlow" presStyleCnt="0"/>
      <dgm:spPr/>
    </dgm:pt>
    <dgm:pt modelId="{3BDA1A5A-6E70-42FF-9B96-2A768E2D3835}" type="pres">
      <dgm:prSet presAssocID="{DE931A7F-3D80-454E-8EE2-FADC895EF8B6}" presName="bigChev" presStyleLbl="node1" presStyleIdx="0" presStyleCnt="1" custScaleX="76185" custScaleY="25375"/>
      <dgm:spPr>
        <a:prstGeom prst="chevron">
          <a:avLst/>
        </a:prstGeom>
      </dgm:spPr>
      <dgm:t>
        <a:bodyPr/>
        <a:lstStyle/>
        <a:p>
          <a:endParaRPr lang="pt-BR"/>
        </a:p>
      </dgm:t>
    </dgm:pt>
    <dgm:pt modelId="{FC0F4DC9-09B2-4B89-9953-E28B6A4E2DFE}" type="pres">
      <dgm:prSet presAssocID="{9B00D6EA-7A1F-4564-808C-C2A2F4589FFB}" presName="parTrans" presStyleCnt="0"/>
      <dgm:spPr/>
    </dgm:pt>
    <dgm:pt modelId="{DCBC4AA7-5B34-4058-8DCE-45073067BFBC}" type="pres">
      <dgm:prSet presAssocID="{B83734B2-504C-452C-96F0-58FAE2E0F75B}" presName="node" presStyleLbl="alignAccFollowNode1" presStyleIdx="0" presStyleCnt="1" custScaleX="115828" custScaleY="25375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pt-BR"/>
        </a:p>
      </dgm:t>
    </dgm:pt>
  </dgm:ptLst>
  <dgm:cxnLst>
    <dgm:cxn modelId="{94DA1F4C-8641-4555-9632-0373D2D565D6}" type="presOf" srcId="{DE931A7F-3D80-454E-8EE2-FADC895EF8B6}" destId="{3BDA1A5A-6E70-42FF-9B96-2A768E2D3835}" srcOrd="0" destOrd="0" presId="urn:microsoft.com/office/officeart/2005/8/layout/lProcess3"/>
    <dgm:cxn modelId="{ACA3B6AF-E267-42DB-98D7-AE383419087A}" srcId="{DE931A7F-3D80-454E-8EE2-FADC895EF8B6}" destId="{B83734B2-504C-452C-96F0-58FAE2E0F75B}" srcOrd="0" destOrd="0" parTransId="{9B00D6EA-7A1F-4564-808C-C2A2F4589FFB}" sibTransId="{68EE7165-85AB-4401-BF3F-754F6DD1DEF5}"/>
    <dgm:cxn modelId="{7E0FD771-4EC8-4CFB-BA61-544C7E399333}" type="presOf" srcId="{B83734B2-504C-452C-96F0-58FAE2E0F75B}" destId="{DCBC4AA7-5B34-4058-8DCE-45073067BFBC}" srcOrd="0" destOrd="0" presId="urn:microsoft.com/office/officeart/2005/8/layout/lProcess3"/>
    <dgm:cxn modelId="{3C2AE810-4C5C-415B-AAF6-4A7341B6F3E3}" srcId="{DD133CF9-4C3B-4014-89A8-8541FA75D710}" destId="{DE931A7F-3D80-454E-8EE2-FADC895EF8B6}" srcOrd="0" destOrd="0" parTransId="{EA91AC22-0763-42D2-B5E8-60A020B5F78E}" sibTransId="{AC345851-53AC-451D-8FBB-CC75B34ECD48}"/>
    <dgm:cxn modelId="{B6F053F4-8423-443C-96EB-63A22C2A0A20}" type="presOf" srcId="{DD133CF9-4C3B-4014-89A8-8541FA75D710}" destId="{D180DFA3-4926-459B-8AFB-933A1CB93C64}" srcOrd="0" destOrd="0" presId="urn:microsoft.com/office/officeart/2005/8/layout/lProcess3"/>
    <dgm:cxn modelId="{9B5F7636-0529-46C3-999D-E731897A59FB}" type="presParOf" srcId="{D180DFA3-4926-459B-8AFB-933A1CB93C64}" destId="{E2B0CA2C-7A4B-44E3-B4BA-96029813CE3B}" srcOrd="0" destOrd="0" presId="urn:microsoft.com/office/officeart/2005/8/layout/lProcess3"/>
    <dgm:cxn modelId="{8A169546-6049-4111-A5A1-FC71CDDAE358}" type="presParOf" srcId="{E2B0CA2C-7A4B-44E3-B4BA-96029813CE3B}" destId="{3BDA1A5A-6E70-42FF-9B96-2A768E2D3835}" srcOrd="0" destOrd="0" presId="urn:microsoft.com/office/officeart/2005/8/layout/lProcess3"/>
    <dgm:cxn modelId="{3AD96FBA-E300-4B75-ABD9-25FF433DD69C}" type="presParOf" srcId="{E2B0CA2C-7A4B-44E3-B4BA-96029813CE3B}" destId="{FC0F4DC9-09B2-4B89-9953-E28B6A4E2DFE}" srcOrd="1" destOrd="0" presId="urn:microsoft.com/office/officeart/2005/8/layout/lProcess3"/>
    <dgm:cxn modelId="{FC8B5D4E-D0AB-4E76-BCAF-570781D6928C}" type="presParOf" srcId="{E2B0CA2C-7A4B-44E3-B4BA-96029813CE3B}" destId="{DCBC4AA7-5B34-4058-8DCE-45073067BFBC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133CF9-4C3B-4014-89A8-8541FA75D71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E931A7F-3D80-454E-8EE2-FADC895EF8B6}">
      <dgm:prSet phldrT="[Texto]" custT="1"/>
      <dgm:spPr>
        <a:xfrm>
          <a:off x="4452" y="370685"/>
          <a:ext cx="3783362" cy="1001209"/>
        </a:xfr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pt-BR" sz="2400" b="0" cap="none" spc="0" dirty="0" smtClean="0">
              <a:ln w="18415" cmpd="sng">
                <a:solidFill>
                  <a:sysClr val="window" lastClr="FFFFFF"/>
                </a:solidFill>
                <a:prstDash val="solid"/>
              </a:ln>
              <a:solidFill>
                <a:sysClr val="window" lastClr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  <a:ea typeface="+mn-ea"/>
              <a:cs typeface="+mn-cs"/>
            </a:rPr>
            <a:t>1- INTRODUÇÃO</a:t>
          </a:r>
          <a:endParaRPr lang="pt-BR" sz="2400" b="0" cap="none" spc="0" dirty="0">
            <a:ln w="18415" cmpd="sng">
              <a:solidFill>
                <a:sysClr val="window" lastClr="FFFFFF"/>
              </a:solidFill>
              <a:prstDash val="solid"/>
            </a:ln>
            <a:solidFill>
              <a:sysClr val="window" lastClr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Gill Sans MT"/>
            <a:ea typeface="+mn-ea"/>
            <a:cs typeface="+mn-cs"/>
          </a:endParaRPr>
        </a:p>
      </dgm:t>
    </dgm:pt>
    <dgm:pt modelId="{EA91AC22-0763-42D2-B5E8-60A020B5F78E}" type="parTrans" cxnId="{3C2AE810-4C5C-415B-AAF6-4A7341B6F3E3}">
      <dgm:prSet/>
      <dgm:spPr/>
      <dgm:t>
        <a:bodyPr/>
        <a:lstStyle/>
        <a:p>
          <a:endParaRPr lang="pt-BR"/>
        </a:p>
      </dgm:t>
    </dgm:pt>
    <dgm:pt modelId="{AC345851-53AC-451D-8FBB-CC75B34ECD48}" type="sibTrans" cxnId="{3C2AE810-4C5C-415B-AAF6-4A7341B6F3E3}">
      <dgm:prSet/>
      <dgm:spPr/>
      <dgm:t>
        <a:bodyPr/>
        <a:lstStyle/>
        <a:p>
          <a:endParaRPr lang="pt-BR"/>
        </a:p>
      </dgm:t>
    </dgm:pt>
    <dgm:pt modelId="{B83734B2-504C-452C-96F0-58FAE2E0F75B}">
      <dgm:prSet phldrT="[Texto]" custT="1"/>
      <dgm:spPr>
        <a:xfrm>
          <a:off x="3142232" y="455788"/>
          <a:ext cx="4774195" cy="831003"/>
        </a:xfrm>
        <a:solidFill>
          <a:srgbClr val="4E67C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E67C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pt-BR" sz="24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Objetivos</a:t>
          </a:r>
          <a:endParaRPr lang="pt-BR" sz="2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gm:t>
    </dgm:pt>
    <dgm:pt modelId="{9B00D6EA-7A1F-4564-808C-C2A2F4589FFB}" type="parTrans" cxnId="{ACA3B6AF-E267-42DB-98D7-AE383419087A}">
      <dgm:prSet/>
      <dgm:spPr/>
      <dgm:t>
        <a:bodyPr/>
        <a:lstStyle/>
        <a:p>
          <a:endParaRPr lang="pt-BR"/>
        </a:p>
      </dgm:t>
    </dgm:pt>
    <dgm:pt modelId="{68EE7165-85AB-4401-BF3F-754F6DD1DEF5}" type="sibTrans" cxnId="{ACA3B6AF-E267-42DB-98D7-AE383419087A}">
      <dgm:prSet/>
      <dgm:spPr/>
      <dgm:t>
        <a:bodyPr/>
        <a:lstStyle/>
        <a:p>
          <a:endParaRPr lang="pt-BR"/>
        </a:p>
      </dgm:t>
    </dgm:pt>
    <dgm:pt modelId="{D180DFA3-4926-459B-8AFB-933A1CB93C64}" type="pres">
      <dgm:prSet presAssocID="{DD133CF9-4C3B-4014-89A8-8541FA75D71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E2B0CA2C-7A4B-44E3-B4BA-96029813CE3B}" type="pres">
      <dgm:prSet presAssocID="{DE931A7F-3D80-454E-8EE2-FADC895EF8B6}" presName="horFlow" presStyleCnt="0"/>
      <dgm:spPr/>
    </dgm:pt>
    <dgm:pt modelId="{3BDA1A5A-6E70-42FF-9B96-2A768E2D3835}" type="pres">
      <dgm:prSet presAssocID="{DE931A7F-3D80-454E-8EE2-FADC895EF8B6}" presName="bigChev" presStyleLbl="node1" presStyleIdx="0" presStyleCnt="1" custScaleX="76185" custScaleY="25375"/>
      <dgm:spPr>
        <a:prstGeom prst="chevron">
          <a:avLst/>
        </a:prstGeom>
      </dgm:spPr>
      <dgm:t>
        <a:bodyPr/>
        <a:lstStyle/>
        <a:p>
          <a:endParaRPr lang="pt-BR"/>
        </a:p>
      </dgm:t>
    </dgm:pt>
    <dgm:pt modelId="{FC0F4DC9-09B2-4B89-9953-E28B6A4E2DFE}" type="pres">
      <dgm:prSet presAssocID="{9B00D6EA-7A1F-4564-808C-C2A2F4589FFB}" presName="parTrans" presStyleCnt="0"/>
      <dgm:spPr/>
    </dgm:pt>
    <dgm:pt modelId="{DCBC4AA7-5B34-4058-8DCE-45073067BFBC}" type="pres">
      <dgm:prSet presAssocID="{B83734B2-504C-452C-96F0-58FAE2E0F75B}" presName="node" presStyleLbl="alignAccFollowNode1" presStyleIdx="0" presStyleCnt="1" custScaleX="115828" custScaleY="25375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pt-BR"/>
        </a:p>
      </dgm:t>
    </dgm:pt>
  </dgm:ptLst>
  <dgm:cxnLst>
    <dgm:cxn modelId="{845BC0FF-F85D-48D7-A0C6-2F9DEAC5E9E2}" type="presOf" srcId="{B83734B2-504C-452C-96F0-58FAE2E0F75B}" destId="{DCBC4AA7-5B34-4058-8DCE-45073067BFBC}" srcOrd="0" destOrd="0" presId="urn:microsoft.com/office/officeart/2005/8/layout/lProcess3"/>
    <dgm:cxn modelId="{ACA3B6AF-E267-42DB-98D7-AE383419087A}" srcId="{DE931A7F-3D80-454E-8EE2-FADC895EF8B6}" destId="{B83734B2-504C-452C-96F0-58FAE2E0F75B}" srcOrd="0" destOrd="0" parTransId="{9B00D6EA-7A1F-4564-808C-C2A2F4589FFB}" sibTransId="{68EE7165-85AB-4401-BF3F-754F6DD1DEF5}"/>
    <dgm:cxn modelId="{3C2AE810-4C5C-415B-AAF6-4A7341B6F3E3}" srcId="{DD133CF9-4C3B-4014-89A8-8541FA75D710}" destId="{DE931A7F-3D80-454E-8EE2-FADC895EF8B6}" srcOrd="0" destOrd="0" parTransId="{EA91AC22-0763-42D2-B5E8-60A020B5F78E}" sibTransId="{AC345851-53AC-451D-8FBB-CC75B34ECD48}"/>
    <dgm:cxn modelId="{976A9304-7770-42D7-81A6-946B07E5559B}" type="presOf" srcId="{DD133CF9-4C3B-4014-89A8-8541FA75D710}" destId="{D180DFA3-4926-459B-8AFB-933A1CB93C64}" srcOrd="0" destOrd="0" presId="urn:microsoft.com/office/officeart/2005/8/layout/lProcess3"/>
    <dgm:cxn modelId="{7BD3E3E2-8EE4-4C99-A205-85DCAA87787E}" type="presOf" srcId="{DE931A7F-3D80-454E-8EE2-FADC895EF8B6}" destId="{3BDA1A5A-6E70-42FF-9B96-2A768E2D3835}" srcOrd="0" destOrd="0" presId="urn:microsoft.com/office/officeart/2005/8/layout/lProcess3"/>
    <dgm:cxn modelId="{60F75E61-6C14-4408-B839-7CE54FF99A1A}" type="presParOf" srcId="{D180DFA3-4926-459B-8AFB-933A1CB93C64}" destId="{E2B0CA2C-7A4B-44E3-B4BA-96029813CE3B}" srcOrd="0" destOrd="0" presId="urn:microsoft.com/office/officeart/2005/8/layout/lProcess3"/>
    <dgm:cxn modelId="{9EAAB7FE-1047-4D37-A7AD-E347C7E1F3E1}" type="presParOf" srcId="{E2B0CA2C-7A4B-44E3-B4BA-96029813CE3B}" destId="{3BDA1A5A-6E70-42FF-9B96-2A768E2D3835}" srcOrd="0" destOrd="0" presId="urn:microsoft.com/office/officeart/2005/8/layout/lProcess3"/>
    <dgm:cxn modelId="{10FC0D7A-856F-436D-A2AB-40AC6EC6248D}" type="presParOf" srcId="{E2B0CA2C-7A4B-44E3-B4BA-96029813CE3B}" destId="{FC0F4DC9-09B2-4B89-9953-E28B6A4E2DFE}" srcOrd="1" destOrd="0" presId="urn:microsoft.com/office/officeart/2005/8/layout/lProcess3"/>
    <dgm:cxn modelId="{DD3B79F6-58F7-488E-9520-B366CE649CEB}" type="presParOf" srcId="{E2B0CA2C-7A4B-44E3-B4BA-96029813CE3B}" destId="{DCBC4AA7-5B34-4058-8DCE-45073067BFBC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133CF9-4C3B-4014-89A8-8541FA75D71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E931A7F-3D80-454E-8EE2-FADC895EF8B6}">
      <dgm:prSet phldrT="[Texto]" custT="1"/>
      <dgm:spPr>
        <a:xfrm>
          <a:off x="4452" y="370685"/>
          <a:ext cx="3783362" cy="1001209"/>
        </a:xfr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pt-BR" sz="2400" b="0" cap="none" spc="0" dirty="0" smtClean="0">
              <a:ln w="18415" cmpd="sng">
                <a:solidFill>
                  <a:sysClr val="window" lastClr="FFFFFF"/>
                </a:solidFill>
                <a:prstDash val="solid"/>
              </a:ln>
              <a:solidFill>
                <a:sysClr val="window" lastClr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  <a:ea typeface="+mn-ea"/>
              <a:cs typeface="+mn-cs"/>
            </a:rPr>
            <a:t>2- Proposta</a:t>
          </a:r>
          <a:endParaRPr lang="pt-BR" sz="2400" b="0" cap="none" spc="0" dirty="0">
            <a:ln w="18415" cmpd="sng">
              <a:solidFill>
                <a:sysClr val="window" lastClr="FFFFFF"/>
              </a:solidFill>
              <a:prstDash val="solid"/>
            </a:ln>
            <a:solidFill>
              <a:sysClr val="window" lastClr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Gill Sans MT"/>
            <a:ea typeface="+mn-ea"/>
            <a:cs typeface="+mn-cs"/>
          </a:endParaRPr>
        </a:p>
      </dgm:t>
    </dgm:pt>
    <dgm:pt modelId="{EA91AC22-0763-42D2-B5E8-60A020B5F78E}" type="parTrans" cxnId="{3C2AE810-4C5C-415B-AAF6-4A7341B6F3E3}">
      <dgm:prSet/>
      <dgm:spPr/>
      <dgm:t>
        <a:bodyPr/>
        <a:lstStyle/>
        <a:p>
          <a:endParaRPr lang="pt-BR"/>
        </a:p>
      </dgm:t>
    </dgm:pt>
    <dgm:pt modelId="{AC345851-53AC-451D-8FBB-CC75B34ECD48}" type="sibTrans" cxnId="{3C2AE810-4C5C-415B-AAF6-4A7341B6F3E3}">
      <dgm:prSet/>
      <dgm:spPr/>
      <dgm:t>
        <a:bodyPr/>
        <a:lstStyle/>
        <a:p>
          <a:endParaRPr lang="pt-BR"/>
        </a:p>
      </dgm:t>
    </dgm:pt>
    <dgm:pt modelId="{B83734B2-504C-452C-96F0-58FAE2E0F75B}">
      <dgm:prSet phldrT="[Texto]" custT="1"/>
      <dgm:spPr>
        <a:xfrm>
          <a:off x="3142232" y="455788"/>
          <a:ext cx="4774195" cy="831003"/>
        </a:xfrm>
        <a:solidFill>
          <a:srgbClr val="4E67C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E67C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2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gm:t>
    </dgm:pt>
    <dgm:pt modelId="{9B00D6EA-7A1F-4564-808C-C2A2F4589FFB}" type="parTrans" cxnId="{ACA3B6AF-E267-42DB-98D7-AE383419087A}">
      <dgm:prSet/>
      <dgm:spPr/>
      <dgm:t>
        <a:bodyPr/>
        <a:lstStyle/>
        <a:p>
          <a:endParaRPr lang="pt-BR"/>
        </a:p>
      </dgm:t>
    </dgm:pt>
    <dgm:pt modelId="{68EE7165-85AB-4401-BF3F-754F6DD1DEF5}" type="sibTrans" cxnId="{ACA3B6AF-E267-42DB-98D7-AE383419087A}">
      <dgm:prSet/>
      <dgm:spPr/>
      <dgm:t>
        <a:bodyPr/>
        <a:lstStyle/>
        <a:p>
          <a:endParaRPr lang="pt-BR"/>
        </a:p>
      </dgm:t>
    </dgm:pt>
    <dgm:pt modelId="{D180DFA3-4926-459B-8AFB-933A1CB93C64}" type="pres">
      <dgm:prSet presAssocID="{DD133CF9-4C3B-4014-89A8-8541FA75D71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E2B0CA2C-7A4B-44E3-B4BA-96029813CE3B}" type="pres">
      <dgm:prSet presAssocID="{DE931A7F-3D80-454E-8EE2-FADC895EF8B6}" presName="horFlow" presStyleCnt="0"/>
      <dgm:spPr/>
    </dgm:pt>
    <dgm:pt modelId="{3BDA1A5A-6E70-42FF-9B96-2A768E2D3835}" type="pres">
      <dgm:prSet presAssocID="{DE931A7F-3D80-454E-8EE2-FADC895EF8B6}" presName="bigChev" presStyleLbl="node1" presStyleIdx="0" presStyleCnt="1" custScaleX="76185" custScaleY="25375"/>
      <dgm:spPr>
        <a:prstGeom prst="chevron">
          <a:avLst/>
        </a:prstGeom>
      </dgm:spPr>
      <dgm:t>
        <a:bodyPr/>
        <a:lstStyle/>
        <a:p>
          <a:endParaRPr lang="pt-BR"/>
        </a:p>
      </dgm:t>
    </dgm:pt>
    <dgm:pt modelId="{FC0F4DC9-09B2-4B89-9953-E28B6A4E2DFE}" type="pres">
      <dgm:prSet presAssocID="{9B00D6EA-7A1F-4564-808C-C2A2F4589FFB}" presName="parTrans" presStyleCnt="0"/>
      <dgm:spPr/>
    </dgm:pt>
    <dgm:pt modelId="{DCBC4AA7-5B34-4058-8DCE-45073067BFBC}" type="pres">
      <dgm:prSet presAssocID="{B83734B2-504C-452C-96F0-58FAE2E0F75B}" presName="node" presStyleLbl="alignAccFollowNode1" presStyleIdx="0" presStyleCnt="1" custScaleX="115828" custScaleY="25375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pt-BR"/>
        </a:p>
      </dgm:t>
    </dgm:pt>
  </dgm:ptLst>
  <dgm:cxnLst>
    <dgm:cxn modelId="{ACA3B6AF-E267-42DB-98D7-AE383419087A}" srcId="{DE931A7F-3D80-454E-8EE2-FADC895EF8B6}" destId="{B83734B2-504C-452C-96F0-58FAE2E0F75B}" srcOrd="0" destOrd="0" parTransId="{9B00D6EA-7A1F-4564-808C-C2A2F4589FFB}" sibTransId="{68EE7165-85AB-4401-BF3F-754F6DD1DEF5}"/>
    <dgm:cxn modelId="{8ADAD3C1-F3EE-4565-8B87-9F50756E0E22}" type="presOf" srcId="{B83734B2-504C-452C-96F0-58FAE2E0F75B}" destId="{DCBC4AA7-5B34-4058-8DCE-45073067BFBC}" srcOrd="0" destOrd="0" presId="urn:microsoft.com/office/officeart/2005/8/layout/lProcess3"/>
    <dgm:cxn modelId="{3C2AE810-4C5C-415B-AAF6-4A7341B6F3E3}" srcId="{DD133CF9-4C3B-4014-89A8-8541FA75D710}" destId="{DE931A7F-3D80-454E-8EE2-FADC895EF8B6}" srcOrd="0" destOrd="0" parTransId="{EA91AC22-0763-42D2-B5E8-60A020B5F78E}" sibTransId="{AC345851-53AC-451D-8FBB-CC75B34ECD48}"/>
    <dgm:cxn modelId="{BB1184C8-1BCF-4B96-868A-72D628C6763A}" type="presOf" srcId="{DE931A7F-3D80-454E-8EE2-FADC895EF8B6}" destId="{3BDA1A5A-6E70-42FF-9B96-2A768E2D3835}" srcOrd="0" destOrd="0" presId="urn:microsoft.com/office/officeart/2005/8/layout/lProcess3"/>
    <dgm:cxn modelId="{A77462E5-0EEF-4669-9D1B-586F6EAE9560}" type="presOf" srcId="{DD133CF9-4C3B-4014-89A8-8541FA75D710}" destId="{D180DFA3-4926-459B-8AFB-933A1CB93C64}" srcOrd="0" destOrd="0" presId="urn:microsoft.com/office/officeart/2005/8/layout/lProcess3"/>
    <dgm:cxn modelId="{F8291FEE-868A-45F8-A6F4-9761450193FC}" type="presParOf" srcId="{D180DFA3-4926-459B-8AFB-933A1CB93C64}" destId="{E2B0CA2C-7A4B-44E3-B4BA-96029813CE3B}" srcOrd="0" destOrd="0" presId="urn:microsoft.com/office/officeart/2005/8/layout/lProcess3"/>
    <dgm:cxn modelId="{A50EBFD9-D433-408C-BBD1-4C477415FD0C}" type="presParOf" srcId="{E2B0CA2C-7A4B-44E3-B4BA-96029813CE3B}" destId="{3BDA1A5A-6E70-42FF-9B96-2A768E2D3835}" srcOrd="0" destOrd="0" presId="urn:microsoft.com/office/officeart/2005/8/layout/lProcess3"/>
    <dgm:cxn modelId="{30C1E1DC-5F25-46BC-803C-38F466058962}" type="presParOf" srcId="{E2B0CA2C-7A4B-44E3-B4BA-96029813CE3B}" destId="{FC0F4DC9-09B2-4B89-9953-E28B6A4E2DFE}" srcOrd="1" destOrd="0" presId="urn:microsoft.com/office/officeart/2005/8/layout/lProcess3"/>
    <dgm:cxn modelId="{3DAA5EF2-F7A3-446C-A7DD-6B3CDAE40232}" type="presParOf" srcId="{E2B0CA2C-7A4B-44E3-B4BA-96029813CE3B}" destId="{DCBC4AA7-5B34-4058-8DCE-45073067BFBC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A1A5A-6E70-42FF-9B96-2A768E2D3835}">
      <dsp:nvSpPr>
        <dsp:cNvPr id="0" name=""/>
        <dsp:cNvSpPr/>
      </dsp:nvSpPr>
      <dsp:spPr>
        <a:xfrm>
          <a:off x="4452" y="576065"/>
          <a:ext cx="3783362" cy="504051"/>
        </a:xfrm>
        <a:prstGeom prst="chevron">
          <a:avLst/>
        </a:prstGeo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contourClr>
              <a:schemeClr val="accent2">
                <a:tint val="20000"/>
              </a:schemeClr>
            </a:contourClr>
          </a:sp3d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0" kern="1200" cap="none" spc="0" dirty="0" smtClean="0">
              <a:ln w="18415" cmpd="sng">
                <a:solidFill>
                  <a:sysClr val="window" lastClr="FFFFFF"/>
                </a:solidFill>
                <a:prstDash val="solid"/>
              </a:ln>
              <a:solidFill>
                <a:sysClr val="window" lastClr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  <a:ea typeface="+mn-ea"/>
              <a:cs typeface="+mn-cs"/>
            </a:rPr>
            <a:t>1- INTRODUÇÃO</a:t>
          </a:r>
          <a:endParaRPr lang="pt-BR" sz="2400" b="0" kern="1200" cap="none" spc="0" dirty="0">
            <a:ln w="18415" cmpd="sng">
              <a:solidFill>
                <a:sysClr val="window" lastClr="FFFFFF"/>
              </a:solidFill>
              <a:prstDash val="solid"/>
            </a:ln>
            <a:solidFill>
              <a:sysClr val="window" lastClr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Gill Sans MT"/>
            <a:ea typeface="+mn-ea"/>
            <a:cs typeface="+mn-cs"/>
          </a:endParaRPr>
        </a:p>
      </dsp:txBody>
      <dsp:txXfrm>
        <a:off x="256478" y="576065"/>
        <a:ext cx="3279311" cy="504051"/>
      </dsp:txXfrm>
    </dsp:sp>
    <dsp:sp modelId="{DCBC4AA7-5B34-4058-8DCE-45073067BFBC}">
      <dsp:nvSpPr>
        <dsp:cNvPr id="0" name=""/>
        <dsp:cNvSpPr/>
      </dsp:nvSpPr>
      <dsp:spPr>
        <a:xfrm>
          <a:off x="3142232" y="618910"/>
          <a:ext cx="4774195" cy="418362"/>
        </a:xfrm>
        <a:prstGeom prst="chevron">
          <a:avLst/>
        </a:prstGeom>
        <a:solidFill>
          <a:srgbClr val="4E67C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E67C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Problema / Motivação</a:t>
          </a:r>
          <a:endParaRPr lang="pt-BR" sz="2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sp:txBody>
      <dsp:txXfrm>
        <a:off x="3351413" y="618910"/>
        <a:ext cx="4355833" cy="4183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A1A5A-6E70-42FF-9B96-2A768E2D3835}">
      <dsp:nvSpPr>
        <dsp:cNvPr id="0" name=""/>
        <dsp:cNvSpPr/>
      </dsp:nvSpPr>
      <dsp:spPr>
        <a:xfrm>
          <a:off x="4452" y="576065"/>
          <a:ext cx="3783362" cy="504051"/>
        </a:xfrm>
        <a:prstGeom prst="chevron">
          <a:avLst/>
        </a:prstGeo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contourClr>
              <a:schemeClr val="accent2">
                <a:tint val="20000"/>
              </a:schemeClr>
            </a:contourClr>
          </a:sp3d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0" kern="1200" cap="none" spc="0" dirty="0" smtClean="0">
              <a:ln w="18415" cmpd="sng">
                <a:solidFill>
                  <a:sysClr val="window" lastClr="FFFFFF"/>
                </a:solidFill>
                <a:prstDash val="solid"/>
              </a:ln>
              <a:solidFill>
                <a:sysClr val="window" lastClr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  <a:ea typeface="+mn-ea"/>
              <a:cs typeface="+mn-cs"/>
            </a:rPr>
            <a:t>1- INTRODUÇÃO</a:t>
          </a:r>
          <a:endParaRPr lang="pt-BR" sz="2400" b="0" kern="1200" cap="none" spc="0" dirty="0">
            <a:ln w="18415" cmpd="sng">
              <a:solidFill>
                <a:sysClr val="window" lastClr="FFFFFF"/>
              </a:solidFill>
              <a:prstDash val="solid"/>
            </a:ln>
            <a:solidFill>
              <a:sysClr val="window" lastClr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Gill Sans MT"/>
            <a:ea typeface="+mn-ea"/>
            <a:cs typeface="+mn-cs"/>
          </a:endParaRPr>
        </a:p>
      </dsp:txBody>
      <dsp:txXfrm>
        <a:off x="256478" y="576065"/>
        <a:ext cx="3279311" cy="504051"/>
      </dsp:txXfrm>
    </dsp:sp>
    <dsp:sp modelId="{DCBC4AA7-5B34-4058-8DCE-45073067BFBC}">
      <dsp:nvSpPr>
        <dsp:cNvPr id="0" name=""/>
        <dsp:cNvSpPr/>
      </dsp:nvSpPr>
      <dsp:spPr>
        <a:xfrm>
          <a:off x="3142232" y="618910"/>
          <a:ext cx="4774195" cy="418362"/>
        </a:xfrm>
        <a:prstGeom prst="chevron">
          <a:avLst/>
        </a:prstGeom>
        <a:solidFill>
          <a:srgbClr val="4E67C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E67C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Problema / Motivação</a:t>
          </a:r>
          <a:endParaRPr lang="pt-BR" sz="2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sp:txBody>
      <dsp:txXfrm>
        <a:off x="3351413" y="618910"/>
        <a:ext cx="4355833" cy="4183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A1A5A-6E70-42FF-9B96-2A768E2D3835}">
      <dsp:nvSpPr>
        <dsp:cNvPr id="0" name=""/>
        <dsp:cNvSpPr/>
      </dsp:nvSpPr>
      <dsp:spPr>
        <a:xfrm>
          <a:off x="4452" y="576065"/>
          <a:ext cx="3783362" cy="504051"/>
        </a:xfrm>
        <a:prstGeom prst="chevron">
          <a:avLst/>
        </a:prstGeo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contourClr>
              <a:schemeClr val="accent2">
                <a:tint val="20000"/>
              </a:schemeClr>
            </a:contourClr>
          </a:sp3d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0" kern="1200" cap="none" spc="0" dirty="0" smtClean="0">
              <a:ln w="18415" cmpd="sng">
                <a:solidFill>
                  <a:sysClr val="window" lastClr="FFFFFF"/>
                </a:solidFill>
                <a:prstDash val="solid"/>
              </a:ln>
              <a:solidFill>
                <a:sysClr val="window" lastClr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  <a:ea typeface="+mn-ea"/>
              <a:cs typeface="+mn-cs"/>
            </a:rPr>
            <a:t>1- INTRODUÇÃO</a:t>
          </a:r>
          <a:endParaRPr lang="pt-BR" sz="2400" b="0" kern="1200" cap="none" spc="0" dirty="0">
            <a:ln w="18415" cmpd="sng">
              <a:solidFill>
                <a:sysClr val="window" lastClr="FFFFFF"/>
              </a:solidFill>
              <a:prstDash val="solid"/>
            </a:ln>
            <a:solidFill>
              <a:sysClr val="window" lastClr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Gill Sans MT"/>
            <a:ea typeface="+mn-ea"/>
            <a:cs typeface="+mn-cs"/>
          </a:endParaRPr>
        </a:p>
      </dsp:txBody>
      <dsp:txXfrm>
        <a:off x="256478" y="576065"/>
        <a:ext cx="3279311" cy="504051"/>
      </dsp:txXfrm>
    </dsp:sp>
    <dsp:sp modelId="{DCBC4AA7-5B34-4058-8DCE-45073067BFBC}">
      <dsp:nvSpPr>
        <dsp:cNvPr id="0" name=""/>
        <dsp:cNvSpPr/>
      </dsp:nvSpPr>
      <dsp:spPr>
        <a:xfrm>
          <a:off x="3142232" y="618910"/>
          <a:ext cx="4774195" cy="418362"/>
        </a:xfrm>
        <a:prstGeom prst="chevron">
          <a:avLst/>
        </a:prstGeom>
        <a:solidFill>
          <a:srgbClr val="4E67C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E67C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Objetivos</a:t>
          </a:r>
          <a:endParaRPr lang="pt-BR" sz="2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sp:txBody>
      <dsp:txXfrm>
        <a:off x="3351413" y="618910"/>
        <a:ext cx="4355833" cy="4183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A1A5A-6E70-42FF-9B96-2A768E2D3835}">
      <dsp:nvSpPr>
        <dsp:cNvPr id="0" name=""/>
        <dsp:cNvSpPr/>
      </dsp:nvSpPr>
      <dsp:spPr>
        <a:xfrm>
          <a:off x="4452" y="576065"/>
          <a:ext cx="3783362" cy="504051"/>
        </a:xfrm>
        <a:prstGeom prst="chevron">
          <a:avLst/>
        </a:prstGeo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contourClr>
              <a:schemeClr val="accent2">
                <a:tint val="20000"/>
              </a:schemeClr>
            </a:contourClr>
          </a:sp3d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0" kern="1200" cap="none" spc="0" dirty="0" smtClean="0">
              <a:ln w="18415" cmpd="sng">
                <a:solidFill>
                  <a:sysClr val="window" lastClr="FFFFFF"/>
                </a:solidFill>
                <a:prstDash val="solid"/>
              </a:ln>
              <a:solidFill>
                <a:sysClr val="window" lastClr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  <a:ea typeface="+mn-ea"/>
              <a:cs typeface="+mn-cs"/>
            </a:rPr>
            <a:t>1- INTRODUÇÃO</a:t>
          </a:r>
          <a:endParaRPr lang="pt-BR" sz="2400" b="0" kern="1200" cap="none" spc="0" dirty="0">
            <a:ln w="18415" cmpd="sng">
              <a:solidFill>
                <a:sysClr val="window" lastClr="FFFFFF"/>
              </a:solidFill>
              <a:prstDash val="solid"/>
            </a:ln>
            <a:solidFill>
              <a:sysClr val="window" lastClr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Gill Sans MT"/>
            <a:ea typeface="+mn-ea"/>
            <a:cs typeface="+mn-cs"/>
          </a:endParaRPr>
        </a:p>
      </dsp:txBody>
      <dsp:txXfrm>
        <a:off x="256478" y="576065"/>
        <a:ext cx="3279311" cy="504051"/>
      </dsp:txXfrm>
    </dsp:sp>
    <dsp:sp modelId="{DCBC4AA7-5B34-4058-8DCE-45073067BFBC}">
      <dsp:nvSpPr>
        <dsp:cNvPr id="0" name=""/>
        <dsp:cNvSpPr/>
      </dsp:nvSpPr>
      <dsp:spPr>
        <a:xfrm>
          <a:off x="3142232" y="618910"/>
          <a:ext cx="4774195" cy="418362"/>
        </a:xfrm>
        <a:prstGeom prst="chevron">
          <a:avLst/>
        </a:prstGeom>
        <a:solidFill>
          <a:srgbClr val="4E67C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E67C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Objetivos</a:t>
          </a:r>
          <a:endParaRPr lang="pt-BR" sz="2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sp:txBody>
      <dsp:txXfrm>
        <a:off x="3351413" y="618910"/>
        <a:ext cx="4355833" cy="4183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A1A5A-6E70-42FF-9B96-2A768E2D3835}">
      <dsp:nvSpPr>
        <dsp:cNvPr id="0" name=""/>
        <dsp:cNvSpPr/>
      </dsp:nvSpPr>
      <dsp:spPr>
        <a:xfrm>
          <a:off x="4452" y="576065"/>
          <a:ext cx="3783362" cy="504051"/>
        </a:xfrm>
        <a:prstGeom prst="chevron">
          <a:avLst/>
        </a:prstGeo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contourClr>
              <a:schemeClr val="accent2">
                <a:tint val="20000"/>
              </a:schemeClr>
            </a:contourClr>
          </a:sp3d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0" kern="1200" cap="none" spc="0" dirty="0" smtClean="0">
              <a:ln w="18415" cmpd="sng">
                <a:solidFill>
                  <a:sysClr val="window" lastClr="FFFFFF"/>
                </a:solidFill>
                <a:prstDash val="solid"/>
              </a:ln>
              <a:solidFill>
                <a:sysClr val="window" lastClr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  <a:ea typeface="+mn-ea"/>
              <a:cs typeface="+mn-cs"/>
            </a:rPr>
            <a:t>2- Proposta</a:t>
          </a:r>
          <a:endParaRPr lang="pt-BR" sz="2400" b="0" kern="1200" cap="none" spc="0" dirty="0">
            <a:ln w="18415" cmpd="sng">
              <a:solidFill>
                <a:sysClr val="window" lastClr="FFFFFF"/>
              </a:solidFill>
              <a:prstDash val="solid"/>
            </a:ln>
            <a:solidFill>
              <a:sysClr val="window" lastClr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Gill Sans MT"/>
            <a:ea typeface="+mn-ea"/>
            <a:cs typeface="+mn-cs"/>
          </a:endParaRPr>
        </a:p>
      </dsp:txBody>
      <dsp:txXfrm>
        <a:off x="256478" y="576065"/>
        <a:ext cx="3279311" cy="504051"/>
      </dsp:txXfrm>
    </dsp:sp>
    <dsp:sp modelId="{DCBC4AA7-5B34-4058-8DCE-45073067BFBC}">
      <dsp:nvSpPr>
        <dsp:cNvPr id="0" name=""/>
        <dsp:cNvSpPr/>
      </dsp:nvSpPr>
      <dsp:spPr>
        <a:xfrm>
          <a:off x="3142232" y="618910"/>
          <a:ext cx="4774195" cy="418362"/>
        </a:xfrm>
        <a:prstGeom prst="chevron">
          <a:avLst/>
        </a:prstGeom>
        <a:solidFill>
          <a:srgbClr val="4E67C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E67C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sp:txBody>
      <dsp:txXfrm>
        <a:off x="3351413" y="618910"/>
        <a:ext cx="4355833" cy="418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2107C-6110-4934-8B97-16B78A495A25}" type="datetimeFigureOut">
              <a:rPr lang="pt-BR" smtClean="0"/>
              <a:t>04/10/2014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51F21-8DC6-4B68-AD5F-B5F04C941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388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1 e 2 – Tornando o acesso às redes sem infraestrutura</a:t>
            </a:r>
            <a:r>
              <a:rPr lang="pt-BR" baseline="0" dirty="0" smtClean="0"/>
              <a:t> mais importante</a:t>
            </a:r>
          </a:p>
          <a:p>
            <a:endParaRPr lang="pt-BR" baseline="0" dirty="0" smtClean="0"/>
          </a:p>
          <a:p>
            <a:r>
              <a:rPr lang="pt-BR" baseline="0" dirty="0" smtClean="0"/>
              <a:t>3 – 802.11b 5.5Mbps 70m e 11 Mbps 30m – 2Mbps ~80m, 1 Mbps ~120m </a:t>
            </a:r>
          </a:p>
          <a:p>
            <a:r>
              <a:rPr lang="pt-BR" baseline="0" dirty="0" smtClean="0"/>
              <a:t>                  250mbps do WI-FI </a:t>
            </a:r>
            <a:r>
              <a:rPr lang="pt-BR" baseline="0" dirty="0" err="1" smtClean="0"/>
              <a:t>Direct</a:t>
            </a:r>
            <a:r>
              <a:rPr lang="pt-BR" baseline="0" dirty="0" smtClean="0"/>
              <a:t>, alcance de 200 metros.</a:t>
            </a:r>
          </a:p>
          <a:p>
            <a:r>
              <a:rPr lang="pt-BR" baseline="0" dirty="0" err="1" smtClean="0"/>
              <a:t>Basagni</a:t>
            </a:r>
            <a:r>
              <a:rPr lang="pt-BR" baseline="0" dirty="0" smtClean="0"/>
              <a:t>, S.; Conti, M.; Giordano S.; </a:t>
            </a:r>
            <a:r>
              <a:rPr lang="pt-BR" baseline="0" dirty="0" err="1" smtClean="0"/>
              <a:t>Stojmenovic</a:t>
            </a:r>
            <a:r>
              <a:rPr lang="pt-BR" baseline="0" dirty="0" smtClean="0"/>
              <a:t>, I. Mobile Ad Hoc Networking.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51F21-8DC6-4B68-AD5F-B5F04C94151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50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Vídeo</a:t>
            </a:r>
          </a:p>
          <a:p>
            <a:endParaRPr lang="pt-BR" baseline="0" dirty="0" smtClean="0"/>
          </a:p>
          <a:p>
            <a:r>
              <a:rPr lang="pt-BR" baseline="0" dirty="0" smtClean="0"/>
              <a:t>1 – ”Nós” entram e saem todo momento, gerando a necessidade de uma tecnologia eficiente de descoberta de serviços.</a:t>
            </a:r>
          </a:p>
          <a:p>
            <a:endParaRPr lang="pt-BR" baseline="0" dirty="0" smtClean="0"/>
          </a:p>
          <a:p>
            <a:r>
              <a:rPr lang="pt-BR" baseline="0" dirty="0" smtClean="0"/>
              <a:t>2 – Protocolo com armazenamento descentralizado de informação</a:t>
            </a:r>
          </a:p>
          <a:p>
            <a:endParaRPr lang="pt-BR" baseline="0" dirty="0" smtClean="0"/>
          </a:p>
          <a:p>
            <a:r>
              <a:rPr lang="pt-BR" baseline="0" dirty="0" smtClean="0"/>
              <a:t>Citar trabalhos anteriores e limitações rapidamente.</a:t>
            </a:r>
          </a:p>
          <a:p>
            <a:endParaRPr lang="pt-BR" baseline="0" dirty="0" smtClean="0"/>
          </a:p>
          <a:p>
            <a:r>
              <a:rPr lang="pt-BR" baseline="0" dirty="0" smtClean="0"/>
              <a:t>Fernanda Oliveira (2011) – </a:t>
            </a:r>
            <a:r>
              <a:rPr lang="pt-BR" baseline="0" dirty="0" err="1" smtClean="0"/>
              <a:t>MANETs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android</a:t>
            </a:r>
            <a:r>
              <a:rPr lang="pt-BR" baseline="0" dirty="0" smtClean="0"/>
              <a:t> recente, sem suporte ao </a:t>
            </a:r>
            <a:r>
              <a:rPr lang="pt-BR" baseline="0" dirty="0" err="1" smtClean="0"/>
              <a:t>wi-fi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direct</a:t>
            </a:r>
            <a:r>
              <a:rPr lang="pt-BR" baseline="0" dirty="0" smtClean="0"/>
              <a:t> nem protocolos de descoberta de serviços. API Java pouco </a:t>
            </a:r>
            <a:r>
              <a:rPr lang="pt-BR" baseline="0" dirty="0" err="1" smtClean="0"/>
              <a:t>estavel</a:t>
            </a:r>
            <a:r>
              <a:rPr lang="pt-BR" baseline="0" dirty="0" smtClean="0"/>
              <a:t> com falhas na </a:t>
            </a:r>
            <a:r>
              <a:rPr lang="pt-BR" baseline="0" dirty="0" err="1" smtClean="0"/>
              <a:t>resolucao</a:t>
            </a:r>
            <a:r>
              <a:rPr lang="pt-BR" baseline="0" dirty="0" smtClean="0"/>
              <a:t> de </a:t>
            </a:r>
            <a:r>
              <a:rPr lang="pt-BR" baseline="0" dirty="0" err="1" smtClean="0"/>
              <a:t>servicos</a:t>
            </a:r>
            <a:r>
              <a:rPr lang="pt-BR" baseline="0" dirty="0" smtClean="0"/>
              <a:t>. Não foi </a:t>
            </a:r>
            <a:r>
              <a:rPr lang="pt-BR" baseline="0" dirty="0" err="1" smtClean="0"/>
              <a:t>possivel</a:t>
            </a:r>
            <a:r>
              <a:rPr lang="pt-BR" baseline="0" dirty="0" smtClean="0"/>
              <a:t> a rede </a:t>
            </a:r>
            <a:r>
              <a:rPr lang="pt-BR" baseline="0" dirty="0" err="1" smtClean="0"/>
              <a:t>ad-hoc</a:t>
            </a:r>
            <a:r>
              <a:rPr lang="pt-BR" baseline="0" dirty="0" smtClean="0"/>
              <a:t> entre dispositivos, necessitou de </a:t>
            </a:r>
            <a:r>
              <a:rPr lang="pt-BR" baseline="0" dirty="0" err="1" smtClean="0"/>
              <a:t>intermediario</a:t>
            </a:r>
            <a:endParaRPr lang="pt-BR" baseline="0" dirty="0" smtClean="0"/>
          </a:p>
          <a:p>
            <a:endParaRPr lang="pt-BR" baseline="0" dirty="0" smtClean="0"/>
          </a:p>
          <a:p>
            <a:r>
              <a:rPr lang="pt-BR" baseline="0" dirty="0" smtClean="0"/>
              <a:t>Muitos estudos teóricos sobre descoberta de </a:t>
            </a:r>
            <a:r>
              <a:rPr lang="pt-BR" baseline="0" dirty="0" err="1" smtClean="0"/>
              <a:t>servicos</a:t>
            </a:r>
            <a:r>
              <a:rPr lang="pt-BR" baseline="0" dirty="0" smtClean="0"/>
              <a:t> e simulações, grande fonte de conhecimento sobre </a:t>
            </a:r>
            <a:r>
              <a:rPr lang="pt-BR" baseline="0" dirty="0" err="1" smtClean="0"/>
              <a:t>wi-fi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direct</a:t>
            </a:r>
            <a:r>
              <a:rPr lang="pt-BR" baseline="0" dirty="0" smtClean="0"/>
              <a:t> e funcionamento da descoberta de </a:t>
            </a:r>
            <a:r>
              <a:rPr lang="pt-BR" baseline="0" dirty="0" err="1" smtClean="0"/>
              <a:t>servicos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Ververidi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Polyzos</a:t>
            </a:r>
            <a:r>
              <a:rPr lang="pt-BR" baseline="0" dirty="0" smtClean="0"/>
              <a:t> (2008) descoberta de </a:t>
            </a:r>
            <a:r>
              <a:rPr lang="pt-BR" baseline="0" dirty="0" err="1" smtClean="0"/>
              <a:t>servicos</a:t>
            </a:r>
            <a:r>
              <a:rPr lang="pt-BR" baseline="0" dirty="0" smtClean="0"/>
              <a:t> em redes </a:t>
            </a:r>
            <a:r>
              <a:rPr lang="pt-BR" baseline="0" dirty="0" err="1" smtClean="0"/>
              <a:t>ad-hoc</a:t>
            </a:r>
            <a:endParaRPr lang="pt-BR" baseline="0" dirty="0" smtClean="0"/>
          </a:p>
          <a:p>
            <a:endParaRPr lang="pt-BR" baseline="0" dirty="0" smtClean="0"/>
          </a:p>
          <a:p>
            <a:r>
              <a:rPr lang="pt-BR" baseline="0" dirty="0" err="1" smtClean="0"/>
              <a:t>Camps-Mur</a:t>
            </a:r>
            <a:r>
              <a:rPr lang="pt-BR" baseline="0" dirty="0" smtClean="0"/>
              <a:t>, Garcia e Serrano (2013) </a:t>
            </a:r>
            <a:r>
              <a:rPr lang="pt-BR" baseline="0" dirty="0" err="1" smtClean="0"/>
              <a:t>wi-fi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direct</a:t>
            </a:r>
            <a:r>
              <a:rPr lang="pt-BR" baseline="0" dirty="0" smtClean="0"/>
              <a:t> bem explicado. </a:t>
            </a:r>
            <a:r>
              <a:rPr lang="pt-BR" baseline="0" dirty="0" err="1" smtClean="0"/>
              <a:t>Informacoes</a:t>
            </a:r>
            <a:r>
              <a:rPr lang="pt-BR" baseline="0" dirty="0" smtClean="0"/>
              <a:t> sobre </a:t>
            </a:r>
            <a:r>
              <a:rPr lang="pt-BR" baseline="0" dirty="0" err="1" smtClean="0"/>
              <a:t>seguranca</a:t>
            </a:r>
            <a:r>
              <a:rPr lang="pt-BR" baseline="0" dirty="0" smtClean="0"/>
              <a:t> e </a:t>
            </a:r>
            <a:r>
              <a:rPr lang="pt-BR" baseline="0" dirty="0" err="1" smtClean="0"/>
              <a:t>eficiencia</a:t>
            </a:r>
            <a:r>
              <a:rPr lang="pt-BR" baseline="0" dirty="0" smtClean="0"/>
              <a:t> na </a:t>
            </a:r>
            <a:r>
              <a:rPr lang="pt-BR" baseline="0" dirty="0" err="1" smtClean="0"/>
              <a:t>utilizacao</a:t>
            </a:r>
            <a:r>
              <a:rPr lang="pt-BR" baseline="0" dirty="0" smtClean="0"/>
              <a:t> de energia.</a:t>
            </a:r>
          </a:p>
          <a:p>
            <a:endParaRPr lang="pt-BR" baseline="0" dirty="0" smtClean="0"/>
          </a:p>
          <a:p>
            <a:r>
              <a:rPr lang="pt-BR" baseline="0" dirty="0" smtClean="0"/>
              <a:t>Durante o trabalho demo do chat com </a:t>
            </a:r>
            <a:r>
              <a:rPr lang="pt-BR" baseline="0" dirty="0" err="1" smtClean="0"/>
              <a:t>wi-fi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direct</a:t>
            </a:r>
            <a:r>
              <a:rPr lang="pt-BR" baseline="0" dirty="0" smtClean="0"/>
              <a:t> e </a:t>
            </a:r>
            <a:r>
              <a:rPr lang="pt-BR" baseline="0" dirty="0" err="1" smtClean="0"/>
              <a:t>servicos</a:t>
            </a:r>
            <a:r>
              <a:rPr lang="pt-BR" baseline="0" dirty="0" smtClean="0"/>
              <a:t>, demonstração simples da biblioteca.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51F21-8DC6-4B68-AD5F-B5F04C94151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50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51F21-8DC6-4B68-AD5F-B5F04C94151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50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51F21-8DC6-4B68-AD5F-B5F04C94151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50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51F21-8DC6-4B68-AD5F-B5F04C94151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50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AF1304-C969-4418-94DA-FA3A9ACE25DF}" type="datetime1">
              <a:rPr lang="pt-BR" smtClean="0"/>
              <a:t>04/10/2014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7B2DA27-D2A9-4A04-BFC7-EB967E74097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DBCCDD-D7D3-4EA8-ABAE-B94D218071BD}" type="datetime1">
              <a:rPr lang="pt-BR" smtClean="0"/>
              <a:t>04/10/2014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B2DA27-D2A9-4A04-BFC7-EB967E74097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35F7AE-85C8-4B93-B20F-89CCB79F3069}" type="datetime1">
              <a:rPr lang="pt-BR" smtClean="0"/>
              <a:t>04/10/2014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B2DA27-D2A9-4A04-BFC7-EB967E74097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380E4-49E8-43F4-BD65-2379BED812C9}" type="datetime1">
              <a:rPr lang="pt-BR" smtClean="0"/>
              <a:t>04/10/2014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B2DA27-D2A9-4A04-BFC7-EB967E74097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FAE17D-45DB-40C0-B4BF-1E20A6193C1F}" type="datetime1">
              <a:rPr lang="pt-BR" smtClean="0"/>
              <a:t>04/10/2014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B2DA27-D2A9-4A04-BFC7-EB967E74097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AD1D8F-BB52-48A9-AE1D-6B66A9958601}" type="datetime1">
              <a:rPr lang="pt-BR" smtClean="0"/>
              <a:t>04/10/2014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B2DA27-D2A9-4A04-BFC7-EB967E74097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D76D78-8B8D-414B-B886-9D953ECE158A}" type="datetime1">
              <a:rPr lang="pt-BR" smtClean="0"/>
              <a:t>04/10/2014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B2DA27-D2A9-4A04-BFC7-EB967E740978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0F4CF2-32EB-4893-B86A-FB49A8C298EB}" type="datetime1">
              <a:rPr lang="pt-BR" smtClean="0"/>
              <a:t>04/10/2014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B2DA27-D2A9-4A04-BFC7-EB967E740978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7C0594-4452-4706-9E46-F445D148E118}" type="datetime1">
              <a:rPr lang="pt-BR" smtClean="0"/>
              <a:t>04/10/2014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B2DA27-D2A9-4A04-BFC7-EB967E74097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D5AF5D8-7B4F-4C63-BB65-384A3F1F1313}" type="datetime1">
              <a:rPr lang="pt-BR" smtClean="0"/>
              <a:t>04/10/2014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B2DA27-D2A9-4A04-BFC7-EB967E740978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8B89AF2-1A49-4906-AE77-157B77F5C9FB}" type="datetime1">
              <a:rPr lang="pt-BR" smtClean="0"/>
              <a:t>04/10/2014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7B2DA27-D2A9-4A04-BFC7-EB967E740978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B5634D8-13C4-4FE4-BAE2-AA189B472C05}" type="datetime1">
              <a:rPr lang="pt-BR" smtClean="0"/>
              <a:t>04/10/2014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7B2DA27-D2A9-4A04-BFC7-EB967E74097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27584" y="188640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prstClr val="black"/>
                </a:solidFill>
                <a:latin typeface="Gill Sans MT"/>
              </a:rPr>
              <a:t>UNIVERSIDADE FEDERAL DO ESPIRITO </a:t>
            </a:r>
            <a:r>
              <a:rPr lang="pt-BR" dirty="0" smtClean="0">
                <a:solidFill>
                  <a:prstClr val="black"/>
                </a:solidFill>
                <a:latin typeface="Gill Sans MT"/>
              </a:rPr>
              <a:t>SANTO</a:t>
            </a:r>
          </a:p>
          <a:p>
            <a:pPr algn="ctr"/>
            <a:r>
              <a:rPr lang="pt-BR" dirty="0">
                <a:solidFill>
                  <a:prstClr val="black"/>
                </a:solidFill>
                <a:latin typeface="Gill Sans MT"/>
              </a:rPr>
              <a:t>CENTRO TECNOLÓGICO</a:t>
            </a:r>
          </a:p>
          <a:p>
            <a:pPr algn="ctr"/>
            <a:r>
              <a:rPr lang="pt-BR" dirty="0">
                <a:solidFill>
                  <a:prstClr val="black"/>
                </a:solidFill>
                <a:latin typeface="Gill Sans MT"/>
              </a:rPr>
              <a:t>DEPARTAMENTO DE </a:t>
            </a:r>
            <a:r>
              <a:rPr lang="pt-BR" dirty="0" smtClean="0">
                <a:solidFill>
                  <a:prstClr val="black"/>
                </a:solidFill>
                <a:latin typeface="Gill Sans MT"/>
              </a:rPr>
              <a:t>INFORMÁTICA – ENGENHARIA DE COMPUTAÇÃO</a:t>
            </a:r>
            <a:endParaRPr lang="pt-BR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84040" y="1732497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dirty="0" smtClean="0">
                <a:solidFill>
                  <a:prstClr val="black"/>
                </a:solidFill>
                <a:latin typeface="Gill Sans MT"/>
              </a:rPr>
              <a:t>ÁLVARO LUIZ LAGO DE MENEZES</a:t>
            </a:r>
            <a:endParaRPr lang="pt-BR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491880" y="558924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prstClr val="black"/>
                </a:solidFill>
                <a:latin typeface="Gill Sans MT"/>
              </a:rPr>
              <a:t>VITÓRIA</a:t>
            </a:r>
            <a:endParaRPr lang="pt-BR" dirty="0">
              <a:solidFill>
                <a:prstClr val="black"/>
              </a:solidFill>
              <a:latin typeface="Gill Sans MT"/>
            </a:endParaRPr>
          </a:p>
          <a:p>
            <a:pPr algn="ctr"/>
            <a:r>
              <a:rPr lang="pt-BR" dirty="0">
                <a:solidFill>
                  <a:prstClr val="black"/>
                </a:solidFill>
                <a:latin typeface="Gill Sans MT"/>
              </a:rPr>
              <a:t>2014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430651" y="4685238"/>
            <a:ext cx="6210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prstClr val="black"/>
                </a:solidFill>
                <a:latin typeface="Gill Sans MT"/>
              </a:rPr>
              <a:t>Orientador:  </a:t>
            </a:r>
            <a:r>
              <a:rPr lang="pt-BR" dirty="0" smtClean="0">
                <a:solidFill>
                  <a:prstClr val="black"/>
                </a:solidFill>
                <a:latin typeface="Gill Sans MT"/>
              </a:rPr>
              <a:t>Prof.ª  Dr.ª Roberta Lima Gomes</a:t>
            </a:r>
            <a:endParaRPr lang="pt-BR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227820" y="2852936"/>
            <a:ext cx="69211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>
                <a:solidFill>
                  <a:schemeClr val="tx2"/>
                </a:solidFill>
                <a:latin typeface="Gill Sans MT" panose="020B0502020104020203" pitchFamily="34" charset="0"/>
              </a:rPr>
              <a:t>SISTEMA DE VISUALIZAÇÃO E CONEXÃO DE SERVIÇOS VIA WI-FI DIRECT</a:t>
            </a:r>
            <a:endParaRPr lang="pt-BR" sz="2800" dirty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11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124812202"/>
              </p:ext>
            </p:extLst>
          </p:nvPr>
        </p:nvGraphicFramePr>
        <p:xfrm>
          <a:off x="611560" y="-387424"/>
          <a:ext cx="7920880" cy="1656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DA27-D2A9-4A04-BFC7-EB967E740978}" type="slidenum">
              <a:rPr lang="pt-BR" smtClean="0"/>
              <a:t>2</a:t>
            </a:fld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971600" y="1766714"/>
            <a:ext cx="7200800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 smtClean="0"/>
              <a:t>Evolução e popularização de dispositivos móveis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pt-BR" sz="22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 smtClean="0"/>
              <a:t>Aumento no poder de processamento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pt-BR" sz="22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 smtClean="0"/>
              <a:t>Limitações do modo </a:t>
            </a:r>
            <a:r>
              <a:rPr lang="pt-BR" sz="2200" i="1" dirty="0" smtClean="0"/>
              <a:t>ad hoc </a:t>
            </a:r>
            <a:r>
              <a:rPr lang="pt-BR" sz="2200" dirty="0" smtClean="0"/>
              <a:t>anterior:</a:t>
            </a:r>
            <a:endParaRPr lang="pt-BR" dirty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/>
              <a:t>Velocidades baixas de transmissão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/>
              <a:t>Dificuldades de conexão</a:t>
            </a:r>
          </a:p>
        </p:txBody>
      </p:sp>
    </p:spTree>
    <p:extLst>
      <p:ext uri="{BB962C8B-B14F-4D97-AF65-F5344CB8AC3E}">
        <p14:creationId xmlns:p14="http://schemas.microsoft.com/office/powerpoint/2010/main" val="215534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571930966"/>
              </p:ext>
            </p:extLst>
          </p:nvPr>
        </p:nvGraphicFramePr>
        <p:xfrm>
          <a:off x="611560" y="-387424"/>
          <a:ext cx="7920880" cy="1656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DA27-D2A9-4A04-BFC7-EB967E740978}" type="slidenum">
              <a:rPr lang="pt-BR" smtClean="0"/>
              <a:t>3</a:t>
            </a:fld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043608" y="1798072"/>
            <a:ext cx="72008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 smtClean="0"/>
              <a:t>Dinamismo das novas </a:t>
            </a:r>
            <a:r>
              <a:rPr lang="pt-BR" sz="2200" dirty="0" err="1" smtClean="0"/>
              <a:t>MANETs</a:t>
            </a:r>
            <a:endParaRPr lang="pt-BR" sz="22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pt-BR" sz="22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 smtClean="0"/>
              <a:t>Necessidade de descentralização das informações de serviços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pt-BR" sz="22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 smtClean="0"/>
              <a:t>Não há nativo no </a:t>
            </a:r>
            <a:r>
              <a:rPr lang="pt-BR" sz="2200" dirty="0" err="1" smtClean="0"/>
              <a:t>Android</a:t>
            </a:r>
            <a:r>
              <a:rPr lang="pt-BR" sz="2200" dirty="0" smtClean="0"/>
              <a:t> uma interface para visualização e conexão de Serviços</a:t>
            </a:r>
          </a:p>
        </p:txBody>
      </p:sp>
    </p:spTree>
    <p:extLst>
      <p:ext uri="{BB962C8B-B14F-4D97-AF65-F5344CB8AC3E}">
        <p14:creationId xmlns:p14="http://schemas.microsoft.com/office/powerpoint/2010/main" val="331694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575386516"/>
              </p:ext>
            </p:extLst>
          </p:nvPr>
        </p:nvGraphicFramePr>
        <p:xfrm>
          <a:off x="611560" y="-387424"/>
          <a:ext cx="7920880" cy="1656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DA27-D2A9-4A04-BFC7-EB967E740978}" type="slidenum">
              <a:rPr lang="pt-BR" smtClean="0"/>
              <a:t>4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83568" y="1654056"/>
            <a:ext cx="784887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 smtClean="0"/>
              <a:t>Pesquisar tecnologias atuais para conexão </a:t>
            </a:r>
            <a:r>
              <a:rPr lang="pt-BR" sz="2200" i="1" dirty="0" err="1" smtClean="0"/>
              <a:t>ad-hoc</a:t>
            </a:r>
            <a:endParaRPr lang="pt-BR" sz="2200" i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pt-BR" sz="22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 smtClean="0"/>
              <a:t>Estudar o padrão </a:t>
            </a:r>
            <a:r>
              <a:rPr lang="pt-BR" sz="2200" i="1" dirty="0" smtClean="0"/>
              <a:t>WI-FI </a:t>
            </a:r>
            <a:r>
              <a:rPr lang="pt-BR" sz="2200" i="1" dirty="0" err="1" smtClean="0"/>
              <a:t>Direct</a:t>
            </a:r>
            <a:r>
              <a:rPr lang="pt-BR" sz="2200" dirty="0" smtClean="0"/>
              <a:t> para conexão de dispositivos móveis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pt-BR" sz="22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 smtClean="0"/>
              <a:t>Estudar protocolos de descoberta de serviços no contexto do trabalho</a:t>
            </a:r>
          </a:p>
        </p:txBody>
      </p:sp>
    </p:spTree>
    <p:extLst>
      <p:ext uri="{BB962C8B-B14F-4D97-AF65-F5344CB8AC3E}">
        <p14:creationId xmlns:p14="http://schemas.microsoft.com/office/powerpoint/2010/main" val="346151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589009433"/>
              </p:ext>
            </p:extLst>
          </p:nvPr>
        </p:nvGraphicFramePr>
        <p:xfrm>
          <a:off x="611560" y="-387424"/>
          <a:ext cx="7920880" cy="1656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DA27-D2A9-4A04-BFC7-EB967E740978}" type="slidenum">
              <a:rPr lang="pt-BR" smtClean="0"/>
              <a:t>5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83568" y="2093654"/>
            <a:ext cx="784887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 smtClean="0"/>
              <a:t>Estudar uma plataforma móvel que possibilitasse colocar em prática os estudos realizados no trabalho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pt-BR" sz="22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 smtClean="0"/>
              <a:t>Implementar uma aplicação móvel que utilizasse os conceitos estudados</a:t>
            </a:r>
          </a:p>
        </p:txBody>
      </p:sp>
    </p:spTree>
    <p:extLst>
      <p:ext uri="{BB962C8B-B14F-4D97-AF65-F5344CB8AC3E}">
        <p14:creationId xmlns:p14="http://schemas.microsoft.com/office/powerpoint/2010/main" val="174371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346679170"/>
              </p:ext>
            </p:extLst>
          </p:nvPr>
        </p:nvGraphicFramePr>
        <p:xfrm>
          <a:off x="611560" y="-387424"/>
          <a:ext cx="7920880" cy="1656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DA27-D2A9-4A04-BFC7-EB967E740978}" type="slidenum">
              <a:rPr lang="pt-BR" smtClean="0"/>
              <a:t>6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83568" y="1772816"/>
            <a:ext cx="784887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 smtClean="0"/>
              <a:t>Desenvolver o </a:t>
            </a:r>
            <a:r>
              <a:rPr lang="pt-BR" sz="2200" smtClean="0"/>
              <a:t>sistema em </a:t>
            </a:r>
            <a:r>
              <a:rPr lang="pt-BR" sz="2200" dirty="0" err="1" smtClean="0"/>
              <a:t>Android</a:t>
            </a:r>
            <a:endParaRPr lang="pt-BR" sz="22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/>
              <a:t>Utilizar a rede WI-FI </a:t>
            </a:r>
            <a:r>
              <a:rPr lang="pt-BR" sz="2200" dirty="0" err="1"/>
              <a:t>Direct</a:t>
            </a:r>
            <a:endParaRPr lang="pt-BR" sz="22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 smtClean="0"/>
              <a:t>Utilizar o protocolo DNS-SD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 smtClean="0"/>
              <a:t>Implementar um exemplo que utilize os conceitos estudados</a:t>
            </a:r>
          </a:p>
        </p:txBody>
      </p:sp>
    </p:spTree>
    <p:extLst>
      <p:ext uri="{BB962C8B-B14F-4D97-AF65-F5344CB8AC3E}">
        <p14:creationId xmlns:p14="http://schemas.microsoft.com/office/powerpoint/2010/main" val="295639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33652" y="2716204"/>
            <a:ext cx="84249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dirty="0" smtClean="0">
                <a:latin typeface="Gill Sans MT" panose="020B0502020104020203" pitchFamily="34" charset="0"/>
              </a:rPr>
              <a:t>OBRIGADO</a:t>
            </a:r>
            <a:endParaRPr lang="pt-BR" sz="4000" dirty="0">
              <a:latin typeface="Gill Sans MT" panose="020B0502020104020203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DA27-D2A9-4A04-BFC7-EB967E74097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81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1272</TotalTime>
  <Words>411</Words>
  <Application>Microsoft Office PowerPoint</Application>
  <PresentationFormat>Apresentação na tela (4:3)</PresentationFormat>
  <Paragraphs>75</Paragraphs>
  <Slides>7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Concurso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Walter</dc:creator>
  <cp:lastModifiedBy>Alyne Pattuzzo</cp:lastModifiedBy>
  <cp:revision>152</cp:revision>
  <dcterms:created xsi:type="dcterms:W3CDTF">2014-07-30T23:09:53Z</dcterms:created>
  <dcterms:modified xsi:type="dcterms:W3CDTF">2014-10-04T21:58:36Z</dcterms:modified>
</cp:coreProperties>
</file>