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9"/>
  </p:notesMasterIdLst>
  <p:sldIdLst>
    <p:sldId id="256" r:id="rId2"/>
    <p:sldId id="258" r:id="rId3"/>
    <p:sldId id="326" r:id="rId4"/>
    <p:sldId id="314" r:id="rId5"/>
    <p:sldId id="313" r:id="rId6"/>
    <p:sldId id="315" r:id="rId7"/>
    <p:sldId id="316" r:id="rId8"/>
    <p:sldId id="317" r:id="rId9"/>
    <p:sldId id="318" r:id="rId10"/>
    <p:sldId id="319" r:id="rId11"/>
    <p:sldId id="320" r:id="rId12"/>
    <p:sldId id="322" r:id="rId13"/>
    <p:sldId id="321" r:id="rId14"/>
    <p:sldId id="323" r:id="rId15"/>
    <p:sldId id="324" r:id="rId16"/>
    <p:sldId id="325" r:id="rId17"/>
    <p:sldId id="30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yne Pattuzzo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vertBarState="maximized">
    <p:restoredLeft sz="15588" autoAdjust="0"/>
    <p:restoredTop sz="73112" autoAdjust="0"/>
  </p:normalViewPr>
  <p:slideViewPr>
    <p:cSldViewPr>
      <p:cViewPr varScale="1">
        <p:scale>
          <a:sx n="53" d="100"/>
          <a:sy n="53" d="100"/>
        </p:scale>
        <p:origin x="-16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SUMÁRIO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C080BF5C-08B8-4D24-A354-E42613FFE136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89C25D96-078E-483A-9C54-05DDC3EF55AF}" type="presOf" srcId="{DE931A7F-3D80-454E-8EE2-FADC895EF8B6}" destId="{3BDA1A5A-6E70-42FF-9B96-2A768E2D3835}" srcOrd="0" destOrd="0" presId="urn:microsoft.com/office/officeart/2005/8/layout/lProcess3"/>
    <dgm:cxn modelId="{194594E6-FF43-470B-B812-4870DF8F14D0}" type="presOf" srcId="{DD133CF9-4C3B-4014-89A8-8541FA75D710}" destId="{D180DFA3-4926-459B-8AFB-933A1CB93C64}" srcOrd="0" destOrd="0" presId="urn:microsoft.com/office/officeart/2005/8/layout/lProcess3"/>
    <dgm:cxn modelId="{1323871B-51D6-42A9-A6B0-8865A223373A}" type="presParOf" srcId="{D180DFA3-4926-459B-8AFB-933A1CB93C64}" destId="{E2B0CA2C-7A4B-44E3-B4BA-96029813CE3B}" srcOrd="0" destOrd="0" presId="urn:microsoft.com/office/officeart/2005/8/layout/lProcess3"/>
    <dgm:cxn modelId="{7CBEB912-7BC2-4A6A-99AC-F57C579BE731}" type="presParOf" srcId="{E2B0CA2C-7A4B-44E3-B4BA-96029813CE3B}" destId="{3BDA1A5A-6E70-42FF-9B96-2A768E2D3835}" srcOrd="0" destOrd="0" presId="urn:microsoft.com/office/officeart/2005/8/layout/lProcess3"/>
    <dgm:cxn modelId="{791F3142-A31D-47D9-BF99-186CCBAF6BF3}" type="presParOf" srcId="{E2B0CA2C-7A4B-44E3-B4BA-96029813CE3B}" destId="{FC0F4DC9-09B2-4B89-9953-E28B6A4E2DFE}" srcOrd="1" destOrd="0" presId="urn:microsoft.com/office/officeart/2005/8/layout/lProcess3"/>
    <dgm:cxn modelId="{D14C25C2-95DA-416C-8312-66C99A8E8946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MainApplication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A0906E49-D1B3-4849-BB9A-4EE52BC76768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BD60D709-168B-4DFD-942F-134DE66A718F}" type="presOf" srcId="{DE931A7F-3D80-454E-8EE2-FADC895EF8B6}" destId="{3BDA1A5A-6E70-42FF-9B96-2A768E2D3835}" srcOrd="0" destOrd="0" presId="urn:microsoft.com/office/officeart/2005/8/layout/lProcess3"/>
    <dgm:cxn modelId="{D1B706C4-14CA-4B05-B364-0C1E2923FC01}" type="presOf" srcId="{B83734B2-504C-452C-96F0-58FAE2E0F75B}" destId="{DCBC4AA7-5B34-4058-8DCE-45073067BFBC}" srcOrd="0" destOrd="0" presId="urn:microsoft.com/office/officeart/2005/8/layout/lProcess3"/>
    <dgm:cxn modelId="{F419F61D-F6C9-4B1F-B057-A8DA1CF665C4}" type="presParOf" srcId="{D180DFA3-4926-459B-8AFB-933A1CB93C64}" destId="{E2B0CA2C-7A4B-44E3-B4BA-96029813CE3B}" srcOrd="0" destOrd="0" presId="urn:microsoft.com/office/officeart/2005/8/layout/lProcess3"/>
    <dgm:cxn modelId="{3E56FE6D-2F86-4CF2-A6A9-91F84D5AFE6D}" type="presParOf" srcId="{E2B0CA2C-7A4B-44E3-B4BA-96029813CE3B}" destId="{3BDA1A5A-6E70-42FF-9B96-2A768E2D3835}" srcOrd="0" destOrd="0" presId="urn:microsoft.com/office/officeart/2005/8/layout/lProcess3"/>
    <dgm:cxn modelId="{D59A73E3-0B6A-4EF6-8614-AFF65F8CCFD6}" type="presParOf" srcId="{E2B0CA2C-7A4B-44E3-B4BA-96029813CE3B}" destId="{FC0F4DC9-09B2-4B89-9953-E28B6A4E2DFE}" srcOrd="1" destOrd="0" presId="urn:microsoft.com/office/officeart/2005/8/layout/lProcess3"/>
    <dgm:cxn modelId="{39C2484C-1766-40CA-A198-9553B2A860C2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MainApplication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DFC5FEEC-411C-4A37-8623-FA15C76464FB}" type="presOf" srcId="{DE931A7F-3D80-454E-8EE2-FADC895EF8B6}" destId="{3BDA1A5A-6E70-42FF-9B96-2A768E2D3835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024C8C72-1EBC-4230-B0A4-C353A0971E6B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5B92F2DD-6913-492A-9552-3D17A105C1B5}" type="presOf" srcId="{DD133CF9-4C3B-4014-89A8-8541FA75D710}" destId="{D180DFA3-4926-459B-8AFB-933A1CB93C64}" srcOrd="0" destOrd="0" presId="urn:microsoft.com/office/officeart/2005/8/layout/lProcess3"/>
    <dgm:cxn modelId="{F5490DA2-554A-4644-BFD6-5E2FC530A21F}" type="presParOf" srcId="{D180DFA3-4926-459B-8AFB-933A1CB93C64}" destId="{E2B0CA2C-7A4B-44E3-B4BA-96029813CE3B}" srcOrd="0" destOrd="0" presId="urn:microsoft.com/office/officeart/2005/8/layout/lProcess3"/>
    <dgm:cxn modelId="{0DC35B44-49A7-402B-A63D-E3AA10103702}" type="presParOf" srcId="{E2B0CA2C-7A4B-44E3-B4BA-96029813CE3B}" destId="{3BDA1A5A-6E70-42FF-9B96-2A768E2D3835}" srcOrd="0" destOrd="0" presId="urn:microsoft.com/office/officeart/2005/8/layout/lProcess3"/>
    <dgm:cxn modelId="{7316A8A6-5053-493C-B4C2-D76EA5A2B15C}" type="presParOf" srcId="{E2B0CA2C-7A4B-44E3-B4BA-96029813CE3B}" destId="{FC0F4DC9-09B2-4B89-9953-E28B6A4E2DFE}" srcOrd="1" destOrd="0" presId="urn:microsoft.com/office/officeart/2005/8/layout/lProcess3"/>
    <dgm:cxn modelId="{4206D4C0-56EB-49FC-AFF3-AC55EBF26A7C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ChatExample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861C79C4-23DD-4C9B-AFD5-2F3E97A6FBFD}" type="presOf" srcId="{DD133CF9-4C3B-4014-89A8-8541FA75D710}" destId="{D180DFA3-4926-459B-8AFB-933A1CB93C64}" srcOrd="0" destOrd="0" presId="urn:microsoft.com/office/officeart/2005/8/layout/lProcess3"/>
    <dgm:cxn modelId="{0304539C-1409-492E-B1E3-D2B81B56E34D}" type="presOf" srcId="{DE931A7F-3D80-454E-8EE2-FADC895EF8B6}" destId="{3BDA1A5A-6E70-42FF-9B96-2A768E2D3835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35CD9AC2-E8ED-49A8-8F9E-02CCB8EE334A}" type="presOf" srcId="{B83734B2-504C-452C-96F0-58FAE2E0F75B}" destId="{DCBC4AA7-5B34-4058-8DCE-45073067BFBC}" srcOrd="0" destOrd="0" presId="urn:microsoft.com/office/officeart/2005/8/layout/lProcess3"/>
    <dgm:cxn modelId="{62E3059E-AC35-4F9A-B981-EA0795CF0D3A}" type="presParOf" srcId="{D180DFA3-4926-459B-8AFB-933A1CB93C64}" destId="{E2B0CA2C-7A4B-44E3-B4BA-96029813CE3B}" srcOrd="0" destOrd="0" presId="urn:microsoft.com/office/officeart/2005/8/layout/lProcess3"/>
    <dgm:cxn modelId="{CB9FC083-E8BB-4FCD-8C94-F1D18F166E77}" type="presParOf" srcId="{E2B0CA2C-7A4B-44E3-B4BA-96029813CE3B}" destId="{3BDA1A5A-6E70-42FF-9B96-2A768E2D3835}" srcOrd="0" destOrd="0" presId="urn:microsoft.com/office/officeart/2005/8/layout/lProcess3"/>
    <dgm:cxn modelId="{E0F3169D-0E01-4A1C-AF84-C933C7417AC5}" type="presParOf" srcId="{E2B0CA2C-7A4B-44E3-B4BA-96029813CE3B}" destId="{FC0F4DC9-09B2-4B89-9953-E28B6A4E2DFE}" srcOrd="1" destOrd="0" presId="urn:microsoft.com/office/officeart/2005/8/layout/lProcess3"/>
    <dgm:cxn modelId="{5136CD64-1A83-465A-B7B5-2C546A05E60B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ChatExample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000BD29C-F0FA-4A19-B722-4AB01AEB45AF}" type="presOf" srcId="{DD133CF9-4C3B-4014-89A8-8541FA75D710}" destId="{D180DFA3-4926-459B-8AFB-933A1CB93C64}" srcOrd="0" destOrd="0" presId="urn:microsoft.com/office/officeart/2005/8/layout/lProcess3"/>
    <dgm:cxn modelId="{BACF1529-9EDF-418E-BFC9-9E3BA5C7CDEA}" type="presOf" srcId="{DE931A7F-3D80-454E-8EE2-FADC895EF8B6}" destId="{3BDA1A5A-6E70-42FF-9B96-2A768E2D3835}" srcOrd="0" destOrd="0" presId="urn:microsoft.com/office/officeart/2005/8/layout/lProcess3"/>
    <dgm:cxn modelId="{3CC0205A-577C-4732-BB95-F6AE33AD93E7}" type="presOf" srcId="{B83734B2-504C-452C-96F0-58FAE2E0F75B}" destId="{DCBC4AA7-5B34-4058-8DCE-45073067BFBC}" srcOrd="0" destOrd="0" presId="urn:microsoft.com/office/officeart/2005/8/layout/lProcess3"/>
    <dgm:cxn modelId="{B90956FE-2804-4A33-91CE-2EAD7CB68309}" type="presParOf" srcId="{D180DFA3-4926-459B-8AFB-933A1CB93C64}" destId="{E2B0CA2C-7A4B-44E3-B4BA-96029813CE3B}" srcOrd="0" destOrd="0" presId="urn:microsoft.com/office/officeart/2005/8/layout/lProcess3"/>
    <dgm:cxn modelId="{D35BD919-7633-45FC-8191-A3DDB4A72171}" type="presParOf" srcId="{E2B0CA2C-7A4B-44E3-B4BA-96029813CE3B}" destId="{3BDA1A5A-6E70-42FF-9B96-2A768E2D3835}" srcOrd="0" destOrd="0" presId="urn:microsoft.com/office/officeart/2005/8/layout/lProcess3"/>
    <dgm:cxn modelId="{16EB5397-7441-4CFE-8B03-15A12AF2EB27}" type="presParOf" srcId="{E2B0CA2C-7A4B-44E3-B4BA-96029813CE3B}" destId="{FC0F4DC9-09B2-4B89-9953-E28B6A4E2DFE}" srcOrd="1" destOrd="0" presId="urn:microsoft.com/office/officeart/2005/8/layout/lProcess3"/>
    <dgm:cxn modelId="{C7441121-7204-4849-863A-5EDF9AA7D669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4 - Conclusão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Considerações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120F8240-CF2F-4619-B4B6-D01AE52BD04B}" type="presOf" srcId="{B83734B2-504C-452C-96F0-58FAE2E0F75B}" destId="{DCBC4AA7-5B34-4058-8DCE-45073067BFBC}" srcOrd="0" destOrd="0" presId="urn:microsoft.com/office/officeart/2005/8/layout/lProcess3"/>
    <dgm:cxn modelId="{8EAC6FCE-A59F-459E-AB22-51A79AA8B84A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1A975717-1BE3-4E22-9125-97D3C10D0225}" type="presOf" srcId="{DE931A7F-3D80-454E-8EE2-FADC895EF8B6}" destId="{3BDA1A5A-6E70-42FF-9B96-2A768E2D3835}" srcOrd="0" destOrd="0" presId="urn:microsoft.com/office/officeart/2005/8/layout/lProcess3"/>
    <dgm:cxn modelId="{231843F7-041E-47CC-A3EF-731C2E4928C9}" type="presParOf" srcId="{D180DFA3-4926-459B-8AFB-933A1CB93C64}" destId="{E2B0CA2C-7A4B-44E3-B4BA-96029813CE3B}" srcOrd="0" destOrd="0" presId="urn:microsoft.com/office/officeart/2005/8/layout/lProcess3"/>
    <dgm:cxn modelId="{7CAB1BD0-7656-4967-ABF9-66C34CB5D6C7}" type="presParOf" srcId="{E2B0CA2C-7A4B-44E3-B4BA-96029813CE3B}" destId="{3BDA1A5A-6E70-42FF-9B96-2A768E2D3835}" srcOrd="0" destOrd="0" presId="urn:microsoft.com/office/officeart/2005/8/layout/lProcess3"/>
    <dgm:cxn modelId="{BE336548-96FD-4141-A9D9-D137604C9170}" type="presParOf" srcId="{E2B0CA2C-7A4B-44E3-B4BA-96029813CE3B}" destId="{FC0F4DC9-09B2-4B89-9953-E28B6A4E2DFE}" srcOrd="1" destOrd="0" presId="urn:microsoft.com/office/officeart/2005/8/layout/lProcess3"/>
    <dgm:cxn modelId="{36C2A9B0-A793-498C-90C5-D460243CF38E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4 - Conclusão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Trabalhos Futuros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21A3FB3D-D1FF-4F54-83DE-220EBFB71606}" type="presOf" srcId="{DE931A7F-3D80-454E-8EE2-FADC895EF8B6}" destId="{3BDA1A5A-6E70-42FF-9B96-2A768E2D3835}" srcOrd="0" destOrd="0" presId="urn:microsoft.com/office/officeart/2005/8/layout/lProcess3"/>
    <dgm:cxn modelId="{BD3B828F-0DF1-4C17-AB05-ACB32402D74B}" type="presOf" srcId="{B83734B2-504C-452C-96F0-58FAE2E0F75B}" destId="{DCBC4AA7-5B34-4058-8DCE-45073067BFBC}" srcOrd="0" destOrd="0" presId="urn:microsoft.com/office/officeart/2005/8/layout/lProcess3"/>
    <dgm:cxn modelId="{D428C84B-514F-4B85-B334-A8F91A9E468B}" type="presOf" srcId="{DD133CF9-4C3B-4014-89A8-8541FA75D710}" destId="{D180DFA3-4926-459B-8AFB-933A1CB93C64}" srcOrd="0" destOrd="0" presId="urn:microsoft.com/office/officeart/2005/8/layout/lProcess3"/>
    <dgm:cxn modelId="{4986EB38-1AA0-4D1D-AEDB-970FABB69CB3}" type="presParOf" srcId="{D180DFA3-4926-459B-8AFB-933A1CB93C64}" destId="{E2B0CA2C-7A4B-44E3-B4BA-96029813CE3B}" srcOrd="0" destOrd="0" presId="urn:microsoft.com/office/officeart/2005/8/layout/lProcess3"/>
    <dgm:cxn modelId="{10DD1984-9460-4FF4-92A7-1410FFFA95CE}" type="presParOf" srcId="{E2B0CA2C-7A4B-44E3-B4BA-96029813CE3B}" destId="{3BDA1A5A-6E70-42FF-9B96-2A768E2D3835}" srcOrd="0" destOrd="0" presId="urn:microsoft.com/office/officeart/2005/8/layout/lProcess3"/>
    <dgm:cxn modelId="{652B1848-9DCA-4203-B948-54F7D9380D8E}" type="presParOf" srcId="{E2B0CA2C-7A4B-44E3-B4BA-96029813CE3B}" destId="{FC0F4DC9-09B2-4B89-9953-E28B6A4E2DFE}" srcOrd="1" destOrd="0" presId="urn:microsoft.com/office/officeart/2005/8/layout/lProcess3"/>
    <dgm:cxn modelId="{E2166792-1C95-4E72-B608-DDA8A2A7F46A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B8D1FF5F-FD91-4D21-BE15-DCA7348E2BE8}" type="presOf" srcId="{DE931A7F-3D80-454E-8EE2-FADC895EF8B6}" destId="{3BDA1A5A-6E70-42FF-9B96-2A768E2D3835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6E03BC2F-FA08-4418-8097-BFBC74C0EBB7}" type="presOf" srcId="{DD133CF9-4C3B-4014-89A8-8541FA75D710}" destId="{D180DFA3-4926-459B-8AFB-933A1CB93C64}" srcOrd="0" destOrd="0" presId="urn:microsoft.com/office/officeart/2005/8/layout/lProcess3"/>
    <dgm:cxn modelId="{9232DC46-E6B2-474D-AF3A-4298F88A6ED3}" type="presOf" srcId="{B83734B2-504C-452C-96F0-58FAE2E0F75B}" destId="{DCBC4AA7-5B34-4058-8DCE-45073067BFBC}" srcOrd="0" destOrd="0" presId="urn:microsoft.com/office/officeart/2005/8/layout/lProcess3"/>
    <dgm:cxn modelId="{EC5DEBD7-FA05-449D-87A6-091E81DCE00B}" type="presParOf" srcId="{D180DFA3-4926-459B-8AFB-933A1CB93C64}" destId="{E2B0CA2C-7A4B-44E3-B4BA-96029813CE3B}" srcOrd="0" destOrd="0" presId="urn:microsoft.com/office/officeart/2005/8/layout/lProcess3"/>
    <dgm:cxn modelId="{E33FF7E9-B595-4CE1-AD4D-38A93413F7B3}" type="presParOf" srcId="{E2B0CA2C-7A4B-44E3-B4BA-96029813CE3B}" destId="{3BDA1A5A-6E70-42FF-9B96-2A768E2D3835}" srcOrd="0" destOrd="0" presId="urn:microsoft.com/office/officeart/2005/8/layout/lProcess3"/>
    <dgm:cxn modelId="{DD08A6E8-131E-4FB7-B3CC-60385554F3D6}" type="presParOf" srcId="{E2B0CA2C-7A4B-44E3-B4BA-96029813CE3B}" destId="{FC0F4DC9-09B2-4B89-9953-E28B6A4E2DFE}" srcOrd="1" destOrd="0" presId="urn:microsoft.com/office/officeart/2005/8/layout/lProcess3"/>
    <dgm:cxn modelId="{DF304429-8976-4031-8FB7-1F99ADC17469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A563B05A-1274-4F6C-A85F-5AE309E404F1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245EFF30-EB8F-4317-BC0C-6674EB16E9B3}" type="presOf" srcId="{DE931A7F-3D80-454E-8EE2-FADC895EF8B6}" destId="{3BDA1A5A-6E70-42FF-9B96-2A768E2D3835}" srcOrd="0" destOrd="0" presId="urn:microsoft.com/office/officeart/2005/8/layout/lProcess3"/>
    <dgm:cxn modelId="{851BF16B-3298-4A84-95B7-0598059745CF}" type="presOf" srcId="{B83734B2-504C-452C-96F0-58FAE2E0F75B}" destId="{DCBC4AA7-5B34-4058-8DCE-45073067BFBC}" srcOrd="0" destOrd="0" presId="urn:microsoft.com/office/officeart/2005/8/layout/lProcess3"/>
    <dgm:cxn modelId="{06CB46B0-4324-4625-BAB5-F50CA326D588}" type="presParOf" srcId="{D180DFA3-4926-459B-8AFB-933A1CB93C64}" destId="{E2B0CA2C-7A4B-44E3-B4BA-96029813CE3B}" srcOrd="0" destOrd="0" presId="urn:microsoft.com/office/officeart/2005/8/layout/lProcess3"/>
    <dgm:cxn modelId="{6F724B13-5DF0-4563-BBDE-50AC27D734BD}" type="presParOf" srcId="{E2B0CA2C-7A4B-44E3-B4BA-96029813CE3B}" destId="{3BDA1A5A-6E70-42FF-9B96-2A768E2D3835}" srcOrd="0" destOrd="0" presId="urn:microsoft.com/office/officeart/2005/8/layout/lProcess3"/>
    <dgm:cxn modelId="{0ACBD147-C11D-4AFB-992C-96DF22FF09C9}" type="presParOf" srcId="{E2B0CA2C-7A4B-44E3-B4BA-96029813CE3B}" destId="{FC0F4DC9-09B2-4B89-9953-E28B6A4E2DFE}" srcOrd="1" destOrd="0" presId="urn:microsoft.com/office/officeart/2005/8/layout/lProcess3"/>
    <dgm:cxn modelId="{8C44BA95-B2FA-4040-860F-4501BF0EFF26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94DA1F4C-8641-4555-9632-0373D2D565D6}" type="presOf" srcId="{DE931A7F-3D80-454E-8EE2-FADC895EF8B6}" destId="{3BDA1A5A-6E70-42FF-9B96-2A768E2D3835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7E0FD771-4EC8-4CFB-BA61-544C7E399333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B6F053F4-8423-443C-96EB-63A22C2A0A20}" type="presOf" srcId="{DD133CF9-4C3B-4014-89A8-8541FA75D710}" destId="{D180DFA3-4926-459B-8AFB-933A1CB93C64}" srcOrd="0" destOrd="0" presId="urn:microsoft.com/office/officeart/2005/8/layout/lProcess3"/>
    <dgm:cxn modelId="{9B5F7636-0529-46C3-999D-E731897A59FB}" type="presParOf" srcId="{D180DFA3-4926-459B-8AFB-933A1CB93C64}" destId="{E2B0CA2C-7A4B-44E3-B4BA-96029813CE3B}" srcOrd="0" destOrd="0" presId="urn:microsoft.com/office/officeart/2005/8/layout/lProcess3"/>
    <dgm:cxn modelId="{8A169546-6049-4111-A5A1-FC71CDDAE358}" type="presParOf" srcId="{E2B0CA2C-7A4B-44E3-B4BA-96029813CE3B}" destId="{3BDA1A5A-6E70-42FF-9B96-2A768E2D3835}" srcOrd="0" destOrd="0" presId="urn:microsoft.com/office/officeart/2005/8/layout/lProcess3"/>
    <dgm:cxn modelId="{3AD96FBA-E300-4B75-ABD9-25FF433DD69C}" type="presParOf" srcId="{E2B0CA2C-7A4B-44E3-B4BA-96029813CE3B}" destId="{FC0F4DC9-09B2-4B89-9953-E28B6A4E2DFE}" srcOrd="1" destOrd="0" presId="urn:microsoft.com/office/officeart/2005/8/layout/lProcess3"/>
    <dgm:cxn modelId="{FC8B5D4E-D0AB-4E76-BCAF-570781D6928C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1 - INTRODUÇÃO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845BC0FF-F85D-48D7-A0C6-2F9DEAC5E9E2}" type="presOf" srcId="{B83734B2-504C-452C-96F0-58FAE2E0F75B}" destId="{DCBC4AA7-5B34-4058-8DCE-45073067BFBC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976A9304-7770-42D7-81A6-946B07E5559B}" type="presOf" srcId="{DD133CF9-4C3B-4014-89A8-8541FA75D710}" destId="{D180DFA3-4926-459B-8AFB-933A1CB93C64}" srcOrd="0" destOrd="0" presId="urn:microsoft.com/office/officeart/2005/8/layout/lProcess3"/>
    <dgm:cxn modelId="{7BD3E3E2-8EE4-4C99-A205-85DCAA87787E}" type="presOf" srcId="{DE931A7F-3D80-454E-8EE2-FADC895EF8B6}" destId="{3BDA1A5A-6E70-42FF-9B96-2A768E2D3835}" srcOrd="0" destOrd="0" presId="urn:microsoft.com/office/officeart/2005/8/layout/lProcess3"/>
    <dgm:cxn modelId="{60F75E61-6C14-4408-B839-7CE54FF99A1A}" type="presParOf" srcId="{D180DFA3-4926-459B-8AFB-933A1CB93C64}" destId="{E2B0CA2C-7A4B-44E3-B4BA-96029813CE3B}" srcOrd="0" destOrd="0" presId="urn:microsoft.com/office/officeart/2005/8/layout/lProcess3"/>
    <dgm:cxn modelId="{9EAAB7FE-1047-4D37-A7AD-E347C7E1F3E1}" type="presParOf" srcId="{E2B0CA2C-7A4B-44E3-B4BA-96029813CE3B}" destId="{3BDA1A5A-6E70-42FF-9B96-2A768E2D3835}" srcOrd="0" destOrd="0" presId="urn:microsoft.com/office/officeart/2005/8/layout/lProcess3"/>
    <dgm:cxn modelId="{10FC0D7A-856F-436D-A2AB-40AC6EC6248D}" type="presParOf" srcId="{E2B0CA2C-7A4B-44E3-B4BA-96029813CE3B}" destId="{FC0F4DC9-09B2-4B89-9953-E28B6A4E2DFE}" srcOrd="1" destOrd="0" presId="urn:microsoft.com/office/officeart/2005/8/layout/lProcess3"/>
    <dgm:cxn modelId="{DD3B79F6-58F7-488E-9520-B366CE649CEB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2 - Proposta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8ADAD3C1-F3EE-4565-8B87-9F50756E0E22}" type="presOf" srcId="{B83734B2-504C-452C-96F0-58FAE2E0F75B}" destId="{DCBC4AA7-5B34-4058-8DCE-45073067BFBC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BB1184C8-1BCF-4B96-868A-72D628C6763A}" type="presOf" srcId="{DE931A7F-3D80-454E-8EE2-FADC895EF8B6}" destId="{3BDA1A5A-6E70-42FF-9B96-2A768E2D3835}" srcOrd="0" destOrd="0" presId="urn:microsoft.com/office/officeart/2005/8/layout/lProcess3"/>
    <dgm:cxn modelId="{A77462E5-0EEF-4669-9D1B-586F6EAE9560}" type="presOf" srcId="{DD133CF9-4C3B-4014-89A8-8541FA75D710}" destId="{D180DFA3-4926-459B-8AFB-933A1CB93C64}" srcOrd="0" destOrd="0" presId="urn:microsoft.com/office/officeart/2005/8/layout/lProcess3"/>
    <dgm:cxn modelId="{F8291FEE-868A-45F8-A6F4-9761450193FC}" type="presParOf" srcId="{D180DFA3-4926-459B-8AFB-933A1CB93C64}" destId="{E2B0CA2C-7A4B-44E3-B4BA-96029813CE3B}" srcOrd="0" destOrd="0" presId="urn:microsoft.com/office/officeart/2005/8/layout/lProcess3"/>
    <dgm:cxn modelId="{A50EBFD9-D433-408C-BBD1-4C477415FD0C}" type="presParOf" srcId="{E2B0CA2C-7A4B-44E3-B4BA-96029813CE3B}" destId="{3BDA1A5A-6E70-42FF-9B96-2A768E2D3835}" srcOrd="0" destOrd="0" presId="urn:microsoft.com/office/officeart/2005/8/layout/lProcess3"/>
    <dgm:cxn modelId="{30C1E1DC-5F25-46BC-803C-38F466058962}" type="presParOf" srcId="{E2B0CA2C-7A4B-44E3-B4BA-96029813CE3B}" destId="{FC0F4DC9-09B2-4B89-9953-E28B6A4E2DFE}" srcOrd="1" destOrd="0" presId="urn:microsoft.com/office/officeart/2005/8/layout/lProcess3"/>
    <dgm:cxn modelId="{3DAA5EF2-F7A3-446C-A7DD-6B3CDAE40232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Tecnologias Utilizadas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84F19986-505B-4598-B137-FC738A2EC354}" type="presOf" srcId="{DD133CF9-4C3B-4014-89A8-8541FA75D710}" destId="{D180DFA3-4926-459B-8AFB-933A1CB93C64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03E5DE52-CC57-407E-9BED-9E906427FBF5}" type="presOf" srcId="{DE931A7F-3D80-454E-8EE2-FADC895EF8B6}" destId="{3BDA1A5A-6E70-42FF-9B96-2A768E2D3835}" srcOrd="0" destOrd="0" presId="urn:microsoft.com/office/officeart/2005/8/layout/lProcess3"/>
    <dgm:cxn modelId="{24CF832F-53C0-425B-A3B3-1D1AAAAE7BD0}" type="presOf" srcId="{B83734B2-504C-452C-96F0-58FAE2E0F75B}" destId="{DCBC4AA7-5B34-4058-8DCE-45073067BFBC}" srcOrd="0" destOrd="0" presId="urn:microsoft.com/office/officeart/2005/8/layout/lProcess3"/>
    <dgm:cxn modelId="{F89B41D4-596A-41C3-8185-C731E158F3D7}" type="presParOf" srcId="{D180DFA3-4926-459B-8AFB-933A1CB93C64}" destId="{E2B0CA2C-7A4B-44E3-B4BA-96029813CE3B}" srcOrd="0" destOrd="0" presId="urn:microsoft.com/office/officeart/2005/8/layout/lProcess3"/>
    <dgm:cxn modelId="{FDC85FB0-C98B-4D0F-AA6A-E3DD8EE79C46}" type="presParOf" srcId="{E2B0CA2C-7A4B-44E3-B4BA-96029813CE3B}" destId="{3BDA1A5A-6E70-42FF-9B96-2A768E2D3835}" srcOrd="0" destOrd="0" presId="urn:microsoft.com/office/officeart/2005/8/layout/lProcess3"/>
    <dgm:cxn modelId="{6E442E95-DB7D-4602-ABBF-5C337C416663}" type="presParOf" srcId="{E2B0CA2C-7A4B-44E3-B4BA-96029813CE3B}" destId="{FC0F4DC9-09B2-4B89-9953-E28B6A4E2DFE}" srcOrd="1" destOrd="0" presId="urn:microsoft.com/office/officeart/2005/8/layout/lProcess3"/>
    <dgm:cxn modelId="{CE7C3007-521E-40E5-83DB-36A41E93EBE7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Módulos da Aplicação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0FDFEE01-7901-41D2-A3E2-CE12B79772FD}" type="presOf" srcId="{B83734B2-504C-452C-96F0-58FAE2E0F75B}" destId="{DCBC4AA7-5B34-4058-8DCE-45073067BFBC}" srcOrd="0" destOrd="0" presId="urn:microsoft.com/office/officeart/2005/8/layout/lProcess3"/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BAB2EDEA-C59A-4390-A446-D474E9CCAFD0}" type="presOf" srcId="{DE931A7F-3D80-454E-8EE2-FADC895EF8B6}" destId="{3BDA1A5A-6E70-42FF-9B96-2A768E2D3835}" srcOrd="0" destOrd="0" presId="urn:microsoft.com/office/officeart/2005/8/layout/lProcess3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73480DE0-475B-4094-AD54-6EA760567736}" type="presOf" srcId="{DD133CF9-4C3B-4014-89A8-8541FA75D710}" destId="{D180DFA3-4926-459B-8AFB-933A1CB93C64}" srcOrd="0" destOrd="0" presId="urn:microsoft.com/office/officeart/2005/8/layout/lProcess3"/>
    <dgm:cxn modelId="{37B333BA-51CD-43DD-9855-CE19788CDFCE}" type="presParOf" srcId="{D180DFA3-4926-459B-8AFB-933A1CB93C64}" destId="{E2B0CA2C-7A4B-44E3-B4BA-96029813CE3B}" srcOrd="0" destOrd="0" presId="urn:microsoft.com/office/officeart/2005/8/layout/lProcess3"/>
    <dgm:cxn modelId="{1D976645-C4B8-491C-8A66-C6F62BADDDF9}" type="presParOf" srcId="{E2B0CA2C-7A4B-44E3-B4BA-96029813CE3B}" destId="{3BDA1A5A-6E70-42FF-9B96-2A768E2D3835}" srcOrd="0" destOrd="0" presId="urn:microsoft.com/office/officeart/2005/8/layout/lProcess3"/>
    <dgm:cxn modelId="{BAA638F7-0178-4584-8ADC-CABF4EDC7138}" type="presParOf" srcId="{E2B0CA2C-7A4B-44E3-B4BA-96029813CE3B}" destId="{FC0F4DC9-09B2-4B89-9953-E28B6A4E2DFE}" srcOrd="1" destOrd="0" presId="urn:microsoft.com/office/officeart/2005/8/layout/lProcess3"/>
    <dgm:cxn modelId="{D019DEBA-F1BB-484A-9ADC-AC8511DCB24A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133CF9-4C3B-4014-89A8-8541FA75D71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E931A7F-3D80-454E-8EE2-FADC895EF8B6}">
      <dgm:prSet phldrT="[Texto]" custT="1"/>
      <dgm:spPr>
        <a:xfrm>
          <a:off x="4452" y="370685"/>
          <a:ext cx="3783362" cy="1001209"/>
        </a:xfr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r>
            <a:rPr lang="pt-BR" sz="2400" b="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gm:t>
    </dgm:pt>
    <dgm:pt modelId="{EA91AC22-0763-42D2-B5E8-60A020B5F78E}" type="parTrans" cxnId="{3C2AE810-4C5C-415B-AAF6-4A7341B6F3E3}">
      <dgm:prSet/>
      <dgm:spPr/>
      <dgm:t>
        <a:bodyPr/>
        <a:lstStyle/>
        <a:p>
          <a:endParaRPr lang="pt-BR"/>
        </a:p>
      </dgm:t>
    </dgm:pt>
    <dgm:pt modelId="{AC345851-53AC-451D-8FBB-CC75B34ECD48}" type="sibTrans" cxnId="{3C2AE810-4C5C-415B-AAF6-4A7341B6F3E3}">
      <dgm:prSet/>
      <dgm:spPr/>
      <dgm:t>
        <a:bodyPr/>
        <a:lstStyle/>
        <a:p>
          <a:endParaRPr lang="pt-BR"/>
        </a:p>
      </dgm:t>
    </dgm:pt>
    <dgm:pt modelId="{B83734B2-504C-452C-96F0-58FAE2E0F75B}">
      <dgm:prSet phldrT="[Texto]" custT="1"/>
      <dgm:spPr>
        <a:xfrm>
          <a:off x="3142232" y="455788"/>
          <a:ext cx="4774195" cy="831003"/>
        </a:xfr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pt-BR" sz="24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DnsSdHelper</a:t>
          </a:r>
          <a:endParaRPr lang="pt-BR" sz="24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gm:t>
    </dgm:pt>
    <dgm:pt modelId="{9B00D6EA-7A1F-4564-808C-C2A2F4589FFB}" type="parTrans" cxnId="{ACA3B6AF-E267-42DB-98D7-AE383419087A}">
      <dgm:prSet/>
      <dgm:spPr/>
      <dgm:t>
        <a:bodyPr/>
        <a:lstStyle/>
        <a:p>
          <a:endParaRPr lang="pt-BR"/>
        </a:p>
      </dgm:t>
    </dgm:pt>
    <dgm:pt modelId="{68EE7165-85AB-4401-BF3F-754F6DD1DEF5}" type="sibTrans" cxnId="{ACA3B6AF-E267-42DB-98D7-AE383419087A}">
      <dgm:prSet/>
      <dgm:spPr/>
      <dgm:t>
        <a:bodyPr/>
        <a:lstStyle/>
        <a:p>
          <a:endParaRPr lang="pt-BR"/>
        </a:p>
      </dgm:t>
    </dgm:pt>
    <dgm:pt modelId="{D180DFA3-4926-459B-8AFB-933A1CB93C64}" type="pres">
      <dgm:prSet presAssocID="{DD133CF9-4C3B-4014-89A8-8541FA75D710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E2B0CA2C-7A4B-44E3-B4BA-96029813CE3B}" type="pres">
      <dgm:prSet presAssocID="{DE931A7F-3D80-454E-8EE2-FADC895EF8B6}" presName="horFlow" presStyleCnt="0"/>
      <dgm:spPr/>
    </dgm:pt>
    <dgm:pt modelId="{3BDA1A5A-6E70-42FF-9B96-2A768E2D3835}" type="pres">
      <dgm:prSet presAssocID="{DE931A7F-3D80-454E-8EE2-FADC895EF8B6}" presName="bigChev" presStyleLbl="node1" presStyleIdx="0" presStyleCnt="1" custScaleX="76185" custScaleY="25375"/>
      <dgm:spPr>
        <a:prstGeom prst="chevron">
          <a:avLst/>
        </a:prstGeom>
      </dgm:spPr>
      <dgm:t>
        <a:bodyPr/>
        <a:lstStyle/>
        <a:p>
          <a:endParaRPr lang="pt-BR"/>
        </a:p>
      </dgm:t>
    </dgm:pt>
    <dgm:pt modelId="{FC0F4DC9-09B2-4B89-9953-E28B6A4E2DFE}" type="pres">
      <dgm:prSet presAssocID="{9B00D6EA-7A1F-4564-808C-C2A2F4589FFB}" presName="parTrans" presStyleCnt="0"/>
      <dgm:spPr/>
    </dgm:pt>
    <dgm:pt modelId="{DCBC4AA7-5B34-4058-8DCE-45073067BFBC}" type="pres">
      <dgm:prSet presAssocID="{B83734B2-504C-452C-96F0-58FAE2E0F75B}" presName="node" presStyleLbl="alignAccFollowNode1" presStyleIdx="0" presStyleCnt="1" custScaleX="115828" custScaleY="25375">
        <dgm:presLayoutVars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pt-BR"/>
        </a:p>
      </dgm:t>
    </dgm:pt>
  </dgm:ptLst>
  <dgm:cxnLst>
    <dgm:cxn modelId="{ACA3B6AF-E267-42DB-98D7-AE383419087A}" srcId="{DE931A7F-3D80-454E-8EE2-FADC895EF8B6}" destId="{B83734B2-504C-452C-96F0-58FAE2E0F75B}" srcOrd="0" destOrd="0" parTransId="{9B00D6EA-7A1F-4564-808C-C2A2F4589FFB}" sibTransId="{68EE7165-85AB-4401-BF3F-754F6DD1DEF5}"/>
    <dgm:cxn modelId="{3C2AE810-4C5C-415B-AAF6-4A7341B6F3E3}" srcId="{DD133CF9-4C3B-4014-89A8-8541FA75D710}" destId="{DE931A7F-3D80-454E-8EE2-FADC895EF8B6}" srcOrd="0" destOrd="0" parTransId="{EA91AC22-0763-42D2-B5E8-60A020B5F78E}" sibTransId="{AC345851-53AC-451D-8FBB-CC75B34ECD48}"/>
    <dgm:cxn modelId="{23F9F2B6-2022-4433-ABC2-0E298664D861}" type="presOf" srcId="{DD133CF9-4C3B-4014-89A8-8541FA75D710}" destId="{D180DFA3-4926-459B-8AFB-933A1CB93C64}" srcOrd="0" destOrd="0" presId="urn:microsoft.com/office/officeart/2005/8/layout/lProcess3"/>
    <dgm:cxn modelId="{301081B1-11B0-4D69-AA8C-6B3CA14E6081}" type="presOf" srcId="{DE931A7F-3D80-454E-8EE2-FADC895EF8B6}" destId="{3BDA1A5A-6E70-42FF-9B96-2A768E2D3835}" srcOrd="0" destOrd="0" presId="urn:microsoft.com/office/officeart/2005/8/layout/lProcess3"/>
    <dgm:cxn modelId="{8201F03D-D9A0-497F-AC74-4EAE1EFB0A50}" type="presOf" srcId="{B83734B2-504C-452C-96F0-58FAE2E0F75B}" destId="{DCBC4AA7-5B34-4058-8DCE-45073067BFBC}" srcOrd="0" destOrd="0" presId="urn:microsoft.com/office/officeart/2005/8/layout/lProcess3"/>
    <dgm:cxn modelId="{7E980B3A-BFF6-4C3A-B1BD-29D11A8A4521}" type="presParOf" srcId="{D180DFA3-4926-459B-8AFB-933A1CB93C64}" destId="{E2B0CA2C-7A4B-44E3-B4BA-96029813CE3B}" srcOrd="0" destOrd="0" presId="urn:microsoft.com/office/officeart/2005/8/layout/lProcess3"/>
    <dgm:cxn modelId="{C4EEED63-8006-4EA5-98C5-95ADA5D2B3F9}" type="presParOf" srcId="{E2B0CA2C-7A4B-44E3-B4BA-96029813CE3B}" destId="{3BDA1A5A-6E70-42FF-9B96-2A768E2D3835}" srcOrd="0" destOrd="0" presId="urn:microsoft.com/office/officeart/2005/8/layout/lProcess3"/>
    <dgm:cxn modelId="{D7AC343D-1A02-42C1-B13E-0D0CDECCD04E}" type="presParOf" srcId="{E2B0CA2C-7A4B-44E3-B4BA-96029813CE3B}" destId="{FC0F4DC9-09B2-4B89-9953-E28B6A4E2DFE}" srcOrd="1" destOrd="0" presId="urn:microsoft.com/office/officeart/2005/8/layout/lProcess3"/>
    <dgm:cxn modelId="{707BC998-E1F6-402C-A938-365EFD9422A9}" type="presParOf" srcId="{E2B0CA2C-7A4B-44E3-B4BA-96029813CE3B}" destId="{DCBC4AA7-5B34-4058-8DCE-45073067BFB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SUMÁRIO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MainApplication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MainApplication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ChatExample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ChatExample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4 - Conclusão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Considerações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4 - Conclusão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Trabalhos Futuros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Problema / Motivação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1 - INTRODUÇÃO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Objetivos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2 - Proposta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Tecnologias Utilizadas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Módulos da Aplicação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A1A5A-6E70-42FF-9B96-2A768E2D3835}">
      <dsp:nvSpPr>
        <dsp:cNvPr id="0" name=""/>
        <dsp:cNvSpPr/>
      </dsp:nvSpPr>
      <dsp:spPr>
        <a:xfrm>
          <a:off x="4452" y="576065"/>
          <a:ext cx="3783362" cy="504051"/>
        </a:xfrm>
        <a:prstGeom prst="chevron">
          <a:avLst/>
        </a:prstGeom>
        <a:gradFill flip="none" rotWithShape="0"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  <a:scene3d>
            <a:camera prst="orthographicFront"/>
            <a:lightRig rig="soft" dir="tl">
              <a:rot lat="0" lon="0" rev="0"/>
            </a:lightRig>
          </a:scene3d>
          <a:sp3d contourW="25400" prstMaterial="matte">
            <a:contourClr>
              <a:schemeClr val="accent2">
                <a:tint val="20000"/>
              </a:schemeClr>
            </a:contourClr>
          </a:sp3d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0" kern="1200" cap="none" spc="0" dirty="0" smtClean="0">
              <a:ln w="18415" cmpd="sng">
                <a:solidFill>
                  <a:sysClr val="window" lastClr="FFFFFF"/>
                </a:solidFill>
                <a:prstDash val="solid"/>
              </a:ln>
              <a:solidFill>
                <a:sysClr val="window" lastClr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ill Sans MT"/>
              <a:ea typeface="+mn-ea"/>
              <a:cs typeface="+mn-cs"/>
            </a:rPr>
            <a:t>3 - Desenvolvimento</a:t>
          </a:r>
          <a:endParaRPr lang="pt-BR" sz="2400" b="0" kern="1200" cap="none" spc="0" dirty="0">
            <a:ln w="18415" cmpd="sng">
              <a:solidFill>
                <a:sysClr val="window" lastClr="FFFFFF"/>
              </a:solidFill>
              <a:prstDash val="solid"/>
            </a:ln>
            <a:solidFill>
              <a:sysClr val="window" lastClr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  <a:latin typeface="Gill Sans MT"/>
            <a:ea typeface="+mn-ea"/>
            <a:cs typeface="+mn-cs"/>
          </a:endParaRPr>
        </a:p>
      </dsp:txBody>
      <dsp:txXfrm>
        <a:off x="256478" y="576065"/>
        <a:ext cx="3279311" cy="504051"/>
      </dsp:txXfrm>
    </dsp:sp>
    <dsp:sp modelId="{DCBC4AA7-5B34-4058-8DCE-45073067BFBC}">
      <dsp:nvSpPr>
        <dsp:cNvPr id="0" name=""/>
        <dsp:cNvSpPr/>
      </dsp:nvSpPr>
      <dsp:spPr>
        <a:xfrm>
          <a:off x="3142232" y="618910"/>
          <a:ext cx="4774195" cy="418362"/>
        </a:xfrm>
        <a:prstGeom prst="chevron">
          <a:avLst/>
        </a:prstGeom>
        <a:solidFill>
          <a:srgbClr val="4E67C8">
            <a:alpha val="90000"/>
            <a:tint val="40000"/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4E67C8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Módulo </a:t>
          </a:r>
          <a:r>
            <a:rPr lang="pt-BR" sz="24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Gill Sans MT"/>
              <a:ea typeface="+mn-ea"/>
              <a:cs typeface="+mn-cs"/>
            </a:rPr>
            <a:t>DnsSdHelper</a:t>
          </a:r>
          <a:endParaRPr lang="pt-BR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Gill Sans MT"/>
            <a:ea typeface="+mn-ea"/>
            <a:cs typeface="+mn-cs"/>
          </a:endParaRPr>
        </a:p>
      </dsp:txBody>
      <dsp:txXfrm>
        <a:off x="3351413" y="618910"/>
        <a:ext cx="4355833" cy="418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2107C-6110-4934-8B97-16B78A495A25}" type="datetimeFigureOut">
              <a:rPr lang="pt-BR" smtClean="0"/>
              <a:t>05/10/2014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51F21-8DC6-4B68-AD5F-B5F04C9415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8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02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</a:t>
            </a:r>
            <a:r>
              <a:rPr lang="pt-BR" baseline="0" dirty="0" smtClean="0"/>
              <a:t> </a:t>
            </a:r>
            <a:r>
              <a:rPr lang="pt-BR" dirty="0" err="1" smtClean="0"/>
              <a:t>WifiDirectManager</a:t>
            </a:r>
            <a:r>
              <a:rPr lang="pt-BR" baseline="0" dirty="0" smtClean="0"/>
              <a:t> serve para simplificar e centralizar o acesso às funções relativas a rede WI-FI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utilizando o protocolo DNS-SD.</a:t>
            </a:r>
          </a:p>
          <a:p>
            <a:r>
              <a:rPr lang="pt-BR" baseline="0" dirty="0" smtClean="0"/>
              <a:t>Registrar serviço, Descobrir serviços, conectar via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desconectar.</a:t>
            </a:r>
          </a:p>
          <a:p>
            <a:endParaRPr lang="pt-BR" baseline="0" dirty="0" smtClean="0"/>
          </a:p>
          <a:p>
            <a:r>
              <a:rPr lang="pt-BR" baseline="0" dirty="0" smtClean="0"/>
              <a:t>2 – </a:t>
            </a:r>
            <a:r>
              <a:rPr lang="pt-BR" baseline="0" dirty="0" err="1" smtClean="0"/>
              <a:t>WifiDirectDevice</a:t>
            </a:r>
            <a:r>
              <a:rPr lang="pt-BR" baseline="0" dirty="0" smtClean="0"/>
              <a:t> e Service são estruturas para armazenar as informações da conexão mais simplificadas e em conjunto.</a:t>
            </a:r>
          </a:p>
          <a:p>
            <a:r>
              <a:rPr lang="pt-BR" baseline="0" dirty="0" smtClean="0"/>
              <a:t>Service junta todas as informações do </a:t>
            </a:r>
            <a:r>
              <a:rPr lang="pt-BR" baseline="0" dirty="0" err="1" smtClean="0"/>
              <a:t>servicço</a:t>
            </a:r>
            <a:r>
              <a:rPr lang="pt-BR" baseline="0" dirty="0" smtClean="0"/>
              <a:t> DNS-SD numa estrutura.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</a:t>
            </a:r>
            <a:r>
              <a:rPr lang="pt-BR" baseline="0" dirty="0" smtClean="0"/>
              <a:t> exemplo de chat é independente da rede utilizada, dependendo apenas das informações de </a:t>
            </a:r>
            <a:r>
              <a:rPr lang="pt-BR" baseline="0" dirty="0" err="1" smtClean="0"/>
              <a:t>ChatInfo</a:t>
            </a:r>
            <a:r>
              <a:rPr lang="pt-BR" baseline="0" dirty="0" smtClean="0"/>
              <a:t> serem preenchidas, dados padrão são fornecidos pela </a:t>
            </a:r>
            <a:r>
              <a:rPr lang="pt-BR" baseline="0" dirty="0" err="1" smtClean="0"/>
              <a:t>Activity</a:t>
            </a:r>
            <a:r>
              <a:rPr lang="pt-BR" baseline="0" dirty="0" smtClean="0"/>
              <a:t>:</a:t>
            </a:r>
          </a:p>
          <a:p>
            <a:r>
              <a:rPr lang="pt-BR" dirty="0" err="1" smtClean="0"/>
              <a:t>isGroupOwner</a:t>
            </a:r>
            <a:endParaRPr lang="pt-BR" dirty="0" smtClean="0"/>
          </a:p>
          <a:p>
            <a:r>
              <a:rPr lang="pt-BR" dirty="0" err="1" smtClean="0"/>
              <a:t>GroupOwnerAddress</a:t>
            </a:r>
            <a:endParaRPr lang="pt-BR" dirty="0" smtClean="0"/>
          </a:p>
          <a:p>
            <a:r>
              <a:rPr lang="pt-BR" dirty="0" err="1" smtClean="0"/>
              <a:t>Hashmap</a:t>
            </a:r>
            <a:r>
              <a:rPr lang="pt-BR" baseline="0" dirty="0" smtClean="0"/>
              <a:t> contendo:</a:t>
            </a:r>
            <a:endParaRPr lang="pt-BR" baseline="0" dirty="0"/>
          </a:p>
          <a:p>
            <a:r>
              <a:rPr lang="pt-BR" baseline="0" dirty="0"/>
              <a:t> </a:t>
            </a:r>
            <a:r>
              <a:rPr lang="pt-BR" baseline="0" dirty="0" smtClean="0"/>
              <a:t>  - </a:t>
            </a:r>
            <a:r>
              <a:rPr lang="pt-BR" baseline="0" dirty="0" err="1" smtClean="0"/>
              <a:t>txtvers</a:t>
            </a:r>
            <a:r>
              <a:rPr lang="pt-BR" baseline="0" dirty="0" smtClean="0"/>
              <a:t>: versão</a:t>
            </a:r>
          </a:p>
          <a:p>
            <a:r>
              <a:rPr lang="pt-BR" baseline="0" dirty="0" smtClean="0"/>
              <a:t>   - </a:t>
            </a:r>
            <a:r>
              <a:rPr lang="pt-BR" baseline="0" dirty="0" err="1" smtClean="0"/>
              <a:t>nick</a:t>
            </a:r>
            <a:endParaRPr lang="pt-BR" baseline="0" dirty="0" smtClean="0"/>
          </a:p>
          <a:p>
            <a:r>
              <a:rPr lang="pt-BR" baseline="0" dirty="0" smtClean="0"/>
              <a:t>   - porta</a:t>
            </a:r>
          </a:p>
          <a:p>
            <a:r>
              <a:rPr lang="pt-BR" baseline="0" dirty="0" smtClean="0"/>
              <a:t>   - status</a:t>
            </a:r>
          </a:p>
          <a:p>
            <a:endParaRPr lang="pt-BR" baseline="0" dirty="0" smtClean="0"/>
          </a:p>
          <a:p>
            <a:r>
              <a:rPr lang="pt-BR" baseline="0" dirty="0" smtClean="0"/>
              <a:t>As informações do </a:t>
            </a:r>
            <a:r>
              <a:rPr lang="pt-BR" baseline="0" dirty="0" err="1" smtClean="0"/>
              <a:t>hash</a:t>
            </a:r>
            <a:r>
              <a:rPr lang="pt-BR" baseline="0" dirty="0" smtClean="0"/>
              <a:t> são definidas pelo tipo de registro do serviço “_</a:t>
            </a:r>
            <a:r>
              <a:rPr lang="pt-BR" baseline="0" dirty="0" err="1" smtClean="0"/>
              <a:t>presence</a:t>
            </a:r>
            <a:r>
              <a:rPr lang="pt-BR" baseline="0" dirty="0" smtClean="0"/>
              <a:t>._</a:t>
            </a:r>
            <a:r>
              <a:rPr lang="pt-BR" baseline="0" dirty="0" err="1" smtClean="0"/>
              <a:t>tcp</a:t>
            </a:r>
            <a:r>
              <a:rPr lang="pt-BR" baseline="0" dirty="0" smtClean="0"/>
              <a:t>” </a:t>
            </a:r>
            <a:r>
              <a:rPr lang="pt-BR" baseline="0" dirty="0" err="1" smtClean="0"/>
              <a:t>Serverless</a:t>
            </a:r>
            <a:r>
              <a:rPr lang="pt-BR" baseline="0" dirty="0" smtClean="0"/>
              <a:t> </a:t>
            </a:r>
            <a:r>
              <a:rPr lang="pt-BR" baseline="0" dirty="0" err="1" smtClean="0"/>
              <a:t>Messaging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- Ordem:	- Define quem é o </a:t>
            </a:r>
            <a:r>
              <a:rPr lang="pt-BR" baseline="0" dirty="0" err="1" smtClean="0"/>
              <a:t>owner</a:t>
            </a:r>
            <a:r>
              <a:rPr lang="pt-BR" baseline="0" dirty="0" smtClean="0"/>
              <a:t>, lança thread </a:t>
            </a:r>
            <a:r>
              <a:rPr lang="pt-BR" baseline="0" dirty="0" err="1" smtClean="0"/>
              <a:t>Handler</a:t>
            </a:r>
            <a:r>
              <a:rPr lang="pt-BR" baseline="0" dirty="0" smtClean="0"/>
              <a:t> respectiva </a:t>
            </a:r>
            <a:r>
              <a:rPr lang="pt-BR" baseline="0" dirty="0" err="1" smtClean="0"/>
              <a:t>client</a:t>
            </a:r>
            <a:r>
              <a:rPr lang="pt-BR" baseline="0" dirty="0" smtClean="0"/>
              <a:t> ou </a:t>
            </a:r>
            <a:r>
              <a:rPr lang="pt-BR" baseline="0" dirty="0" err="1" smtClean="0"/>
              <a:t>owner</a:t>
            </a:r>
            <a:r>
              <a:rPr lang="pt-BR" baseline="0" dirty="0" smtClean="0"/>
              <a:t>, já informando o </a:t>
            </a:r>
            <a:r>
              <a:rPr lang="pt-BR" baseline="0" dirty="0" err="1" smtClean="0"/>
              <a:t>handler</a:t>
            </a:r>
            <a:r>
              <a:rPr lang="pt-BR" baseline="0" dirty="0" smtClean="0"/>
              <a:t> de mensagens, no caso a própria </a:t>
            </a:r>
            <a:r>
              <a:rPr lang="pt-BR" baseline="0" dirty="0" err="1" smtClean="0"/>
              <a:t>Activity</a:t>
            </a:r>
            <a:r>
              <a:rPr lang="pt-BR" baseline="0" dirty="0" smtClean="0"/>
              <a:t>.</a:t>
            </a:r>
          </a:p>
          <a:p>
            <a:r>
              <a:rPr lang="pt-BR" baseline="0" dirty="0" smtClean="0"/>
              <a:t>	- Cada thread </a:t>
            </a:r>
            <a:r>
              <a:rPr lang="pt-BR" baseline="0" dirty="0" err="1" smtClean="0"/>
              <a:t>Handler</a:t>
            </a:r>
            <a:r>
              <a:rPr lang="pt-BR" baseline="0" dirty="0" smtClean="0"/>
              <a:t> procede com o socket (conecta ou abre e aguarda), assim que uma conexão é feita, cada um executa o </a:t>
            </a:r>
            <a:r>
              <a:rPr lang="pt-BR" baseline="0" dirty="0" err="1" smtClean="0"/>
              <a:t>ChatManager</a:t>
            </a:r>
            <a:r>
              <a:rPr lang="pt-BR" baseline="0" dirty="0" smtClean="0"/>
              <a:t> e retorna esse via </a:t>
            </a:r>
            <a:r>
              <a:rPr lang="pt-BR" baseline="0" dirty="0" err="1" smtClean="0"/>
              <a:t>callback</a:t>
            </a:r>
            <a:r>
              <a:rPr lang="pt-BR" baseline="0" dirty="0" smtClean="0"/>
              <a:t> para o </a:t>
            </a:r>
            <a:r>
              <a:rPr lang="pt-BR" baseline="0" dirty="0" err="1" smtClean="0"/>
              <a:t>ChatManagerReceiver</a:t>
            </a:r>
            <a:r>
              <a:rPr lang="pt-BR" baseline="0" dirty="0" smtClean="0"/>
              <a:t> (</a:t>
            </a:r>
            <a:r>
              <a:rPr lang="pt-BR" baseline="0" dirty="0" err="1" smtClean="0"/>
              <a:t>Activity</a:t>
            </a:r>
            <a:r>
              <a:rPr lang="pt-BR" baseline="0" dirty="0" smtClean="0"/>
              <a:t>)</a:t>
            </a:r>
          </a:p>
          <a:p>
            <a:r>
              <a:rPr lang="pt-BR" baseline="0" dirty="0" smtClean="0"/>
              <a:t>	- Chat Manager controla envio e recebimento de mensagens nos </a:t>
            </a:r>
            <a:r>
              <a:rPr lang="pt-BR" baseline="0" dirty="0" err="1" smtClean="0"/>
              <a:t>streams</a:t>
            </a:r>
            <a:r>
              <a:rPr lang="pt-BR" baseline="0" dirty="0" smtClean="0"/>
              <a:t> do socket, caso receba, chama o </a:t>
            </a:r>
            <a:r>
              <a:rPr lang="pt-BR" baseline="0" dirty="0" err="1" smtClean="0"/>
              <a:t>Handler</a:t>
            </a:r>
            <a:r>
              <a:rPr lang="pt-BR" baseline="0" dirty="0" smtClean="0"/>
              <a:t> da </a:t>
            </a:r>
            <a:r>
              <a:rPr lang="pt-BR" baseline="0" dirty="0" err="1" smtClean="0"/>
              <a:t>Activity</a:t>
            </a:r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80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e 2 – Tornando o acesso às redes sem infraestrutura</a:t>
            </a:r>
            <a:r>
              <a:rPr lang="pt-BR" baseline="0" dirty="0" smtClean="0"/>
              <a:t> mais importante</a:t>
            </a:r>
          </a:p>
          <a:p>
            <a:endParaRPr lang="pt-BR" baseline="0" dirty="0" smtClean="0"/>
          </a:p>
          <a:p>
            <a:r>
              <a:rPr lang="pt-BR" baseline="0" dirty="0" smtClean="0"/>
              <a:t>3 – 802.11b 5.5Mbps 70m e 11 Mbps 30m – 2Mbps ~80m, 1 Mbps ~120m </a:t>
            </a:r>
          </a:p>
          <a:p>
            <a:r>
              <a:rPr lang="pt-BR" baseline="0" dirty="0" smtClean="0"/>
              <a:t>                  250mbps do WI-FI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alcance de 200 metros.</a:t>
            </a:r>
          </a:p>
          <a:p>
            <a:r>
              <a:rPr lang="pt-BR" baseline="0" dirty="0" err="1" smtClean="0"/>
              <a:t>Basagni</a:t>
            </a:r>
            <a:r>
              <a:rPr lang="pt-BR" baseline="0" dirty="0" smtClean="0"/>
              <a:t>, S.; Conti, M.; Giordano S.; </a:t>
            </a:r>
            <a:r>
              <a:rPr lang="pt-BR" baseline="0" dirty="0" err="1" smtClean="0"/>
              <a:t>Stojmenovic</a:t>
            </a:r>
            <a:r>
              <a:rPr lang="pt-BR" baseline="0" dirty="0" smtClean="0"/>
              <a:t>, I. Mobile Ad Hoc Networking.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33056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Vídeo</a:t>
            </a:r>
          </a:p>
          <a:p>
            <a:r>
              <a:rPr lang="pt-BR" baseline="0" dirty="0" smtClean="0"/>
              <a:t>1 </a:t>
            </a:r>
            <a:r>
              <a:rPr lang="pt-BR" baseline="0" dirty="0" smtClean="0"/>
              <a:t>– ”Nós” entram e saem todo momento, gerando a necessidade de uma tecnologia eficiente de descoberta de serviços.</a:t>
            </a:r>
          </a:p>
          <a:p>
            <a:endParaRPr lang="pt-BR" baseline="0" dirty="0" smtClean="0"/>
          </a:p>
          <a:p>
            <a:r>
              <a:rPr lang="pt-BR" baseline="0" dirty="0" smtClean="0"/>
              <a:t>2 – Protocolo com armazenamento descentralizado de informação</a:t>
            </a:r>
          </a:p>
          <a:p>
            <a:endParaRPr lang="pt-BR" baseline="0" dirty="0" smtClean="0"/>
          </a:p>
          <a:p>
            <a:r>
              <a:rPr lang="pt-BR" baseline="0" dirty="0" smtClean="0"/>
              <a:t>Citar trabalhos anteriores e limitações rapidamente.</a:t>
            </a:r>
          </a:p>
          <a:p>
            <a:endParaRPr lang="pt-BR" baseline="0" dirty="0" smtClean="0"/>
          </a:p>
          <a:p>
            <a:r>
              <a:rPr lang="pt-BR" baseline="0" dirty="0" smtClean="0"/>
              <a:t>Fernanda Oliveira (2011) – </a:t>
            </a:r>
            <a:r>
              <a:rPr lang="pt-BR" baseline="0" dirty="0" err="1" smtClean="0"/>
              <a:t>MANETs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recente, sem suporte ao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nem protocolos de descoberta de serviços. API Java pouco </a:t>
            </a:r>
            <a:r>
              <a:rPr lang="pt-BR" baseline="0" dirty="0" err="1" smtClean="0"/>
              <a:t>estavel</a:t>
            </a:r>
            <a:r>
              <a:rPr lang="pt-BR" baseline="0" dirty="0" smtClean="0"/>
              <a:t> com falhas na </a:t>
            </a:r>
            <a:r>
              <a:rPr lang="pt-BR" baseline="0" dirty="0" err="1" smtClean="0"/>
              <a:t>resolucao</a:t>
            </a:r>
            <a:r>
              <a:rPr lang="pt-BR" baseline="0" dirty="0" smtClean="0"/>
              <a:t>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. Não foi </a:t>
            </a:r>
            <a:r>
              <a:rPr lang="pt-BR" baseline="0" dirty="0" err="1" smtClean="0"/>
              <a:t>possivel</a:t>
            </a:r>
            <a:r>
              <a:rPr lang="pt-BR" baseline="0" dirty="0" smtClean="0"/>
              <a:t> a rede </a:t>
            </a:r>
            <a:r>
              <a:rPr lang="pt-BR" baseline="0" dirty="0" err="1" smtClean="0"/>
              <a:t>ad-hoc</a:t>
            </a:r>
            <a:r>
              <a:rPr lang="pt-BR" baseline="0" dirty="0" smtClean="0"/>
              <a:t> entre dispositivos, necessitou de </a:t>
            </a:r>
            <a:r>
              <a:rPr lang="pt-BR" baseline="0" dirty="0" err="1" smtClean="0"/>
              <a:t>intermediario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smtClean="0"/>
              <a:t>Muitos estudos teóricos sobre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 e simulações, grande fonte de conhecimento sobre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e funcionamento da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aseline="0" dirty="0" err="1" smtClean="0"/>
              <a:t>Ververidi</a:t>
            </a:r>
            <a:r>
              <a:rPr lang="pt-BR" baseline="0" dirty="0" smtClean="0"/>
              <a:t>, </a:t>
            </a:r>
            <a:r>
              <a:rPr lang="pt-BR" baseline="0" dirty="0" err="1" smtClean="0"/>
              <a:t>Polyzos</a:t>
            </a:r>
            <a:r>
              <a:rPr lang="pt-BR" baseline="0" dirty="0" smtClean="0"/>
              <a:t> (2008) descoberta de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 em redes </a:t>
            </a:r>
            <a:r>
              <a:rPr lang="pt-BR" baseline="0" dirty="0" err="1" smtClean="0"/>
              <a:t>ad-hoc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aseline="0" dirty="0" err="1" smtClean="0"/>
              <a:t>Camps-Mur</a:t>
            </a:r>
            <a:r>
              <a:rPr lang="pt-BR" baseline="0" dirty="0" smtClean="0"/>
              <a:t>, Garcia e Serrano (2013)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bem explicado. </a:t>
            </a:r>
            <a:r>
              <a:rPr lang="pt-BR" baseline="0" dirty="0" err="1" smtClean="0"/>
              <a:t>Informacoes</a:t>
            </a:r>
            <a:r>
              <a:rPr lang="pt-BR" baseline="0" dirty="0" smtClean="0"/>
              <a:t> sobre </a:t>
            </a:r>
            <a:r>
              <a:rPr lang="pt-BR" baseline="0" dirty="0" err="1" smtClean="0"/>
              <a:t>seguranca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eficiencia</a:t>
            </a:r>
            <a:r>
              <a:rPr lang="pt-BR" baseline="0" dirty="0" smtClean="0"/>
              <a:t> na </a:t>
            </a:r>
            <a:r>
              <a:rPr lang="pt-BR" baseline="0" dirty="0" err="1" smtClean="0"/>
              <a:t>utilizacao</a:t>
            </a:r>
            <a:r>
              <a:rPr lang="pt-BR" baseline="0" dirty="0" smtClean="0"/>
              <a:t> de energia.</a:t>
            </a:r>
          </a:p>
          <a:p>
            <a:endParaRPr lang="pt-BR" baseline="0" dirty="0" smtClean="0"/>
          </a:p>
          <a:p>
            <a:r>
              <a:rPr lang="pt-BR" baseline="0" dirty="0" smtClean="0"/>
              <a:t>Durante o trabalho demo do chat com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servicos</a:t>
            </a:r>
            <a:r>
              <a:rPr lang="pt-BR" baseline="0" dirty="0" smtClean="0"/>
              <a:t>, demonstração simples da biblioteca.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3 – Protocolo mais bem definido, mais sólido, vem sendo amplamente adotado em alguns segmentos, como as impressoras de rede.</a:t>
            </a:r>
          </a:p>
          <a:p>
            <a:r>
              <a:rPr lang="pt-BR" baseline="0" dirty="0" smtClean="0"/>
              <a:t>Já o </a:t>
            </a:r>
            <a:r>
              <a:rPr lang="pt-BR" baseline="0" dirty="0" err="1" smtClean="0"/>
              <a:t>UPnP</a:t>
            </a:r>
            <a:r>
              <a:rPr lang="pt-BR" baseline="0" dirty="0" smtClean="0"/>
              <a:t> é uma coleção open </a:t>
            </a:r>
            <a:r>
              <a:rPr lang="pt-BR" baseline="0" dirty="0" err="1" smtClean="0"/>
              <a:t>ended</a:t>
            </a:r>
            <a:r>
              <a:rPr lang="pt-BR" baseline="0" dirty="0" smtClean="0"/>
              <a:t> de protocolos específicos, com o de descoberta de serviço SSDP.</a:t>
            </a:r>
          </a:p>
          <a:p>
            <a:r>
              <a:rPr lang="pt-BR" baseline="0" dirty="0" smtClean="0"/>
              <a:t>SSDP Problemas de high </a:t>
            </a:r>
            <a:r>
              <a:rPr lang="pt-BR" baseline="0" dirty="0" err="1" smtClean="0"/>
              <a:t>level</a:t>
            </a:r>
            <a:r>
              <a:rPr lang="pt-BR" baseline="0" dirty="0" smtClean="0"/>
              <a:t> </a:t>
            </a:r>
            <a:r>
              <a:rPr lang="pt-BR" baseline="0" dirty="0" err="1" smtClean="0"/>
              <a:t>of</a:t>
            </a:r>
            <a:r>
              <a:rPr lang="pt-BR" baseline="0" dirty="0" smtClean="0"/>
              <a:t> </a:t>
            </a:r>
            <a:r>
              <a:rPr lang="pt-BR" baseline="0" dirty="0" err="1" smtClean="0"/>
              <a:t>traffic</a:t>
            </a:r>
            <a:r>
              <a:rPr lang="pt-BR" baseline="0" dirty="0" smtClean="0"/>
              <a:t> na versão original.</a:t>
            </a:r>
          </a:p>
          <a:p>
            <a:r>
              <a:rPr lang="pt-BR" baseline="0" dirty="0" smtClean="0"/>
              <a:t>http://www.zeroconf.org/zeroconfandupnp.html</a:t>
            </a:r>
          </a:p>
          <a:p>
            <a:endParaRPr lang="pt-BR" baseline="0" dirty="0" smtClean="0"/>
          </a:p>
          <a:p>
            <a:r>
              <a:rPr lang="pt-BR" baseline="0" dirty="0" smtClean="0"/>
              <a:t>De qualquer forma, não há a necessidade de escolhermos entre um ou outro, quaisquer dispositivos podem implementar ambos.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1 – Apesar</a:t>
            </a:r>
            <a:r>
              <a:rPr lang="pt-BR" baseline="0" dirty="0" smtClean="0"/>
              <a:t> de algumas implementações de versões anteriores do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darem suporte ao WI-FI </a:t>
            </a:r>
            <a:r>
              <a:rPr lang="pt-BR" baseline="0" dirty="0" err="1" smtClean="0"/>
              <a:t>Direct</a:t>
            </a:r>
            <a:r>
              <a:rPr lang="pt-BR" baseline="0" dirty="0" smtClean="0"/>
              <a:t>, apenas na 4.1 o suporte nativo a descoberta de serviço foi implementado</a:t>
            </a:r>
          </a:p>
          <a:p>
            <a:r>
              <a:rPr lang="pt-BR" baseline="0" dirty="0" smtClean="0"/>
              <a:t>Android.net.wifi.p2p.nsd</a:t>
            </a:r>
          </a:p>
          <a:p>
            <a:endParaRPr lang="pt-BR" baseline="0" dirty="0" smtClean="0"/>
          </a:p>
          <a:p>
            <a:r>
              <a:rPr lang="pt-BR" baseline="0" dirty="0" smtClean="0"/>
              <a:t>2 – Permitindo depuração simples e direto com o simulador (ruim, muito lento, dificuldades para configuração de utilização de </a:t>
            </a:r>
            <a:r>
              <a:rPr lang="pt-BR" baseline="0" dirty="0" err="1" smtClean="0"/>
              <a:t>wi-fi</a:t>
            </a:r>
            <a:r>
              <a:rPr lang="pt-BR" baseline="0" dirty="0" smtClean="0"/>
              <a:t>) e com dispositivos </a:t>
            </a:r>
            <a:r>
              <a:rPr lang="pt-BR" baseline="0" dirty="0" err="1" smtClean="0"/>
              <a:t>android</a:t>
            </a:r>
            <a:r>
              <a:rPr lang="pt-BR" baseline="0" dirty="0" smtClean="0"/>
              <a:t> pela </a:t>
            </a:r>
            <a:r>
              <a:rPr lang="pt-BR" baseline="0" dirty="0" err="1" smtClean="0"/>
              <a:t>usb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C51F21-8DC6-4B68-AD5F-B5F04C94151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5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AF1304-C969-4418-94DA-FA3A9ACE25DF}" type="datetime1">
              <a:rPr lang="pt-BR" smtClean="0"/>
              <a:t>05/10/2014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2DBCCDD-D7D3-4EA8-ABAE-B94D218071BD}" type="datetime1">
              <a:rPr lang="pt-BR" smtClean="0"/>
              <a:t>05/10/2014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35F7AE-85C8-4B93-B20F-89CCB79F3069}" type="datetime1">
              <a:rPr lang="pt-BR" smtClean="0"/>
              <a:t>05/10/2014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380E4-49E8-43F4-BD65-2379BED812C9}" type="datetime1">
              <a:rPr lang="pt-BR" smtClean="0"/>
              <a:t>05/10/2014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FAE17D-45DB-40C0-B4BF-1E20A6193C1F}" type="datetime1">
              <a:rPr lang="pt-BR" smtClean="0"/>
              <a:t>05/10/2014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DAD1D8F-BB52-48A9-AE1D-6B66A9958601}" type="datetime1">
              <a:rPr lang="pt-BR" smtClean="0"/>
              <a:t>05/10/2014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D76D78-8B8D-414B-B886-9D953ECE158A}" type="datetime1">
              <a:rPr lang="pt-BR" smtClean="0"/>
              <a:t>05/10/2014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0F4CF2-32EB-4893-B86A-FB49A8C298EB}" type="datetime1">
              <a:rPr lang="pt-BR" smtClean="0"/>
              <a:t>05/10/2014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7C0594-4452-4706-9E46-F445D148E118}" type="datetime1">
              <a:rPr lang="pt-BR" smtClean="0"/>
              <a:t>05/10/2014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5AF5D8-7B4F-4C63-BB65-384A3F1F1313}" type="datetime1">
              <a:rPr lang="pt-BR" smtClean="0"/>
              <a:t>05/10/2014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B89AF2-1A49-4906-AE77-157B77F5C9FB}" type="datetime1">
              <a:rPr lang="pt-BR" smtClean="0"/>
              <a:t>05/10/2014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B5634D8-13C4-4FE4-BAE2-AA189B472C05}" type="datetime1">
              <a:rPr lang="pt-BR" smtClean="0"/>
              <a:t>05/10/2014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7B2DA27-D2A9-4A04-BFC7-EB967E740978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5.jpeg"/><Relationship Id="rId4" Type="http://schemas.openxmlformats.org/officeDocument/2006/relationships/diagramLayout" Target="../diagrams/layout7.xml"/><Relationship Id="rId9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27584" y="18864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UNIVERSIDADE FEDERAL DO ESPIRITO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SANTO</a:t>
            </a: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CENTRO TECNOLÓGICO</a:t>
            </a: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DEPARTAMENTO DE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INFORMÁTICA – ENGENHARIA DE COMPUTAÇÃO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84040" y="1732497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BR" dirty="0" smtClean="0">
                <a:solidFill>
                  <a:prstClr val="black"/>
                </a:solidFill>
                <a:latin typeface="Gill Sans MT"/>
              </a:rPr>
              <a:t>ÁLVARO LUIZ LAGO DE MENEZES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491880" y="558924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prstClr val="black"/>
                </a:solidFill>
                <a:latin typeface="Gill Sans MT"/>
              </a:rPr>
              <a:t>VITÓRIA</a:t>
            </a:r>
            <a:endParaRPr lang="pt-BR" dirty="0">
              <a:solidFill>
                <a:prstClr val="black"/>
              </a:solidFill>
              <a:latin typeface="Gill Sans MT"/>
            </a:endParaRPr>
          </a:p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2014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430651" y="4685238"/>
            <a:ext cx="62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prstClr val="black"/>
                </a:solidFill>
                <a:latin typeface="Gill Sans MT"/>
              </a:rPr>
              <a:t>Orientador:  </a:t>
            </a:r>
            <a:r>
              <a:rPr lang="pt-BR" dirty="0" smtClean="0">
                <a:solidFill>
                  <a:prstClr val="black"/>
                </a:solidFill>
                <a:latin typeface="Gill Sans MT"/>
              </a:rPr>
              <a:t>Prof.ª  Dr.ª Roberta Lima Gomes</a:t>
            </a:r>
            <a:endParaRPr lang="pt-BR" dirty="0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227820" y="2852936"/>
            <a:ext cx="6921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tx2"/>
                </a:solidFill>
                <a:latin typeface="Gill Sans MT" panose="020B0502020104020203" pitchFamily="34" charset="0"/>
              </a:rPr>
              <a:t>SISTEMA DE VISUALIZAÇÃO E CONEXÃO DE SERVIÇOS VIA WI-FI DIRECT</a:t>
            </a:r>
          </a:p>
        </p:txBody>
      </p:sp>
    </p:spTree>
    <p:extLst>
      <p:ext uri="{BB962C8B-B14F-4D97-AF65-F5344CB8AC3E}">
        <p14:creationId xmlns:p14="http://schemas.microsoft.com/office/powerpoint/2010/main" val="13171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8857380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10</a:t>
            </a:fld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894"/>
            <a:ext cx="9126133" cy="36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5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940225195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11</a:t>
            </a:fld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14438"/>
            <a:ext cx="8892480" cy="5454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71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143968566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12</a:t>
            </a:fld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28192"/>
            <a:ext cx="2455371" cy="436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2" y="1728192"/>
            <a:ext cx="2436066" cy="43651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691680" y="1268760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DevicesActivity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24128" y="1259468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ServicesActivity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9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4196590353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13</a:t>
            </a:fld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268760"/>
            <a:ext cx="9144000" cy="4729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1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780948148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14</a:t>
            </a:fld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781337" y="1124744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ChatActivity</a:t>
            </a:r>
            <a:r>
              <a:rPr lang="pt-BR" dirty="0" smtClean="0"/>
              <a:t> em dois dispositivos conectados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534" y="1584176"/>
            <a:ext cx="2223051" cy="4387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902" y="1584176"/>
            <a:ext cx="2228917" cy="438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646322989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15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71600" y="1196752"/>
            <a:ext cx="7272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Foi demonstrado a conexão de dispositivos via WI-FI </a:t>
            </a:r>
            <a:r>
              <a:rPr lang="pt-BR" sz="2200" dirty="0" err="1" smtClean="0"/>
              <a:t>Direct</a:t>
            </a:r>
            <a:r>
              <a:rPr lang="pt-BR" sz="2200" dirty="0" smtClean="0"/>
              <a:t> através das informações dos serviços.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Estudo de plataformas móveis, redes, redes </a:t>
            </a:r>
            <a:r>
              <a:rPr lang="pt-BR" sz="2200" dirty="0" err="1" smtClean="0"/>
              <a:t>ad-hoc</a:t>
            </a:r>
            <a:r>
              <a:rPr lang="pt-BR" sz="2200" dirty="0" smtClean="0"/>
              <a:t>, descoberta de serviços.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Foi possível construir um módulo com o intuito de facilitar o desenvolvimento utilizando DNS-SD na rede WI-FI </a:t>
            </a:r>
            <a:r>
              <a:rPr lang="pt-BR" sz="2200" dirty="0" err="1" smtClean="0"/>
              <a:t>Direct</a:t>
            </a:r>
            <a:r>
              <a:rPr lang="pt-BR" sz="2200" dirty="0" smtClean="0"/>
              <a:t>.</a:t>
            </a: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Potencial da tecnologia WI-FI </a:t>
            </a:r>
            <a:r>
              <a:rPr lang="pt-BR" sz="2200" dirty="0" err="1" smtClean="0"/>
              <a:t>Direct</a:t>
            </a:r>
            <a:r>
              <a:rPr lang="pt-BR" sz="2200" dirty="0" smtClean="0"/>
              <a:t> em simplicidade para o usuário e velocidade de transmissão.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811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171933392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16</a:t>
            </a:fld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71600" y="1196752"/>
            <a:ext cx="72728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Analisar o funcionamento com mais dispositivos na rede simultaneamente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Estudos de interferência na rede e na descoberta de serviços causadas por movimentação e objetos no raio de comunicação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Comunicação </a:t>
            </a:r>
            <a:r>
              <a:rPr lang="pt-BR" sz="2200" dirty="0" err="1" smtClean="0"/>
              <a:t>multi-hop</a:t>
            </a: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Identificação da aplicação que publicou o serviço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2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200" dirty="0" smtClean="0"/>
              <a:t>Visualização e conexão de serviços independente do protocolo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27386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433652" y="2716204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smtClean="0">
                <a:latin typeface="Gill Sans MT" panose="020B0502020104020203" pitchFamily="34" charset="0"/>
              </a:rPr>
              <a:t>OBRIGADO!</a:t>
            </a:r>
            <a:endParaRPr lang="pt-BR" sz="4000" dirty="0">
              <a:latin typeface="Gill Sans MT" panose="020B0502020104020203" pitchFamily="34" charset="0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47958565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2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411760" y="692696"/>
            <a:ext cx="72008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 smtClean="0"/>
              <a:t>1 - INTRODUÇÃO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Problema / Motivação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Objetivos</a:t>
            </a:r>
            <a:endParaRPr lang="pt-BR" sz="2200" dirty="0" smtClean="0"/>
          </a:p>
          <a:p>
            <a:pPr>
              <a:lnSpc>
                <a:spcPct val="150000"/>
              </a:lnSpc>
            </a:pPr>
            <a:r>
              <a:rPr lang="pt-BR" sz="2200" dirty="0" smtClean="0"/>
              <a:t>2 – PROPOSTA</a:t>
            </a:r>
          </a:p>
          <a:p>
            <a:pPr>
              <a:lnSpc>
                <a:spcPct val="150000"/>
              </a:lnSpc>
            </a:pPr>
            <a:r>
              <a:rPr lang="pt-BR" sz="2200" dirty="0" smtClean="0"/>
              <a:t>3 – DESENVOLVIMENTO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Tecnologias Utilizadas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Módulos da Aplicação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Módulo </a:t>
            </a:r>
            <a:r>
              <a:rPr lang="pt-BR" dirty="0" err="1" smtClean="0"/>
              <a:t>DnsSdHelper</a:t>
            </a:r>
            <a:endParaRPr lang="pt-B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Módulo </a:t>
            </a:r>
            <a:r>
              <a:rPr lang="pt-BR" dirty="0" err="1" smtClean="0"/>
              <a:t>MainApplication</a:t>
            </a:r>
            <a:endParaRPr lang="pt-BR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Módulo </a:t>
            </a:r>
            <a:r>
              <a:rPr lang="pt-BR" dirty="0" err="1" smtClean="0"/>
              <a:t>ChatExample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sz="2000" dirty="0" smtClean="0"/>
              <a:t>4 – CONCLUSÃO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Considerações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Trabalhos Futuros</a:t>
            </a:r>
          </a:p>
        </p:txBody>
      </p:sp>
    </p:spTree>
    <p:extLst>
      <p:ext uri="{BB962C8B-B14F-4D97-AF65-F5344CB8AC3E}">
        <p14:creationId xmlns:p14="http://schemas.microsoft.com/office/powerpoint/2010/main" val="215534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873771784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3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71600" y="1766714"/>
            <a:ext cx="720080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Evolução e popularização de dispositivos móveis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Aumento no poder de processamento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Limitações do modo </a:t>
            </a:r>
            <a:r>
              <a:rPr lang="pt-BR" sz="2200" i="1" dirty="0" smtClean="0"/>
              <a:t>ad hoc </a:t>
            </a:r>
            <a:r>
              <a:rPr lang="pt-BR" sz="2200" dirty="0" smtClean="0"/>
              <a:t>anterior:</a:t>
            </a:r>
            <a:endParaRPr lang="pt-BR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Velocidades baixas de transmissão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dirty="0" smtClean="0"/>
              <a:t>Dificuldades de conexão</a:t>
            </a:r>
          </a:p>
        </p:txBody>
      </p:sp>
    </p:spTree>
    <p:extLst>
      <p:ext uri="{BB962C8B-B14F-4D97-AF65-F5344CB8AC3E}">
        <p14:creationId xmlns:p14="http://schemas.microsoft.com/office/powerpoint/2010/main" val="205863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571930966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4</a:t>
            </a:fld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043608" y="1798072"/>
            <a:ext cx="72008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Dinamismo das novas </a:t>
            </a:r>
            <a:r>
              <a:rPr lang="pt-BR" sz="2200" dirty="0" err="1" smtClean="0"/>
              <a:t>MANETs</a:t>
            </a: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Necessidade de descentralização das informações de serviços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Não há nativo no </a:t>
            </a:r>
            <a:r>
              <a:rPr lang="pt-BR" sz="2200" dirty="0" err="1" smtClean="0"/>
              <a:t>Android</a:t>
            </a:r>
            <a:r>
              <a:rPr lang="pt-BR" sz="2200" dirty="0" smtClean="0"/>
              <a:t> uma interface para visualização e conexão de Serviços</a:t>
            </a:r>
          </a:p>
        </p:txBody>
      </p:sp>
    </p:spTree>
    <p:extLst>
      <p:ext uri="{BB962C8B-B14F-4D97-AF65-F5344CB8AC3E}">
        <p14:creationId xmlns:p14="http://schemas.microsoft.com/office/powerpoint/2010/main" val="331694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575386516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5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654056"/>
            <a:ext cx="784887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Pesquisar tecnologias atuais para conexão </a:t>
            </a:r>
            <a:r>
              <a:rPr lang="pt-BR" sz="2200" i="1" dirty="0" err="1" smtClean="0"/>
              <a:t>ad-hoc</a:t>
            </a:r>
            <a:endParaRPr lang="pt-BR" sz="2200" i="1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o padrão </a:t>
            </a:r>
            <a:r>
              <a:rPr lang="pt-BR" sz="2200" i="1" dirty="0" smtClean="0"/>
              <a:t>WI-FI </a:t>
            </a:r>
            <a:r>
              <a:rPr lang="pt-BR" sz="2200" i="1" dirty="0" err="1" smtClean="0"/>
              <a:t>Direct</a:t>
            </a:r>
            <a:r>
              <a:rPr lang="pt-BR" sz="2200" dirty="0" smtClean="0"/>
              <a:t> para conexão de dispositivos móveis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protocolos de descoberta de serviços no contexto do trabalho</a:t>
            </a:r>
          </a:p>
        </p:txBody>
      </p:sp>
    </p:spTree>
    <p:extLst>
      <p:ext uri="{BB962C8B-B14F-4D97-AF65-F5344CB8AC3E}">
        <p14:creationId xmlns:p14="http://schemas.microsoft.com/office/powerpoint/2010/main" val="346151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021454363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6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2093654"/>
            <a:ext cx="78488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Estudar uma plataforma móvel que possibilitasse colocar em prática os estudos realizados no trabalho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Implementar uma aplicação móvel que utilizasse os conceitos estudados</a:t>
            </a:r>
          </a:p>
        </p:txBody>
      </p:sp>
    </p:spTree>
    <p:extLst>
      <p:ext uri="{BB962C8B-B14F-4D97-AF65-F5344CB8AC3E}">
        <p14:creationId xmlns:p14="http://schemas.microsoft.com/office/powerpoint/2010/main" val="17437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350780917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7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83568" y="1268760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Desenvolver </a:t>
            </a:r>
            <a:r>
              <a:rPr lang="pt-BR" sz="2200" dirty="0"/>
              <a:t>o</a:t>
            </a:r>
            <a:r>
              <a:rPr lang="pt-BR" sz="2200" dirty="0" smtClean="0"/>
              <a:t> sistema em </a:t>
            </a:r>
            <a:r>
              <a:rPr lang="pt-BR" sz="2200" dirty="0" err="1" smtClean="0"/>
              <a:t>Android</a:t>
            </a: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Utilizar </a:t>
            </a:r>
            <a:r>
              <a:rPr lang="pt-BR" sz="2200" dirty="0"/>
              <a:t>a rede WI-FI </a:t>
            </a:r>
            <a:r>
              <a:rPr lang="pt-BR" sz="2200" dirty="0" err="1"/>
              <a:t>Direct</a:t>
            </a: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Utilizar o protocolo DNS-SD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Implementar um exemplo que utilize os conceitos estudados</a:t>
            </a:r>
          </a:p>
        </p:txBody>
      </p:sp>
      <p:pic>
        <p:nvPicPr>
          <p:cNvPr id="2050" name="Picture 2" descr="http://digitalks.com.br/wp-content/uploads/2014/03/Android-Happy2-e1357315066858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69" y="1412776"/>
            <a:ext cx="527447" cy="29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3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81835328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8</a:t>
            </a:fld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87624" y="1839285"/>
            <a:ext cx="784887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err="1" smtClean="0"/>
              <a:t>Android</a:t>
            </a:r>
            <a:r>
              <a:rPr lang="pt-BR" sz="2200" dirty="0" smtClean="0"/>
              <a:t> 4.1+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pt-BR" sz="22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pt-BR" sz="2200" dirty="0" smtClean="0"/>
              <a:t>Eclipse com ADT </a:t>
            </a:r>
            <a:r>
              <a:rPr lang="pt-BR" sz="2200" dirty="0" err="1" smtClean="0"/>
              <a:t>Plugin</a:t>
            </a:r>
            <a:endParaRPr lang="pt-BR" sz="2200" dirty="0" smtClean="0"/>
          </a:p>
        </p:txBody>
      </p:sp>
      <p:pic>
        <p:nvPicPr>
          <p:cNvPr id="1026" name="Picture 2" descr="http://www.androidz.com.br/portal/wp-content/uploads/2012/07/android-jelly-bean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40768"/>
            <a:ext cx="1296144" cy="9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r4r.co.in/java/android/basic/tutorial/Android/Build_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87304"/>
            <a:ext cx="2376264" cy="22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log.idrsolutions.com/wp-content/uploads/2013/07/eclipse_bckgr_logo_fc_l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87305"/>
            <a:ext cx="1656184" cy="9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developer.nokia.com/resources/library/nokia-x/doc/images/intro/eclipse_android_device_chooser.png?cce7d2c80292837fdc482b5dca8390cc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587304"/>
            <a:ext cx="2736304" cy="17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2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016490963"/>
              </p:ext>
            </p:extLst>
          </p:nvPr>
        </p:nvGraphicFramePr>
        <p:xfrm>
          <a:off x="611560" y="-387424"/>
          <a:ext cx="7920880" cy="1656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DA27-D2A9-4A04-BFC7-EB967E740978}" type="slidenum">
              <a:rPr lang="pt-BR" smtClean="0"/>
              <a:t>9</a:t>
            </a:fld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44824"/>
            <a:ext cx="5060776" cy="306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414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1384</TotalTime>
  <Words>906</Words>
  <Application>Microsoft Office PowerPoint</Application>
  <PresentationFormat>Apresentação na tela (4:3)</PresentationFormat>
  <Paragraphs>182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Concurso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Walter</dc:creator>
  <cp:lastModifiedBy>Alyne Pattuzzo</cp:lastModifiedBy>
  <cp:revision>228</cp:revision>
  <dcterms:created xsi:type="dcterms:W3CDTF">2014-07-30T23:09:53Z</dcterms:created>
  <dcterms:modified xsi:type="dcterms:W3CDTF">2014-10-05T20:36:18Z</dcterms:modified>
</cp:coreProperties>
</file>