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62" r:id="rId2"/>
    <p:sldId id="38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6" r:id="rId17"/>
    <p:sldId id="449" r:id="rId18"/>
    <p:sldId id="450" r:id="rId19"/>
    <p:sldId id="451" r:id="rId20"/>
  </p:sldIdLst>
  <p:sldSz cx="12192000" cy="6858000"/>
  <p:notesSz cx="6858000" cy="9144000"/>
  <p:embeddedFontLst>
    <p:embeddedFont>
      <p:font typeface="Open Sans ExtraBold" pitchFamily="2" charset="0"/>
      <p:bold r:id="rId22"/>
      <p:italic r:id="rId23"/>
      <p:boldItalic r:id="rId24"/>
    </p:embeddedFont>
    <p:embeddedFont>
      <p:font typeface="Open Sans Light" pitchFamily="2" charset="0"/>
      <p:regular r:id="rId25"/>
      <p:italic r:id="rId26"/>
    </p:embeddedFont>
    <p:embeddedFont>
      <p:font typeface="Oswald" pitchFamily="2" charset="77"/>
      <p:regular r:id="rId27"/>
      <p:bold r:id="rId28"/>
    </p:embeddedFont>
    <p:embeddedFont>
      <p:font typeface="Oswald ExtraLight" pitchFamily="2" charset="77"/>
      <p:regular r:id="rId2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 e agenda" id="{0FE6C4E9-5DFF-464D-9BDE-BD0B0E0BBB7F}">
          <p14:sldIdLst>
            <p14:sldId id="262"/>
          </p14:sldIdLst>
        </p14:section>
        <p14:section name="Contexto" id="{D2FCD235-0436-466F-870A-CB93A741ABAD}">
          <p14:sldIdLst>
            <p14:sldId id="38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6"/>
            <p14:sldId id="449"/>
            <p14:sldId id="450"/>
            <p14:sldId id="451"/>
          </p14:sldIdLst>
        </p14:section>
        <p14:section name="Problema" id="{0677045E-2293-4302-B820-F25E0CE79129}">
          <p14:sldIdLst/>
        </p14:section>
        <p14:section name="Objetivos" id="{6D962D68-13CD-4CA4-9B01-8E84B184379B}">
          <p14:sldIdLst/>
        </p14:section>
        <p14:section name="Metodologia" id="{84A729CF-5161-4E54-A073-765D920EF232}">
          <p14:sldIdLst/>
        </p14:section>
        <p14:section name="Referencias" id="{B9A12A26-CA7E-4AAB-BDF6-A10B7044D0A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691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6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F29"/>
    <a:srgbClr val="F9AB99"/>
    <a:srgbClr val="F46443"/>
    <a:srgbClr val="CF1743"/>
    <a:srgbClr val="D2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1969E-5683-4B4F-B50A-CC3085CDDE8C}" v="45" dt="2025-10-06T02:44:15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7" autoAdjust="0"/>
    <p:restoredTop sz="96247" autoAdjust="0"/>
  </p:normalViewPr>
  <p:slideViewPr>
    <p:cSldViewPr>
      <p:cViewPr varScale="1">
        <p:scale>
          <a:sx n="98" d="100"/>
          <a:sy n="98" d="100"/>
        </p:scale>
        <p:origin x="200" y="544"/>
      </p:cViewPr>
      <p:guideLst>
        <p:guide orient="horz" pos="3691"/>
        <p:guide pos="523"/>
        <p:guide pos="76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lvaro Rios" userId="026aa1b822791703" providerId="LiveId" clId="{71B54976-4B30-5CAC-9705-5D9428B5587C}"/>
    <pc:docChg chg="undo custSel addSld delSld modSld sldOrd modSection">
      <pc:chgData name="Álvaro Rios" userId="026aa1b822791703" providerId="LiveId" clId="{71B54976-4B30-5CAC-9705-5D9428B5587C}" dt="2025-10-06T02:44:34.097" v="1769" actId="1076"/>
      <pc:docMkLst>
        <pc:docMk/>
      </pc:docMkLst>
      <pc:sldChg chg="modSp mod">
        <pc:chgData name="Álvaro Rios" userId="026aa1b822791703" providerId="LiveId" clId="{71B54976-4B30-5CAC-9705-5D9428B5587C}" dt="2025-10-06T01:34:58.464" v="1116" actId="20577"/>
        <pc:sldMkLst>
          <pc:docMk/>
          <pc:sldMk cId="3150115577" sldId="262"/>
        </pc:sldMkLst>
        <pc:spChg chg="mod">
          <ac:chgData name="Álvaro Rios" userId="026aa1b822791703" providerId="LiveId" clId="{71B54976-4B30-5CAC-9705-5D9428B5587C}" dt="2025-10-06T01:34:41.341" v="1085" actId="20577"/>
          <ac:spMkLst>
            <pc:docMk/>
            <pc:sldMk cId="3150115577" sldId="262"/>
            <ac:spMk id="7" creationId="{0CED50C4-CB08-4B72-9719-891C312475BA}"/>
          </ac:spMkLst>
        </pc:spChg>
        <pc:spChg chg="mod">
          <ac:chgData name="Álvaro Rios" userId="026aa1b822791703" providerId="LiveId" clId="{71B54976-4B30-5CAC-9705-5D9428B5587C}" dt="2025-10-06T01:34:58.464" v="1116" actId="20577"/>
          <ac:spMkLst>
            <pc:docMk/>
            <pc:sldMk cId="3150115577" sldId="262"/>
            <ac:spMk id="19" creationId="{A7C4B1E6-82DE-4A24-A854-00E3CFAA6069}"/>
          </ac:spMkLst>
        </pc:spChg>
      </pc:sldChg>
      <pc:sldChg chg="addSp delSp modSp mod modAnim">
        <pc:chgData name="Álvaro Rios" userId="026aa1b822791703" providerId="LiveId" clId="{71B54976-4B30-5CAC-9705-5D9428B5587C}" dt="2025-10-06T02:32:14.024" v="1709"/>
        <pc:sldMkLst>
          <pc:docMk/>
          <pc:sldMk cId="48593988" sldId="381"/>
        </pc:sldMkLst>
        <pc:spChg chg="del">
          <ac:chgData name="Álvaro Rios" userId="026aa1b822791703" providerId="LiveId" clId="{71B54976-4B30-5CAC-9705-5D9428B5587C}" dt="2025-10-06T01:35:08.729" v="1117" actId="478"/>
          <ac:spMkLst>
            <pc:docMk/>
            <pc:sldMk cId="48593988" sldId="381"/>
            <ac:spMk id="2" creationId="{E4986090-B177-8521-9E05-078378F77DB8}"/>
          </ac:spMkLst>
        </pc:spChg>
        <pc:spChg chg="mod">
          <ac:chgData name="Álvaro Rios" userId="026aa1b822791703" providerId="LiveId" clId="{71B54976-4B30-5CAC-9705-5D9428B5587C}" dt="2025-10-06T01:41:24.582" v="1222" actId="1076"/>
          <ac:spMkLst>
            <pc:docMk/>
            <pc:sldMk cId="48593988" sldId="381"/>
            <ac:spMk id="5" creationId="{CAA8D825-C388-ACE9-D2F0-1FD8ADE423BB}"/>
          </ac:spMkLst>
        </pc:spChg>
        <pc:spChg chg="del">
          <ac:chgData name="Álvaro Rios" userId="026aa1b822791703" providerId="LiveId" clId="{71B54976-4B30-5CAC-9705-5D9428B5587C}" dt="2025-10-06T01:35:08.729" v="1117" actId="478"/>
          <ac:spMkLst>
            <pc:docMk/>
            <pc:sldMk cId="48593988" sldId="381"/>
            <ac:spMk id="17" creationId="{84FE6F99-DD42-2F41-579D-E832A6CCB90E}"/>
          </ac:spMkLst>
        </pc:spChg>
        <pc:spChg chg="del">
          <ac:chgData name="Álvaro Rios" userId="026aa1b822791703" providerId="LiveId" clId="{71B54976-4B30-5CAC-9705-5D9428B5587C}" dt="2025-10-06T01:35:08.729" v="1117" actId="478"/>
          <ac:spMkLst>
            <pc:docMk/>
            <pc:sldMk cId="48593988" sldId="381"/>
            <ac:spMk id="18" creationId="{40C97703-5EE3-E5AE-0C70-E6E3E91731FB}"/>
          </ac:spMkLst>
        </pc:spChg>
        <pc:spChg chg="del">
          <ac:chgData name="Álvaro Rios" userId="026aa1b822791703" providerId="LiveId" clId="{71B54976-4B30-5CAC-9705-5D9428B5587C}" dt="2025-10-06T01:35:08.729" v="1117" actId="478"/>
          <ac:spMkLst>
            <pc:docMk/>
            <pc:sldMk cId="48593988" sldId="381"/>
            <ac:spMk id="19" creationId="{AFB9CAB8-197E-8C20-8C2D-DA7229CC6411}"/>
          </ac:spMkLst>
        </pc:spChg>
        <pc:spChg chg="add mod">
          <ac:chgData name="Álvaro Rios" userId="026aa1b822791703" providerId="LiveId" clId="{71B54976-4B30-5CAC-9705-5D9428B5587C}" dt="2025-10-06T02:31:49.010" v="1705" actId="1582"/>
          <ac:spMkLst>
            <pc:docMk/>
            <pc:sldMk cId="48593988" sldId="381"/>
            <ac:spMk id="25" creationId="{2CD95BA7-8DF7-B2DF-146C-1B057B1A13F1}"/>
          </ac:spMkLst>
        </pc:spChg>
        <pc:grpChg chg="del">
          <ac:chgData name="Álvaro Rios" userId="026aa1b822791703" providerId="LiveId" clId="{71B54976-4B30-5CAC-9705-5D9428B5587C}" dt="2025-10-06T01:35:13.107" v="1119" actId="478"/>
          <ac:grpSpMkLst>
            <pc:docMk/>
            <pc:sldMk cId="48593988" sldId="381"/>
            <ac:grpSpMk id="6" creationId="{22EECE8E-8ADF-AFF3-2447-95E24BE29ED3}"/>
          </ac:grpSpMkLst>
        </pc:grpChg>
        <pc:picChg chg="add mod">
          <ac:chgData name="Álvaro Rios" userId="026aa1b822791703" providerId="LiveId" clId="{71B54976-4B30-5CAC-9705-5D9428B5587C}" dt="2025-10-06T01:41:27.068" v="1224" actId="1036"/>
          <ac:picMkLst>
            <pc:docMk/>
            <pc:sldMk cId="48593988" sldId="381"/>
            <ac:picMk id="12" creationId="{5D46613C-F1CB-F4ED-59E6-7A924D6C6F4E}"/>
          </ac:picMkLst>
        </pc:picChg>
        <pc:picChg chg="del">
          <ac:chgData name="Álvaro Rios" userId="026aa1b822791703" providerId="LiveId" clId="{71B54976-4B30-5CAC-9705-5D9428B5587C}" dt="2025-10-06T01:35:08.729" v="1117" actId="478"/>
          <ac:picMkLst>
            <pc:docMk/>
            <pc:sldMk cId="48593988" sldId="381"/>
            <ac:picMk id="13" creationId="{FF09B464-9FA5-EC16-1AE5-7EE97777D27C}"/>
          </ac:picMkLst>
        </pc:picChg>
        <pc:picChg chg="del">
          <ac:chgData name="Álvaro Rios" userId="026aa1b822791703" providerId="LiveId" clId="{71B54976-4B30-5CAC-9705-5D9428B5587C}" dt="2025-10-06T01:35:10.432" v="1118" actId="478"/>
          <ac:picMkLst>
            <pc:docMk/>
            <pc:sldMk cId="48593988" sldId="381"/>
            <ac:picMk id="15" creationId="{217AE97E-89FE-9C82-E687-E2EB888D1635}"/>
          </ac:picMkLst>
        </pc:picChg>
        <pc:picChg chg="add mod">
          <ac:chgData name="Álvaro Rios" userId="026aa1b822791703" providerId="LiveId" clId="{71B54976-4B30-5CAC-9705-5D9428B5587C}" dt="2025-10-06T01:41:28.716" v="1226" actId="1036"/>
          <ac:picMkLst>
            <pc:docMk/>
            <pc:sldMk cId="48593988" sldId="381"/>
            <ac:picMk id="20" creationId="{D86EACE9-2E92-BE4C-0BE4-493AC0CE55C1}"/>
          </ac:picMkLst>
        </pc:picChg>
        <pc:picChg chg="add mod">
          <ac:chgData name="Álvaro Rios" userId="026aa1b822791703" providerId="LiveId" clId="{71B54976-4B30-5CAC-9705-5D9428B5587C}" dt="2025-10-06T01:39:44.166" v="1163" actId="1035"/>
          <ac:picMkLst>
            <pc:docMk/>
            <pc:sldMk cId="48593988" sldId="381"/>
            <ac:picMk id="22" creationId="{E5CD5BFA-CC54-3915-9C00-CA0080EAEC96}"/>
          </ac:picMkLst>
        </pc:picChg>
        <pc:picChg chg="add mod">
          <ac:chgData name="Álvaro Rios" userId="026aa1b822791703" providerId="LiveId" clId="{71B54976-4B30-5CAC-9705-5D9428B5587C}" dt="2025-10-06T01:41:09.465" v="1201" actId="1076"/>
          <ac:picMkLst>
            <pc:docMk/>
            <pc:sldMk cId="48593988" sldId="381"/>
            <ac:picMk id="24" creationId="{64E2AA22-79D6-9EC2-2456-FE134E610EAA}"/>
          </ac:picMkLst>
        </pc:picChg>
      </pc:sldChg>
      <pc:sldChg chg="del modAnim">
        <pc:chgData name="Álvaro Rios" userId="026aa1b822791703" providerId="LiveId" clId="{71B54976-4B30-5CAC-9705-5D9428B5587C}" dt="2025-10-06T01:44:25.851" v="1284" actId="2696"/>
        <pc:sldMkLst>
          <pc:docMk/>
          <pc:sldMk cId="3429342176" sldId="382"/>
        </pc:sldMkLst>
      </pc:sldChg>
      <pc:sldChg chg="del modAnim">
        <pc:chgData name="Álvaro Rios" userId="026aa1b822791703" providerId="LiveId" clId="{71B54976-4B30-5CAC-9705-5D9428B5587C}" dt="2025-10-06T01:44:25.860" v="1285" actId="2696"/>
        <pc:sldMkLst>
          <pc:docMk/>
          <pc:sldMk cId="3443340248" sldId="383"/>
        </pc:sldMkLst>
      </pc:sldChg>
      <pc:sldChg chg="del modAnim">
        <pc:chgData name="Álvaro Rios" userId="026aa1b822791703" providerId="LiveId" clId="{71B54976-4B30-5CAC-9705-5D9428B5587C}" dt="2025-10-06T01:44:25.868" v="1286" actId="2696"/>
        <pc:sldMkLst>
          <pc:docMk/>
          <pc:sldMk cId="1515345350" sldId="384"/>
        </pc:sldMkLst>
      </pc:sldChg>
      <pc:sldChg chg="del modAnim">
        <pc:chgData name="Álvaro Rios" userId="026aa1b822791703" providerId="LiveId" clId="{71B54976-4B30-5CAC-9705-5D9428B5587C}" dt="2025-10-06T01:44:25.876" v="1287" actId="2696"/>
        <pc:sldMkLst>
          <pc:docMk/>
          <pc:sldMk cId="3175770755" sldId="386"/>
        </pc:sldMkLst>
      </pc:sldChg>
      <pc:sldChg chg="del modAnim">
        <pc:chgData name="Álvaro Rios" userId="026aa1b822791703" providerId="LiveId" clId="{71B54976-4B30-5CAC-9705-5D9428B5587C}" dt="2025-10-06T01:44:25.884" v="1288" actId="2696"/>
        <pc:sldMkLst>
          <pc:docMk/>
          <pc:sldMk cId="318530769" sldId="387"/>
        </pc:sldMkLst>
      </pc:sldChg>
      <pc:sldChg chg="del modAnim">
        <pc:chgData name="Álvaro Rios" userId="026aa1b822791703" providerId="LiveId" clId="{71B54976-4B30-5CAC-9705-5D9428B5587C}" dt="2025-10-06T01:44:25.892" v="1289" actId="2696"/>
        <pc:sldMkLst>
          <pc:docMk/>
          <pc:sldMk cId="1457170152" sldId="388"/>
        </pc:sldMkLst>
      </pc:sldChg>
      <pc:sldChg chg="del modAnim">
        <pc:chgData name="Álvaro Rios" userId="026aa1b822791703" providerId="LiveId" clId="{71B54976-4B30-5CAC-9705-5D9428B5587C}" dt="2025-10-06T01:44:25.900" v="1290" actId="2696"/>
        <pc:sldMkLst>
          <pc:docMk/>
          <pc:sldMk cId="3048273072" sldId="389"/>
        </pc:sldMkLst>
      </pc:sldChg>
      <pc:sldChg chg="del modAnim">
        <pc:chgData name="Álvaro Rios" userId="026aa1b822791703" providerId="LiveId" clId="{71B54976-4B30-5CAC-9705-5D9428B5587C}" dt="2025-10-06T01:44:25.908" v="1291" actId="2696"/>
        <pc:sldMkLst>
          <pc:docMk/>
          <pc:sldMk cId="2976125884" sldId="391"/>
        </pc:sldMkLst>
      </pc:sldChg>
      <pc:sldChg chg="del modAnim">
        <pc:chgData name="Álvaro Rios" userId="026aa1b822791703" providerId="LiveId" clId="{71B54976-4B30-5CAC-9705-5D9428B5587C}" dt="2025-10-06T01:44:25.929" v="1294" actId="2696"/>
        <pc:sldMkLst>
          <pc:docMk/>
          <pc:sldMk cId="664999788" sldId="392"/>
        </pc:sldMkLst>
      </pc:sldChg>
      <pc:sldChg chg="del modAnim">
        <pc:chgData name="Álvaro Rios" userId="026aa1b822791703" providerId="LiveId" clId="{71B54976-4B30-5CAC-9705-5D9428B5587C}" dt="2025-10-06T01:44:25.936" v="1295" actId="2696"/>
        <pc:sldMkLst>
          <pc:docMk/>
          <pc:sldMk cId="2832848779" sldId="393"/>
        </pc:sldMkLst>
      </pc:sldChg>
      <pc:sldChg chg="del modAnim">
        <pc:chgData name="Álvaro Rios" userId="026aa1b822791703" providerId="LiveId" clId="{71B54976-4B30-5CAC-9705-5D9428B5587C}" dt="2025-10-06T01:44:25.915" v="1292" actId="2696"/>
        <pc:sldMkLst>
          <pc:docMk/>
          <pc:sldMk cId="1871961229" sldId="394"/>
        </pc:sldMkLst>
      </pc:sldChg>
      <pc:sldChg chg="del modAnim">
        <pc:chgData name="Álvaro Rios" userId="026aa1b822791703" providerId="LiveId" clId="{71B54976-4B30-5CAC-9705-5D9428B5587C}" dt="2025-10-06T01:44:25.922" v="1293" actId="2696"/>
        <pc:sldMkLst>
          <pc:docMk/>
          <pc:sldMk cId="3892217725" sldId="395"/>
        </pc:sldMkLst>
      </pc:sldChg>
      <pc:sldChg chg="del modAnim">
        <pc:chgData name="Álvaro Rios" userId="026aa1b822791703" providerId="LiveId" clId="{71B54976-4B30-5CAC-9705-5D9428B5587C}" dt="2025-10-06T01:44:25.951" v="1297" actId="2696"/>
        <pc:sldMkLst>
          <pc:docMk/>
          <pc:sldMk cId="2616471534" sldId="396"/>
        </pc:sldMkLst>
      </pc:sldChg>
      <pc:sldChg chg="del modAnim">
        <pc:chgData name="Álvaro Rios" userId="026aa1b822791703" providerId="LiveId" clId="{71B54976-4B30-5CAC-9705-5D9428B5587C}" dt="2025-10-06T01:44:25.958" v="1298" actId="2696"/>
        <pc:sldMkLst>
          <pc:docMk/>
          <pc:sldMk cId="1522921325" sldId="397"/>
        </pc:sldMkLst>
      </pc:sldChg>
      <pc:sldChg chg="addSp modSp del mod modAnim">
        <pc:chgData name="Álvaro Rios" userId="026aa1b822791703" providerId="LiveId" clId="{71B54976-4B30-5CAC-9705-5D9428B5587C}" dt="2025-10-06T01:44:25.965" v="1299" actId="2696"/>
        <pc:sldMkLst>
          <pc:docMk/>
          <pc:sldMk cId="2560156063" sldId="398"/>
        </pc:sldMkLst>
      </pc:sldChg>
      <pc:sldChg chg="addSp modSp del mod modAnim">
        <pc:chgData name="Álvaro Rios" userId="026aa1b822791703" providerId="LiveId" clId="{71B54976-4B30-5CAC-9705-5D9428B5587C}" dt="2025-10-06T01:44:25.972" v="1300" actId="2696"/>
        <pc:sldMkLst>
          <pc:docMk/>
          <pc:sldMk cId="917257330" sldId="399"/>
        </pc:sldMkLst>
      </pc:sldChg>
      <pc:sldChg chg="addSp modSp del mod modAnim">
        <pc:chgData name="Álvaro Rios" userId="026aa1b822791703" providerId="LiveId" clId="{71B54976-4B30-5CAC-9705-5D9428B5587C}" dt="2025-10-06T01:44:25.987" v="1302" actId="2696"/>
        <pc:sldMkLst>
          <pc:docMk/>
          <pc:sldMk cId="3361256195" sldId="400"/>
        </pc:sldMkLst>
      </pc:sldChg>
      <pc:sldChg chg="del modAnim">
        <pc:chgData name="Álvaro Rios" userId="026aa1b822791703" providerId="LiveId" clId="{71B54976-4B30-5CAC-9705-5D9428B5587C}" dt="2025-10-06T01:44:25.994" v="1303" actId="2696"/>
        <pc:sldMkLst>
          <pc:docMk/>
          <pc:sldMk cId="3738735929" sldId="401"/>
        </pc:sldMkLst>
      </pc:sldChg>
      <pc:sldChg chg="addSp modSp del mod modAnim">
        <pc:chgData name="Álvaro Rios" userId="026aa1b822791703" providerId="LiveId" clId="{71B54976-4B30-5CAC-9705-5D9428B5587C}" dt="2025-10-06T01:44:26.001" v="1304" actId="2696"/>
        <pc:sldMkLst>
          <pc:docMk/>
          <pc:sldMk cId="3816752425" sldId="402"/>
        </pc:sldMkLst>
      </pc:sldChg>
      <pc:sldChg chg="addSp modSp del modAnim">
        <pc:chgData name="Álvaro Rios" userId="026aa1b822791703" providerId="LiveId" clId="{71B54976-4B30-5CAC-9705-5D9428B5587C}" dt="2025-10-06T01:44:26.006" v="1305" actId="2696"/>
        <pc:sldMkLst>
          <pc:docMk/>
          <pc:sldMk cId="2095041120" sldId="403"/>
        </pc:sldMkLst>
      </pc:sldChg>
      <pc:sldChg chg="addSp delSp modSp del mod modAnim">
        <pc:chgData name="Álvaro Rios" userId="026aa1b822791703" providerId="LiveId" clId="{71B54976-4B30-5CAC-9705-5D9428B5587C}" dt="2025-10-06T01:44:25.979" v="1301" actId="2696"/>
        <pc:sldMkLst>
          <pc:docMk/>
          <pc:sldMk cId="2681368578" sldId="404"/>
        </pc:sldMkLst>
      </pc:sldChg>
      <pc:sldChg chg="delSp del mod modAnim">
        <pc:chgData name="Álvaro Rios" userId="026aa1b822791703" providerId="LiveId" clId="{71B54976-4B30-5CAC-9705-5D9428B5587C}" dt="2025-10-06T01:44:25.944" v="1296" actId="2696"/>
        <pc:sldMkLst>
          <pc:docMk/>
          <pc:sldMk cId="3942976564" sldId="405"/>
        </pc:sldMkLst>
      </pc:sldChg>
      <pc:sldChg chg="addSp delSp modSp add del mod">
        <pc:chgData name="Álvaro Rios" userId="026aa1b822791703" providerId="LiveId" clId="{71B54976-4B30-5CAC-9705-5D9428B5587C}" dt="2025-10-06T01:44:26.016" v="1307" actId="2696"/>
        <pc:sldMkLst>
          <pc:docMk/>
          <pc:sldMk cId="4171946390" sldId="406"/>
        </pc:sldMkLst>
      </pc:sldChg>
      <pc:sldChg chg="addSp delSp modSp add del mod">
        <pc:chgData name="Álvaro Rios" userId="026aa1b822791703" providerId="LiveId" clId="{71B54976-4B30-5CAC-9705-5D9428B5587C}" dt="2025-08-27T14:12:22.359" v="312" actId="2696"/>
        <pc:sldMkLst>
          <pc:docMk/>
          <pc:sldMk cId="3167498414" sldId="407"/>
        </pc:sldMkLst>
      </pc:sldChg>
      <pc:sldChg chg="addSp delSp modSp add del mod">
        <pc:chgData name="Álvaro Rios" userId="026aa1b822791703" providerId="LiveId" clId="{71B54976-4B30-5CAC-9705-5D9428B5587C}" dt="2025-10-06T01:44:26.050" v="1313" actId="2696"/>
        <pc:sldMkLst>
          <pc:docMk/>
          <pc:sldMk cId="2876591606" sldId="408"/>
        </pc:sldMkLst>
      </pc:sldChg>
      <pc:sldChg chg="addSp delSp modSp add del mod">
        <pc:chgData name="Álvaro Rios" userId="026aa1b822791703" providerId="LiveId" clId="{71B54976-4B30-5CAC-9705-5D9428B5587C}" dt="2025-08-27T14:12:27.452" v="313" actId="2696"/>
        <pc:sldMkLst>
          <pc:docMk/>
          <pc:sldMk cId="359059590" sldId="409"/>
        </pc:sldMkLst>
      </pc:sldChg>
      <pc:sldChg chg="addSp delSp modSp add mod">
        <pc:chgData name="Álvaro Rios" userId="026aa1b822791703" providerId="LiveId" clId="{71B54976-4B30-5CAC-9705-5D9428B5587C}" dt="2025-08-27T12:39:08.486" v="223" actId="1076"/>
        <pc:sldMkLst>
          <pc:docMk/>
          <pc:sldMk cId="1643853738" sldId="410"/>
        </pc:sldMkLst>
      </pc:sldChg>
      <pc:sldChg chg="addSp delSp modSp add mod">
        <pc:chgData name="Álvaro Rios" userId="026aa1b822791703" providerId="LiveId" clId="{71B54976-4B30-5CAC-9705-5D9428B5587C}" dt="2025-08-27T12:39:13.126" v="225"/>
        <pc:sldMkLst>
          <pc:docMk/>
          <pc:sldMk cId="3720394173" sldId="411"/>
        </pc:sldMkLst>
      </pc:sldChg>
      <pc:sldChg chg="addSp delSp modSp add mod">
        <pc:chgData name="Álvaro Rios" userId="026aa1b822791703" providerId="LiveId" clId="{71B54976-4B30-5CAC-9705-5D9428B5587C}" dt="2025-08-27T12:39:18.280" v="227"/>
        <pc:sldMkLst>
          <pc:docMk/>
          <pc:sldMk cId="3554014326" sldId="412"/>
        </pc:sldMkLst>
      </pc:sldChg>
      <pc:sldChg chg="addSp delSp modSp add mod">
        <pc:chgData name="Álvaro Rios" userId="026aa1b822791703" providerId="LiveId" clId="{71B54976-4B30-5CAC-9705-5D9428B5587C}" dt="2025-08-27T12:39:24.100" v="229"/>
        <pc:sldMkLst>
          <pc:docMk/>
          <pc:sldMk cId="4001286189" sldId="413"/>
        </pc:sldMkLst>
      </pc:sldChg>
      <pc:sldChg chg="addSp delSp modSp add mod">
        <pc:chgData name="Álvaro Rios" userId="026aa1b822791703" providerId="LiveId" clId="{71B54976-4B30-5CAC-9705-5D9428B5587C}" dt="2025-08-27T12:39:32.175" v="233"/>
        <pc:sldMkLst>
          <pc:docMk/>
          <pc:sldMk cId="3530040299" sldId="414"/>
        </pc:sldMkLst>
      </pc:sldChg>
      <pc:sldChg chg="addSp delSp modSp add mod">
        <pc:chgData name="Álvaro Rios" userId="026aa1b822791703" providerId="LiveId" clId="{71B54976-4B30-5CAC-9705-5D9428B5587C}" dt="2025-08-27T12:39:37.203" v="236"/>
        <pc:sldMkLst>
          <pc:docMk/>
          <pc:sldMk cId="364282838" sldId="415"/>
        </pc:sldMkLst>
      </pc:sldChg>
      <pc:sldChg chg="addSp delSp modSp add del mod">
        <pc:chgData name="Álvaro Rios" userId="026aa1b822791703" providerId="LiveId" clId="{71B54976-4B30-5CAC-9705-5D9428B5587C}" dt="2025-08-27T12:39:52.712" v="241" actId="2696"/>
        <pc:sldMkLst>
          <pc:docMk/>
          <pc:sldMk cId="3647851317" sldId="416"/>
        </pc:sldMkLst>
      </pc:sldChg>
      <pc:sldChg chg="addSp delSp modSp add mod">
        <pc:chgData name="Álvaro Rios" userId="026aa1b822791703" providerId="LiveId" clId="{71B54976-4B30-5CAC-9705-5D9428B5587C}" dt="2025-08-27T12:39:56.196" v="244"/>
        <pc:sldMkLst>
          <pc:docMk/>
          <pc:sldMk cId="299668714" sldId="417"/>
        </pc:sldMkLst>
      </pc:sldChg>
      <pc:sldChg chg="addSp delSp modSp add del mod">
        <pc:chgData name="Álvaro Rios" userId="026aa1b822791703" providerId="LiveId" clId="{71B54976-4B30-5CAC-9705-5D9428B5587C}" dt="2025-10-06T01:44:26.027" v="1309" actId="2696"/>
        <pc:sldMkLst>
          <pc:docMk/>
          <pc:sldMk cId="4222842215" sldId="418"/>
        </pc:sldMkLst>
      </pc:sldChg>
      <pc:sldChg chg="addSp delSp modSp add del mod">
        <pc:chgData name="Álvaro Rios" userId="026aa1b822791703" providerId="LiveId" clId="{71B54976-4B30-5CAC-9705-5D9428B5587C}" dt="2025-10-06T01:44:26.022" v="1308" actId="2696"/>
        <pc:sldMkLst>
          <pc:docMk/>
          <pc:sldMk cId="966214731" sldId="419"/>
        </pc:sldMkLst>
      </pc:sldChg>
      <pc:sldChg chg="modSp add del mod ord">
        <pc:chgData name="Álvaro Rios" userId="026aa1b822791703" providerId="LiveId" clId="{71B54976-4B30-5CAC-9705-5D9428B5587C}" dt="2025-10-06T01:44:26.011" v="1306" actId="2696"/>
        <pc:sldMkLst>
          <pc:docMk/>
          <pc:sldMk cId="1298199604" sldId="420"/>
        </pc:sldMkLst>
      </pc:sldChg>
      <pc:sldChg chg="modSp del mod">
        <pc:chgData name="Álvaro Rios" userId="026aa1b822791703" providerId="LiveId" clId="{71B54976-4B30-5CAC-9705-5D9428B5587C}" dt="2025-10-06T01:44:26.033" v="1310" actId="2696"/>
        <pc:sldMkLst>
          <pc:docMk/>
          <pc:sldMk cId="2524986785" sldId="421"/>
        </pc:sldMkLst>
      </pc:sldChg>
      <pc:sldChg chg="modSp del mod">
        <pc:chgData name="Álvaro Rios" userId="026aa1b822791703" providerId="LiveId" clId="{71B54976-4B30-5CAC-9705-5D9428B5587C}" dt="2025-10-06T01:44:26.038" v="1311" actId="2696"/>
        <pc:sldMkLst>
          <pc:docMk/>
          <pc:sldMk cId="1594584986" sldId="422"/>
        </pc:sldMkLst>
      </pc:sldChg>
      <pc:sldChg chg="modSp del mod">
        <pc:chgData name="Álvaro Rios" userId="026aa1b822791703" providerId="LiveId" clId="{71B54976-4B30-5CAC-9705-5D9428B5587C}" dt="2025-10-06T01:44:26.044" v="1312" actId="2696"/>
        <pc:sldMkLst>
          <pc:docMk/>
          <pc:sldMk cId="337774623" sldId="423"/>
        </pc:sldMkLst>
      </pc:sldChg>
      <pc:sldChg chg="modSp del mod">
        <pc:chgData name="Álvaro Rios" userId="026aa1b822791703" providerId="LiveId" clId="{71B54976-4B30-5CAC-9705-5D9428B5587C}" dt="2025-10-06T01:44:26.056" v="1314" actId="2696"/>
        <pc:sldMkLst>
          <pc:docMk/>
          <pc:sldMk cId="2728929201" sldId="424"/>
        </pc:sldMkLst>
      </pc:sldChg>
      <pc:sldChg chg="modSp del mod">
        <pc:chgData name="Álvaro Rios" userId="026aa1b822791703" providerId="LiveId" clId="{71B54976-4B30-5CAC-9705-5D9428B5587C}" dt="2025-10-06T01:44:26.062" v="1315" actId="2696"/>
        <pc:sldMkLst>
          <pc:docMk/>
          <pc:sldMk cId="478584209" sldId="425"/>
        </pc:sldMkLst>
      </pc:sldChg>
      <pc:sldChg chg="modSp del mod">
        <pc:chgData name="Álvaro Rios" userId="026aa1b822791703" providerId="LiveId" clId="{71B54976-4B30-5CAC-9705-5D9428B5587C}" dt="2025-10-06T01:44:26.068" v="1316" actId="2696"/>
        <pc:sldMkLst>
          <pc:docMk/>
          <pc:sldMk cId="1213352387" sldId="426"/>
        </pc:sldMkLst>
      </pc:sldChg>
      <pc:sldChg chg="modSp del mod">
        <pc:chgData name="Álvaro Rios" userId="026aa1b822791703" providerId="LiveId" clId="{71B54976-4B30-5CAC-9705-5D9428B5587C}" dt="2025-10-06T01:44:26.074" v="1317" actId="2696"/>
        <pc:sldMkLst>
          <pc:docMk/>
          <pc:sldMk cId="3060577543" sldId="427"/>
        </pc:sldMkLst>
      </pc:sldChg>
      <pc:sldChg chg="modSp del mod">
        <pc:chgData name="Álvaro Rios" userId="026aa1b822791703" providerId="LiveId" clId="{71B54976-4B30-5CAC-9705-5D9428B5587C}" dt="2025-10-06T01:44:26.080" v="1318" actId="2696"/>
        <pc:sldMkLst>
          <pc:docMk/>
          <pc:sldMk cId="1397543031" sldId="428"/>
        </pc:sldMkLst>
      </pc:sldChg>
      <pc:sldChg chg="modSp del mod">
        <pc:chgData name="Álvaro Rios" userId="026aa1b822791703" providerId="LiveId" clId="{71B54976-4B30-5CAC-9705-5D9428B5587C}" dt="2025-10-06T01:44:26.086" v="1319" actId="2696"/>
        <pc:sldMkLst>
          <pc:docMk/>
          <pc:sldMk cId="2909317718" sldId="429"/>
        </pc:sldMkLst>
      </pc:sldChg>
      <pc:sldChg chg="modSp del mod">
        <pc:chgData name="Álvaro Rios" userId="026aa1b822791703" providerId="LiveId" clId="{71B54976-4B30-5CAC-9705-5D9428B5587C}" dt="2025-10-06T01:44:26.095" v="1320" actId="2696"/>
        <pc:sldMkLst>
          <pc:docMk/>
          <pc:sldMk cId="2102918299" sldId="430"/>
        </pc:sldMkLst>
      </pc:sldChg>
      <pc:sldChg chg="modSp del mod">
        <pc:chgData name="Álvaro Rios" userId="026aa1b822791703" providerId="LiveId" clId="{71B54976-4B30-5CAC-9705-5D9428B5587C}" dt="2025-10-06T01:44:26.100" v="1321" actId="2696"/>
        <pc:sldMkLst>
          <pc:docMk/>
          <pc:sldMk cId="3694309375" sldId="431"/>
        </pc:sldMkLst>
      </pc:sldChg>
      <pc:sldChg chg="new del">
        <pc:chgData name="Álvaro Rios" userId="026aa1b822791703" providerId="LiveId" clId="{71B54976-4B30-5CAC-9705-5D9428B5587C}" dt="2025-09-01T13:39:27.713" v="862" actId="680"/>
        <pc:sldMkLst>
          <pc:docMk/>
          <pc:sldMk cId="1672120939" sldId="432"/>
        </pc:sldMkLst>
      </pc:sldChg>
      <pc:sldChg chg="addSp delSp modSp add mod">
        <pc:chgData name="Álvaro Rios" userId="026aa1b822791703" providerId="LiveId" clId="{71B54976-4B30-5CAC-9705-5D9428B5587C}" dt="2025-10-06T01:42:57.048" v="1268" actId="1076"/>
        <pc:sldMkLst>
          <pc:docMk/>
          <pc:sldMk cId="3432778820" sldId="432"/>
        </pc:sldMkLst>
        <pc:spChg chg="mod">
          <ac:chgData name="Álvaro Rios" userId="026aa1b822791703" providerId="LiveId" clId="{71B54976-4B30-5CAC-9705-5D9428B5587C}" dt="2025-10-06T01:42:25.246" v="1258" actId="1076"/>
          <ac:spMkLst>
            <pc:docMk/>
            <pc:sldMk cId="3432778820" sldId="432"/>
            <ac:spMk id="5" creationId="{41CEE351-1C13-CDDC-2C4C-4DF97224CA18}"/>
          </ac:spMkLst>
        </pc:spChg>
        <pc:picChg chg="add mod">
          <ac:chgData name="Álvaro Rios" userId="026aa1b822791703" providerId="LiveId" clId="{71B54976-4B30-5CAC-9705-5D9428B5587C}" dt="2025-10-06T01:42:57.048" v="1268" actId="1076"/>
          <ac:picMkLst>
            <pc:docMk/>
            <pc:sldMk cId="3432778820" sldId="432"/>
            <ac:picMk id="6" creationId="{9620092D-5C0A-80C7-75BA-EA9A1AEBEF00}"/>
          </ac:picMkLst>
        </pc:picChg>
        <pc:picChg chg="del">
          <ac:chgData name="Álvaro Rios" userId="026aa1b822791703" providerId="LiveId" clId="{71B54976-4B30-5CAC-9705-5D9428B5587C}" dt="2025-10-06T01:42:28.450" v="1259" actId="478"/>
          <ac:picMkLst>
            <pc:docMk/>
            <pc:sldMk cId="3432778820" sldId="432"/>
            <ac:picMk id="12" creationId="{0C5172CA-CB97-4E4A-F738-C68F4F4DF5B3}"/>
          </ac:picMkLst>
        </pc:picChg>
        <pc:picChg chg="del">
          <ac:chgData name="Álvaro Rios" userId="026aa1b822791703" providerId="LiveId" clId="{71B54976-4B30-5CAC-9705-5D9428B5587C}" dt="2025-10-06T01:42:29.630" v="1260" actId="478"/>
          <ac:picMkLst>
            <pc:docMk/>
            <pc:sldMk cId="3432778820" sldId="432"/>
            <ac:picMk id="20" creationId="{4C974323-DB50-7032-A035-4FEA9C40E118}"/>
          </ac:picMkLst>
        </pc:picChg>
        <pc:picChg chg="del">
          <ac:chgData name="Álvaro Rios" userId="026aa1b822791703" providerId="LiveId" clId="{71B54976-4B30-5CAC-9705-5D9428B5587C}" dt="2025-10-06T01:42:30.812" v="1261" actId="478"/>
          <ac:picMkLst>
            <pc:docMk/>
            <pc:sldMk cId="3432778820" sldId="432"/>
            <ac:picMk id="22" creationId="{E9D2D806-1982-7BD1-85A9-F91F5257E7F9}"/>
          </ac:picMkLst>
        </pc:picChg>
        <pc:picChg chg="del">
          <ac:chgData name="Álvaro Rios" userId="026aa1b822791703" providerId="LiveId" clId="{71B54976-4B30-5CAC-9705-5D9428B5587C}" dt="2025-10-06T01:42:32.093" v="1262" actId="478"/>
          <ac:picMkLst>
            <pc:docMk/>
            <pc:sldMk cId="3432778820" sldId="432"/>
            <ac:picMk id="24" creationId="{435FF2CD-A454-B6E0-7E59-89BFB41474A0}"/>
          </ac:picMkLst>
        </pc:picChg>
      </pc:sldChg>
      <pc:sldChg chg="addSp delSp modSp add mod">
        <pc:chgData name="Álvaro Rios" userId="026aa1b822791703" providerId="LiveId" clId="{71B54976-4B30-5CAC-9705-5D9428B5587C}" dt="2025-10-06T01:43:25.899" v="1275" actId="1076"/>
        <pc:sldMkLst>
          <pc:docMk/>
          <pc:sldMk cId="3759129075" sldId="433"/>
        </pc:sldMkLst>
        <pc:picChg chg="del">
          <ac:chgData name="Álvaro Rios" userId="026aa1b822791703" providerId="LiveId" clId="{71B54976-4B30-5CAC-9705-5D9428B5587C}" dt="2025-10-06T01:43:07.330" v="1270" actId="478"/>
          <ac:picMkLst>
            <pc:docMk/>
            <pc:sldMk cId="3759129075" sldId="433"/>
            <ac:picMk id="6" creationId="{EC0DB77F-8CC4-F9B3-6611-30E77B378AEE}"/>
          </ac:picMkLst>
        </pc:picChg>
        <pc:picChg chg="add mod">
          <ac:chgData name="Álvaro Rios" userId="026aa1b822791703" providerId="LiveId" clId="{71B54976-4B30-5CAC-9705-5D9428B5587C}" dt="2025-10-06T01:43:25.899" v="1275" actId="1076"/>
          <ac:picMkLst>
            <pc:docMk/>
            <pc:sldMk cId="3759129075" sldId="433"/>
            <ac:picMk id="7" creationId="{EB1CFB03-CADE-18B0-A880-A3A6157E06C7}"/>
          </ac:picMkLst>
        </pc:picChg>
      </pc:sldChg>
      <pc:sldChg chg="addSp delSp modSp add mod">
        <pc:chgData name="Álvaro Rios" userId="026aa1b822791703" providerId="LiveId" clId="{71B54976-4B30-5CAC-9705-5D9428B5587C}" dt="2025-10-06T01:43:41.833" v="1282" actId="1076"/>
        <pc:sldMkLst>
          <pc:docMk/>
          <pc:sldMk cId="1080259268" sldId="434"/>
        </pc:sldMkLst>
        <pc:picChg chg="add mod">
          <ac:chgData name="Álvaro Rios" userId="026aa1b822791703" providerId="LiveId" clId="{71B54976-4B30-5CAC-9705-5D9428B5587C}" dt="2025-10-06T01:43:41.833" v="1282" actId="1076"/>
          <ac:picMkLst>
            <pc:docMk/>
            <pc:sldMk cId="1080259268" sldId="434"/>
            <ac:picMk id="6" creationId="{9A6A94F2-1D91-8B1F-23B5-779352FB6BF1}"/>
          </ac:picMkLst>
        </pc:picChg>
        <pc:picChg chg="del">
          <ac:chgData name="Álvaro Rios" userId="026aa1b822791703" providerId="LiveId" clId="{71B54976-4B30-5CAC-9705-5D9428B5587C}" dt="2025-10-06T01:43:34.819" v="1277" actId="478"/>
          <ac:picMkLst>
            <pc:docMk/>
            <pc:sldMk cId="1080259268" sldId="434"/>
            <ac:picMk id="7" creationId="{D1737C4F-5A2E-31E0-A9FD-E1F15FC70630}"/>
          </ac:picMkLst>
        </pc:picChg>
      </pc:sldChg>
      <pc:sldChg chg="addSp delSp modSp add mod">
        <pc:chgData name="Álvaro Rios" userId="026aa1b822791703" providerId="LiveId" clId="{71B54976-4B30-5CAC-9705-5D9428B5587C}" dt="2025-10-06T01:45:00.217" v="1339" actId="962"/>
        <pc:sldMkLst>
          <pc:docMk/>
          <pc:sldMk cId="4153269275" sldId="435"/>
        </pc:sldMkLst>
        <pc:spChg chg="mod">
          <ac:chgData name="Álvaro Rios" userId="026aa1b822791703" providerId="LiveId" clId="{71B54976-4B30-5CAC-9705-5D9428B5587C}" dt="2025-10-06T01:44:52.551" v="1335" actId="20577"/>
          <ac:spMkLst>
            <pc:docMk/>
            <pc:sldMk cId="4153269275" sldId="435"/>
            <ac:spMk id="5" creationId="{F6F4434B-AC38-87A3-0CFC-743B53B66894}"/>
          </ac:spMkLst>
        </pc:spChg>
        <pc:picChg chg="del">
          <ac:chgData name="Álvaro Rios" userId="026aa1b822791703" providerId="LiveId" clId="{71B54976-4B30-5CAC-9705-5D9428B5587C}" dt="2025-10-06T01:44:55.282" v="1336" actId="478"/>
          <ac:picMkLst>
            <pc:docMk/>
            <pc:sldMk cId="4153269275" sldId="435"/>
            <ac:picMk id="6" creationId="{E19154DE-A682-EBA3-D985-0B58EB8EA1B4}"/>
          </ac:picMkLst>
        </pc:picChg>
        <pc:picChg chg="add mod">
          <ac:chgData name="Álvaro Rios" userId="026aa1b822791703" providerId="LiveId" clId="{71B54976-4B30-5CAC-9705-5D9428B5587C}" dt="2025-10-06T01:45:00.217" v="1339" actId="962"/>
          <ac:picMkLst>
            <pc:docMk/>
            <pc:sldMk cId="4153269275" sldId="435"/>
            <ac:picMk id="7" creationId="{67D1CBF1-9579-7DB5-68FB-B9C684FE4C93}"/>
          </ac:picMkLst>
        </pc:picChg>
      </pc:sldChg>
      <pc:sldChg chg="addSp delSp modSp add mod">
        <pc:chgData name="Álvaro Rios" userId="026aa1b822791703" providerId="LiveId" clId="{71B54976-4B30-5CAC-9705-5D9428B5587C}" dt="2025-10-06T01:45:18.272" v="1344" actId="962"/>
        <pc:sldMkLst>
          <pc:docMk/>
          <pc:sldMk cId="1873889517" sldId="436"/>
        </pc:sldMkLst>
        <pc:picChg chg="add mod">
          <ac:chgData name="Álvaro Rios" userId="026aa1b822791703" providerId="LiveId" clId="{71B54976-4B30-5CAC-9705-5D9428B5587C}" dt="2025-10-06T01:45:18.272" v="1344" actId="962"/>
          <ac:picMkLst>
            <pc:docMk/>
            <pc:sldMk cId="1873889517" sldId="436"/>
            <ac:picMk id="6" creationId="{177A6DBE-8491-920E-9293-3DF2F769BE84}"/>
          </ac:picMkLst>
        </pc:picChg>
        <pc:picChg chg="del">
          <ac:chgData name="Álvaro Rios" userId="026aa1b822791703" providerId="LiveId" clId="{71B54976-4B30-5CAC-9705-5D9428B5587C}" dt="2025-10-06T01:45:12.906" v="1341" actId="478"/>
          <ac:picMkLst>
            <pc:docMk/>
            <pc:sldMk cId="1873889517" sldId="436"/>
            <ac:picMk id="7" creationId="{6159818B-D85C-13E9-8E6E-8B732A4D7377}"/>
          </ac:picMkLst>
        </pc:picChg>
      </pc:sldChg>
      <pc:sldChg chg="add del">
        <pc:chgData name="Álvaro Rios" userId="026aa1b822791703" providerId="LiveId" clId="{71B54976-4B30-5CAC-9705-5D9428B5587C}" dt="2025-10-06T01:44:43.397" v="1323" actId="2696"/>
        <pc:sldMkLst>
          <pc:docMk/>
          <pc:sldMk cId="3118153510" sldId="436"/>
        </pc:sldMkLst>
      </pc:sldChg>
      <pc:sldChg chg="addSp delSp modSp add mod">
        <pc:chgData name="Álvaro Rios" userId="026aa1b822791703" providerId="LiveId" clId="{71B54976-4B30-5CAC-9705-5D9428B5587C}" dt="2025-10-06T01:45:27.902" v="1349" actId="962"/>
        <pc:sldMkLst>
          <pc:docMk/>
          <pc:sldMk cId="2617968766" sldId="437"/>
        </pc:sldMkLst>
        <pc:picChg chg="del">
          <ac:chgData name="Álvaro Rios" userId="026aa1b822791703" providerId="LiveId" clId="{71B54976-4B30-5CAC-9705-5D9428B5587C}" dt="2025-10-06T01:45:23.939" v="1346" actId="478"/>
          <ac:picMkLst>
            <pc:docMk/>
            <pc:sldMk cId="2617968766" sldId="437"/>
            <ac:picMk id="6" creationId="{AAEF8348-C7CE-57C2-5CAC-1C7A4A800DAA}"/>
          </ac:picMkLst>
        </pc:picChg>
        <pc:picChg chg="add mod">
          <ac:chgData name="Álvaro Rios" userId="026aa1b822791703" providerId="LiveId" clId="{71B54976-4B30-5CAC-9705-5D9428B5587C}" dt="2025-10-06T01:45:27.902" v="1349" actId="962"/>
          <ac:picMkLst>
            <pc:docMk/>
            <pc:sldMk cId="2617968766" sldId="437"/>
            <ac:picMk id="7" creationId="{A1767A42-DE43-AEEF-B49D-CC394FC99016}"/>
          </ac:picMkLst>
        </pc:picChg>
      </pc:sldChg>
      <pc:sldChg chg="addSp delSp modSp add mod">
        <pc:chgData name="Álvaro Rios" userId="026aa1b822791703" providerId="LiveId" clId="{71B54976-4B30-5CAC-9705-5D9428B5587C}" dt="2025-10-06T01:46:14.743" v="1377" actId="962"/>
        <pc:sldMkLst>
          <pc:docMk/>
          <pc:sldMk cId="1891932546" sldId="438"/>
        </pc:sldMkLst>
        <pc:spChg chg="mod">
          <ac:chgData name="Álvaro Rios" userId="026aa1b822791703" providerId="LiveId" clId="{71B54976-4B30-5CAC-9705-5D9428B5587C}" dt="2025-10-06T01:46:08.940" v="1373" actId="20577"/>
          <ac:spMkLst>
            <pc:docMk/>
            <pc:sldMk cId="1891932546" sldId="438"/>
            <ac:spMk id="5" creationId="{053EA47B-347F-9BE0-2AC9-F3E589E7929C}"/>
          </ac:spMkLst>
        </pc:spChg>
        <pc:picChg chg="add mod">
          <ac:chgData name="Álvaro Rios" userId="026aa1b822791703" providerId="LiveId" clId="{71B54976-4B30-5CAC-9705-5D9428B5587C}" dt="2025-10-06T01:46:14.743" v="1377" actId="962"/>
          <ac:picMkLst>
            <pc:docMk/>
            <pc:sldMk cId="1891932546" sldId="438"/>
            <ac:picMk id="6" creationId="{D74851D1-DE4E-1402-3C7B-B9733A5AB264}"/>
          </ac:picMkLst>
        </pc:picChg>
        <pc:picChg chg="del">
          <ac:chgData name="Álvaro Rios" userId="026aa1b822791703" providerId="LiveId" clId="{71B54976-4B30-5CAC-9705-5D9428B5587C}" dt="2025-10-06T01:46:10.423" v="1374" actId="478"/>
          <ac:picMkLst>
            <pc:docMk/>
            <pc:sldMk cId="1891932546" sldId="438"/>
            <ac:picMk id="7" creationId="{877FCBF5-2A0F-EA9B-2344-FD72F034575B}"/>
          </ac:picMkLst>
        </pc:picChg>
      </pc:sldChg>
      <pc:sldChg chg="addSp delSp modSp add mod">
        <pc:chgData name="Álvaro Rios" userId="026aa1b822791703" providerId="LiveId" clId="{71B54976-4B30-5CAC-9705-5D9428B5587C}" dt="2025-10-06T01:46:23.494" v="1382" actId="962"/>
        <pc:sldMkLst>
          <pc:docMk/>
          <pc:sldMk cId="88273345" sldId="439"/>
        </pc:sldMkLst>
        <pc:picChg chg="del">
          <ac:chgData name="Álvaro Rios" userId="026aa1b822791703" providerId="LiveId" clId="{71B54976-4B30-5CAC-9705-5D9428B5587C}" dt="2025-10-06T01:46:18.815" v="1379" actId="478"/>
          <ac:picMkLst>
            <pc:docMk/>
            <pc:sldMk cId="88273345" sldId="439"/>
            <ac:picMk id="6" creationId="{4CBAAB56-1E7B-80CB-C04F-4C99A5BA458C}"/>
          </ac:picMkLst>
        </pc:picChg>
        <pc:picChg chg="add mod">
          <ac:chgData name="Álvaro Rios" userId="026aa1b822791703" providerId="LiveId" clId="{71B54976-4B30-5CAC-9705-5D9428B5587C}" dt="2025-10-06T01:46:23.494" v="1382" actId="962"/>
          <ac:picMkLst>
            <pc:docMk/>
            <pc:sldMk cId="88273345" sldId="439"/>
            <ac:picMk id="7" creationId="{7F01C3C3-7B1B-82D3-0FA2-060E6E3C8335}"/>
          </ac:picMkLst>
        </pc:picChg>
      </pc:sldChg>
      <pc:sldChg chg="addSp delSp modSp add mod">
        <pc:chgData name="Álvaro Rios" userId="026aa1b822791703" providerId="LiveId" clId="{71B54976-4B30-5CAC-9705-5D9428B5587C}" dt="2025-10-06T01:49:36.442" v="1433" actId="478"/>
        <pc:sldMkLst>
          <pc:docMk/>
          <pc:sldMk cId="3961717098" sldId="440"/>
        </pc:sldMkLst>
        <pc:picChg chg="add mod">
          <ac:chgData name="Álvaro Rios" userId="026aa1b822791703" providerId="LiveId" clId="{71B54976-4B30-5CAC-9705-5D9428B5587C}" dt="2025-10-06T01:46:32.987" v="1387" actId="962"/>
          <ac:picMkLst>
            <pc:docMk/>
            <pc:sldMk cId="3961717098" sldId="440"/>
            <ac:picMk id="6" creationId="{FF6FF937-8F6D-9B7D-F21A-0F3DC8418F5F}"/>
          </ac:picMkLst>
        </pc:picChg>
        <pc:picChg chg="del">
          <ac:chgData name="Álvaro Rios" userId="026aa1b822791703" providerId="LiveId" clId="{71B54976-4B30-5CAC-9705-5D9428B5587C}" dt="2025-10-06T01:46:28.337" v="1384" actId="478"/>
          <ac:picMkLst>
            <pc:docMk/>
            <pc:sldMk cId="3961717098" sldId="440"/>
            <ac:picMk id="7" creationId="{27020BC5-E04B-3834-3D90-79668657B290}"/>
          </ac:picMkLst>
        </pc:picChg>
        <pc:picChg chg="add del mod">
          <ac:chgData name="Álvaro Rios" userId="026aa1b822791703" providerId="LiveId" clId="{71B54976-4B30-5CAC-9705-5D9428B5587C}" dt="2025-10-06T01:49:36.442" v="1433" actId="478"/>
          <ac:picMkLst>
            <pc:docMk/>
            <pc:sldMk cId="3961717098" sldId="440"/>
            <ac:picMk id="9" creationId="{F67B10CE-D985-6D92-87AB-0E26D367C564}"/>
          </ac:picMkLst>
        </pc:picChg>
      </pc:sldChg>
      <pc:sldChg chg="addSp delSp modSp add mod modAnim">
        <pc:chgData name="Álvaro Rios" userId="026aa1b822791703" providerId="LiveId" clId="{71B54976-4B30-5CAC-9705-5D9428B5587C}" dt="2025-10-06T02:34:52.723" v="1720" actId="14100"/>
        <pc:sldMkLst>
          <pc:docMk/>
          <pc:sldMk cId="812883318" sldId="441"/>
        </pc:sldMkLst>
        <pc:spChg chg="mod">
          <ac:chgData name="Álvaro Rios" userId="026aa1b822791703" providerId="LiveId" clId="{71B54976-4B30-5CAC-9705-5D9428B5587C}" dt="2025-10-06T01:52:41.012" v="1486" actId="1076"/>
          <ac:spMkLst>
            <pc:docMk/>
            <pc:sldMk cId="812883318" sldId="441"/>
            <ac:spMk id="5" creationId="{79EB9300-1CEC-FD37-00F6-F7C7D6291972}"/>
          </ac:spMkLst>
        </pc:spChg>
        <pc:spChg chg="add mod">
          <ac:chgData name="Álvaro Rios" userId="026aa1b822791703" providerId="LiveId" clId="{71B54976-4B30-5CAC-9705-5D9428B5587C}" dt="2025-10-06T02:34:52.723" v="1720" actId="14100"/>
          <ac:spMkLst>
            <pc:docMk/>
            <pc:sldMk cId="812883318" sldId="441"/>
            <ac:spMk id="15" creationId="{DDECB8B7-0995-046F-5BA3-8006B277B8C4}"/>
          </ac:spMkLst>
        </pc:spChg>
        <pc:picChg chg="del">
          <ac:chgData name="Álvaro Rios" userId="026aa1b822791703" providerId="LiveId" clId="{71B54976-4B30-5CAC-9705-5D9428B5587C}" dt="2025-10-06T01:49:04.760" v="1430" actId="478"/>
          <ac:picMkLst>
            <pc:docMk/>
            <pc:sldMk cId="812883318" sldId="441"/>
            <ac:picMk id="6" creationId="{5FAE2BA2-B397-4CA1-703C-304AE57FE55A}"/>
          </ac:picMkLst>
        </pc:picChg>
        <pc:picChg chg="add mod">
          <ac:chgData name="Álvaro Rios" userId="026aa1b822791703" providerId="LiveId" clId="{71B54976-4B30-5CAC-9705-5D9428B5587C}" dt="2025-10-06T01:49:54.718" v="1438"/>
          <ac:picMkLst>
            <pc:docMk/>
            <pc:sldMk cId="812883318" sldId="441"/>
            <ac:picMk id="9" creationId="{9C3F37FA-4E28-137F-E923-EF661D5FF382}"/>
          </ac:picMkLst>
        </pc:picChg>
        <pc:picChg chg="add mod">
          <ac:chgData name="Álvaro Rios" userId="026aa1b822791703" providerId="LiveId" clId="{71B54976-4B30-5CAC-9705-5D9428B5587C}" dt="2025-10-06T01:51:04.129" v="1441" actId="962"/>
          <ac:picMkLst>
            <pc:docMk/>
            <pc:sldMk cId="812883318" sldId="441"/>
            <ac:picMk id="14" creationId="{F2A1BD04-9DF3-FBCD-53BF-763E59E23DCB}"/>
          </ac:picMkLst>
        </pc:picChg>
      </pc:sldChg>
      <pc:sldChg chg="addSp delSp modSp add del mod">
        <pc:chgData name="Álvaro Rios" userId="026aa1b822791703" providerId="LiveId" clId="{71B54976-4B30-5CAC-9705-5D9428B5587C}" dt="2025-10-06T01:48:53.634" v="1428" actId="2696"/>
        <pc:sldMkLst>
          <pc:docMk/>
          <pc:sldMk cId="1157244077" sldId="441"/>
        </pc:sldMkLst>
        <pc:spChg chg="mod">
          <ac:chgData name="Álvaro Rios" userId="026aa1b822791703" providerId="LiveId" clId="{71B54976-4B30-5CAC-9705-5D9428B5587C}" dt="2025-10-06T01:47:13.639" v="1420" actId="1076"/>
          <ac:spMkLst>
            <pc:docMk/>
            <pc:sldMk cId="1157244077" sldId="441"/>
            <ac:spMk id="5" creationId="{9D0991E2-808E-49A8-EC3A-7D2224BD7837}"/>
          </ac:spMkLst>
        </pc:spChg>
        <pc:spChg chg="add mod">
          <ac:chgData name="Álvaro Rios" userId="026aa1b822791703" providerId="LiveId" clId="{71B54976-4B30-5CAC-9705-5D9428B5587C}" dt="2025-10-06T01:48:45.368" v="1427" actId="767"/>
          <ac:spMkLst>
            <pc:docMk/>
            <pc:sldMk cId="1157244077" sldId="441"/>
            <ac:spMk id="14" creationId="{01FFE512-1024-3DF4-16A0-0876B59E541F}"/>
          </ac:spMkLst>
        </pc:spChg>
        <pc:picChg chg="del">
          <ac:chgData name="Álvaro Rios" userId="026aa1b822791703" providerId="LiveId" clId="{71B54976-4B30-5CAC-9705-5D9428B5587C}" dt="2025-10-06T01:47:17.716" v="1421" actId="478"/>
          <ac:picMkLst>
            <pc:docMk/>
            <pc:sldMk cId="1157244077" sldId="441"/>
            <ac:picMk id="6" creationId="{513CE886-302F-2251-86E2-D48524EF0032}"/>
          </ac:picMkLst>
        </pc:picChg>
      </pc:sldChg>
      <pc:sldChg chg="addSp delSp modSp add mod">
        <pc:chgData name="Álvaro Rios" userId="026aa1b822791703" providerId="LiveId" clId="{71B54976-4B30-5CAC-9705-5D9428B5587C}" dt="2025-10-06T01:51:39.262" v="1446" actId="962"/>
        <pc:sldMkLst>
          <pc:docMk/>
          <pc:sldMk cId="1232584885" sldId="442"/>
        </pc:sldMkLst>
        <pc:picChg chg="add mod">
          <ac:chgData name="Álvaro Rios" userId="026aa1b822791703" providerId="LiveId" clId="{71B54976-4B30-5CAC-9705-5D9428B5587C}" dt="2025-10-06T01:51:39.262" v="1446" actId="962"/>
          <ac:picMkLst>
            <pc:docMk/>
            <pc:sldMk cId="1232584885" sldId="442"/>
            <ac:picMk id="8" creationId="{B7248C97-B90D-30BC-C3F9-3109E3706157}"/>
          </ac:picMkLst>
        </pc:picChg>
        <pc:picChg chg="del">
          <ac:chgData name="Álvaro Rios" userId="026aa1b822791703" providerId="LiveId" clId="{71B54976-4B30-5CAC-9705-5D9428B5587C}" dt="2025-10-06T01:51:10.911" v="1443" actId="478"/>
          <ac:picMkLst>
            <pc:docMk/>
            <pc:sldMk cId="1232584885" sldId="442"/>
            <ac:picMk id="14" creationId="{0F088CBF-9808-AB13-4F50-1364D4364BFD}"/>
          </ac:picMkLst>
        </pc:picChg>
      </pc:sldChg>
      <pc:sldChg chg="addSp delSp modSp add mod">
        <pc:chgData name="Álvaro Rios" userId="026aa1b822791703" providerId="LiveId" clId="{71B54976-4B30-5CAC-9705-5D9428B5587C}" dt="2025-10-06T01:52:51.507" v="1491"/>
        <pc:sldMkLst>
          <pc:docMk/>
          <pc:sldMk cId="3144427663" sldId="443"/>
        </pc:sldMkLst>
        <pc:spChg chg="mod">
          <ac:chgData name="Álvaro Rios" userId="026aa1b822791703" providerId="LiveId" clId="{71B54976-4B30-5CAC-9705-5D9428B5587C}" dt="2025-10-06T01:52:48.145" v="1488" actId="1076"/>
          <ac:spMkLst>
            <pc:docMk/>
            <pc:sldMk cId="3144427663" sldId="443"/>
            <ac:spMk id="4" creationId="{6C5029D3-A8DB-14EF-ED87-3B690C3E16F1}"/>
          </ac:spMkLst>
        </pc:spChg>
        <pc:spChg chg="add mod">
          <ac:chgData name="Álvaro Rios" userId="026aa1b822791703" providerId="LiveId" clId="{71B54976-4B30-5CAC-9705-5D9428B5587C}" dt="2025-10-06T01:52:51.507" v="1491"/>
          <ac:spMkLst>
            <pc:docMk/>
            <pc:sldMk cId="3144427663" sldId="443"/>
            <ac:spMk id="12" creationId="{BA2A33E5-5731-CCAD-ACED-8C3564005D9B}"/>
          </ac:spMkLst>
        </pc:spChg>
        <pc:graphicFrameChg chg="del">
          <ac:chgData name="Álvaro Rios" userId="026aa1b822791703" providerId="LiveId" clId="{71B54976-4B30-5CAC-9705-5D9428B5587C}" dt="2025-10-06T01:51:56.260" v="1449"/>
          <ac:graphicFrameMkLst>
            <pc:docMk/>
            <pc:sldMk cId="3144427663" sldId="443"/>
            <ac:graphicFrameMk id="2" creationId="{DB6FA5B4-4EB9-C5B9-8FA7-25360359596C}"/>
          </ac:graphicFrameMkLst>
        </pc:graphicFrameChg>
        <pc:picChg chg="del">
          <ac:chgData name="Álvaro Rios" userId="026aa1b822791703" providerId="LiveId" clId="{71B54976-4B30-5CAC-9705-5D9428B5587C}" dt="2025-10-06T01:51:44.192" v="1448" actId="478"/>
          <ac:picMkLst>
            <pc:docMk/>
            <pc:sldMk cId="3144427663" sldId="443"/>
            <ac:picMk id="8" creationId="{F7D95B5B-9A11-91B7-D307-2F9F57AA6325}"/>
          </ac:picMkLst>
        </pc:picChg>
        <pc:picChg chg="add mod">
          <ac:chgData name="Álvaro Rios" userId="026aa1b822791703" providerId="LiveId" clId="{71B54976-4B30-5CAC-9705-5D9428B5587C}" dt="2025-10-06T01:52:50.805" v="1490" actId="1076"/>
          <ac:picMkLst>
            <pc:docMk/>
            <pc:sldMk cId="3144427663" sldId="443"/>
            <ac:picMk id="9" creationId="{3BF72521-FF02-112D-C40D-85B247563336}"/>
          </ac:picMkLst>
        </pc:picChg>
      </pc:sldChg>
      <pc:sldChg chg="addSp delSp modSp add mod ord modAnim">
        <pc:chgData name="Álvaro Rios" userId="026aa1b822791703" providerId="LiveId" clId="{71B54976-4B30-5CAC-9705-5D9428B5587C}" dt="2025-10-06T02:33:43.207" v="1714" actId="14100"/>
        <pc:sldMkLst>
          <pc:docMk/>
          <pc:sldMk cId="2856065866" sldId="444"/>
        </pc:sldMkLst>
        <pc:spChg chg="add mod">
          <ac:chgData name="Álvaro Rios" userId="026aa1b822791703" providerId="LiveId" clId="{71B54976-4B30-5CAC-9705-5D9428B5587C}" dt="2025-10-06T01:53:44.128" v="1511" actId="1076"/>
          <ac:spMkLst>
            <pc:docMk/>
            <pc:sldMk cId="2856065866" sldId="444"/>
            <ac:spMk id="2" creationId="{A3D481C0-06FA-7EEF-A7DA-73658BFE7BB3}"/>
          </ac:spMkLst>
        </pc:spChg>
        <pc:spChg chg="mod">
          <ac:chgData name="Álvaro Rios" userId="026aa1b822791703" providerId="LiveId" clId="{71B54976-4B30-5CAC-9705-5D9428B5587C}" dt="2025-10-06T01:53:41.504" v="1510" actId="1076"/>
          <ac:spMkLst>
            <pc:docMk/>
            <pc:sldMk cId="2856065866" sldId="444"/>
            <ac:spMk id="4" creationId="{69C38AFE-57FB-F608-C560-9F3BE8B17A84}"/>
          </ac:spMkLst>
        </pc:spChg>
        <pc:spChg chg="del mod">
          <ac:chgData name="Álvaro Rios" userId="026aa1b822791703" providerId="LiveId" clId="{71B54976-4B30-5CAC-9705-5D9428B5587C}" dt="2025-10-06T01:52:54.923" v="1493" actId="478"/>
          <ac:spMkLst>
            <pc:docMk/>
            <pc:sldMk cId="2856065866" sldId="444"/>
            <ac:spMk id="5" creationId="{1966D6A0-5582-74D2-9A3E-328688BE3C7B}"/>
          </ac:spMkLst>
        </pc:spChg>
        <pc:spChg chg="add mod">
          <ac:chgData name="Álvaro Rios" userId="026aa1b822791703" providerId="LiveId" clId="{71B54976-4B30-5CAC-9705-5D9428B5587C}" dt="2025-10-06T02:33:43.207" v="1714" actId="14100"/>
          <ac:spMkLst>
            <pc:docMk/>
            <pc:sldMk cId="2856065866" sldId="444"/>
            <ac:spMk id="12" creationId="{DB7E7247-2DEE-7492-09D4-B2CCC51481E4}"/>
          </ac:spMkLst>
        </pc:spChg>
        <pc:picChg chg="del">
          <ac:chgData name="Álvaro Rios" userId="026aa1b822791703" providerId="LiveId" clId="{71B54976-4B30-5CAC-9705-5D9428B5587C}" dt="2025-10-06T01:53:27.680" v="1495" actId="478"/>
          <ac:picMkLst>
            <pc:docMk/>
            <pc:sldMk cId="2856065866" sldId="444"/>
            <ac:picMk id="6" creationId="{14D74895-6C9D-2EF6-FC00-46D41A4A8A24}"/>
          </ac:picMkLst>
        </pc:picChg>
        <pc:picChg chg="add mod">
          <ac:chgData name="Álvaro Rios" userId="026aa1b822791703" providerId="LiveId" clId="{71B54976-4B30-5CAC-9705-5D9428B5587C}" dt="2025-10-06T01:55:41.596" v="1565" actId="1076"/>
          <ac:picMkLst>
            <pc:docMk/>
            <pc:sldMk cId="2856065866" sldId="444"/>
            <ac:picMk id="8" creationId="{F297B171-E713-7251-D1E8-701E106D2892}"/>
          </ac:picMkLst>
        </pc:picChg>
        <pc:picChg chg="add mod">
          <ac:chgData name="Álvaro Rios" userId="026aa1b822791703" providerId="LiveId" clId="{71B54976-4B30-5CAC-9705-5D9428B5587C}" dt="2025-10-06T01:55:39.896" v="1564" actId="1076"/>
          <ac:picMkLst>
            <pc:docMk/>
            <pc:sldMk cId="2856065866" sldId="444"/>
            <ac:picMk id="9" creationId="{D4805C6D-FC82-25FF-0BB5-FBCF43952B0A}"/>
          </ac:picMkLst>
        </pc:picChg>
      </pc:sldChg>
      <pc:sldChg chg="addSp delSp modSp add del mod">
        <pc:chgData name="Álvaro Rios" userId="026aa1b822791703" providerId="LiveId" clId="{71B54976-4B30-5CAC-9705-5D9428B5587C}" dt="2025-10-06T01:56:06.020" v="1571" actId="2696"/>
        <pc:sldMkLst>
          <pc:docMk/>
          <pc:sldMk cId="3171545598" sldId="445"/>
        </pc:sldMkLst>
        <pc:picChg chg="add del mod">
          <ac:chgData name="Álvaro Rios" userId="026aa1b822791703" providerId="LiveId" clId="{71B54976-4B30-5CAC-9705-5D9428B5587C}" dt="2025-10-06T01:55:20.781" v="1558" actId="21"/>
          <ac:picMkLst>
            <pc:docMk/>
            <pc:sldMk cId="3171545598" sldId="445"/>
            <ac:picMk id="6" creationId="{98DA88E1-9ACE-42D3-8E11-C3E927E4736C}"/>
          </ac:picMkLst>
        </pc:picChg>
        <pc:picChg chg="del">
          <ac:chgData name="Álvaro Rios" userId="026aa1b822791703" providerId="LiveId" clId="{71B54976-4B30-5CAC-9705-5D9428B5587C}" dt="2025-10-06T01:53:51.359" v="1513" actId="478"/>
          <ac:picMkLst>
            <pc:docMk/>
            <pc:sldMk cId="3171545598" sldId="445"/>
            <ac:picMk id="8" creationId="{F9FF36BF-6AD0-4073-3B4A-7069731A8C3B}"/>
          </ac:picMkLst>
        </pc:picChg>
      </pc:sldChg>
      <pc:sldChg chg="addSp delSp modSp add mod ord">
        <pc:chgData name="Álvaro Rios" userId="026aa1b822791703" providerId="LiveId" clId="{71B54976-4B30-5CAC-9705-5D9428B5587C}" dt="2025-10-06T01:56:15.996" v="1574" actId="1076"/>
        <pc:sldMkLst>
          <pc:docMk/>
          <pc:sldMk cId="663079966" sldId="446"/>
        </pc:sldMkLst>
        <pc:spChg chg="mod">
          <ac:chgData name="Álvaro Rios" userId="026aa1b822791703" providerId="LiveId" clId="{71B54976-4B30-5CAC-9705-5D9428B5587C}" dt="2025-10-06T01:56:15.996" v="1574" actId="1076"/>
          <ac:spMkLst>
            <pc:docMk/>
            <pc:sldMk cId="663079966" sldId="446"/>
            <ac:spMk id="2" creationId="{706F0561-BB9A-CBA0-7EF5-9CB901C42A7E}"/>
          </ac:spMkLst>
        </pc:spChg>
        <pc:picChg chg="del">
          <ac:chgData name="Álvaro Rios" userId="026aa1b822791703" providerId="LiveId" clId="{71B54976-4B30-5CAC-9705-5D9428B5587C}" dt="2025-10-06T01:54:44.584" v="1544" actId="478"/>
          <ac:picMkLst>
            <pc:docMk/>
            <pc:sldMk cId="663079966" sldId="446"/>
            <ac:picMk id="6" creationId="{C952E063-C36D-D6CE-AED3-E69D397BCB8B}"/>
          </ac:picMkLst>
        </pc:picChg>
        <pc:picChg chg="add mod">
          <ac:chgData name="Álvaro Rios" userId="026aa1b822791703" providerId="LiveId" clId="{71B54976-4B30-5CAC-9705-5D9428B5587C}" dt="2025-10-06T01:55:53.586" v="1569" actId="1038"/>
          <ac:picMkLst>
            <pc:docMk/>
            <pc:sldMk cId="663079966" sldId="446"/>
            <ac:picMk id="7" creationId="{FE1993DA-0484-F917-B46F-E84B47DC98C1}"/>
          </ac:picMkLst>
        </pc:picChg>
        <pc:picChg chg="add mod">
          <ac:chgData name="Álvaro Rios" userId="026aa1b822791703" providerId="LiveId" clId="{71B54976-4B30-5CAC-9705-5D9428B5587C}" dt="2025-10-06T01:55:50.947" v="1568" actId="1076"/>
          <ac:picMkLst>
            <pc:docMk/>
            <pc:sldMk cId="663079966" sldId="446"/>
            <ac:picMk id="9" creationId="{26E0134D-B05F-9C5A-BE81-15244E1C7491}"/>
          </ac:picMkLst>
        </pc:picChg>
      </pc:sldChg>
      <pc:sldChg chg="add del">
        <pc:chgData name="Álvaro Rios" userId="026aa1b822791703" providerId="LiveId" clId="{71B54976-4B30-5CAC-9705-5D9428B5587C}" dt="2025-10-06T02:33:59.187" v="1715" actId="2696"/>
        <pc:sldMkLst>
          <pc:docMk/>
          <pc:sldMk cId="1159255309" sldId="447"/>
        </pc:sldMkLst>
      </pc:sldChg>
      <pc:sldChg chg="add del">
        <pc:chgData name="Álvaro Rios" userId="026aa1b822791703" providerId="LiveId" clId="{71B54976-4B30-5CAC-9705-5D9428B5587C}" dt="2025-10-06T01:58:29.248" v="1578" actId="2696"/>
        <pc:sldMkLst>
          <pc:docMk/>
          <pc:sldMk cId="1252279446" sldId="448"/>
        </pc:sldMkLst>
      </pc:sldChg>
      <pc:sldChg chg="addSp delSp modSp add mod modAnim">
        <pc:chgData name="Álvaro Rios" userId="026aa1b822791703" providerId="LiveId" clId="{71B54976-4B30-5CAC-9705-5D9428B5587C}" dt="2025-10-06T02:35:30.825" v="1725" actId="1035"/>
        <pc:sldMkLst>
          <pc:docMk/>
          <pc:sldMk cId="3625468380" sldId="449"/>
        </pc:sldMkLst>
        <pc:spChg chg="mod">
          <ac:chgData name="Álvaro Rios" userId="026aa1b822791703" providerId="LiveId" clId="{71B54976-4B30-5CAC-9705-5D9428B5587C}" dt="2025-10-06T01:59:33.100" v="1642" actId="1076"/>
          <ac:spMkLst>
            <pc:docMk/>
            <pc:sldMk cId="3625468380" sldId="449"/>
            <ac:spMk id="2" creationId="{774E31D5-E077-76B7-D124-47469735C3A7}"/>
          </ac:spMkLst>
        </pc:spChg>
        <pc:spChg chg="add mod">
          <ac:chgData name="Álvaro Rios" userId="026aa1b822791703" providerId="LiveId" clId="{71B54976-4B30-5CAC-9705-5D9428B5587C}" dt="2025-10-06T02:35:30.825" v="1725" actId="1035"/>
          <ac:spMkLst>
            <pc:docMk/>
            <pc:sldMk cId="3625468380" sldId="449"/>
            <ac:spMk id="13" creationId="{86A2BBE9-8121-355E-EFC5-6DEB53208A91}"/>
          </ac:spMkLst>
        </pc:spChg>
        <pc:picChg chg="add mod">
          <ac:chgData name="Álvaro Rios" userId="026aa1b822791703" providerId="LiveId" clId="{71B54976-4B30-5CAC-9705-5D9428B5587C}" dt="2025-10-06T01:59:14.934" v="1597" actId="1076"/>
          <ac:picMkLst>
            <pc:docMk/>
            <pc:sldMk cId="3625468380" sldId="449"/>
            <ac:picMk id="6" creationId="{756C3839-2466-F737-7E3E-BF865CFD6402}"/>
          </ac:picMkLst>
        </pc:picChg>
        <pc:picChg chg="del">
          <ac:chgData name="Álvaro Rios" userId="026aa1b822791703" providerId="LiveId" clId="{71B54976-4B30-5CAC-9705-5D9428B5587C}" dt="2025-10-06T01:58:38.485" v="1579" actId="478"/>
          <ac:picMkLst>
            <pc:docMk/>
            <pc:sldMk cId="3625468380" sldId="449"/>
            <ac:picMk id="7" creationId="{A3B34DEA-B4EA-EB28-425A-2AE422737A58}"/>
          </ac:picMkLst>
        </pc:picChg>
        <pc:picChg chg="del">
          <ac:chgData name="Álvaro Rios" userId="026aa1b822791703" providerId="LiveId" clId="{71B54976-4B30-5CAC-9705-5D9428B5587C}" dt="2025-10-06T01:58:39.362" v="1580" actId="478"/>
          <ac:picMkLst>
            <pc:docMk/>
            <pc:sldMk cId="3625468380" sldId="449"/>
            <ac:picMk id="9" creationId="{1BD679EF-E5A8-1ACB-4311-55AD54D83C91}"/>
          </ac:picMkLst>
        </pc:picChg>
        <pc:picChg chg="add mod">
          <ac:chgData name="Álvaro Rios" userId="026aa1b822791703" providerId="LiveId" clId="{71B54976-4B30-5CAC-9705-5D9428B5587C}" dt="2025-10-06T01:59:12.266" v="1596" actId="14100"/>
          <ac:picMkLst>
            <pc:docMk/>
            <pc:sldMk cId="3625468380" sldId="449"/>
            <ac:picMk id="12" creationId="{C970BEBE-92F8-37B8-CC3A-C41D898797FF}"/>
          </ac:picMkLst>
        </pc:picChg>
      </pc:sldChg>
      <pc:sldChg chg="addSp delSp modSp add mod modAnim">
        <pc:chgData name="Álvaro Rios" userId="026aa1b822791703" providerId="LiveId" clId="{71B54976-4B30-5CAC-9705-5D9428B5587C}" dt="2025-10-06T02:34:12.906" v="1717" actId="1076"/>
        <pc:sldMkLst>
          <pc:docMk/>
          <pc:sldMk cId="377131959" sldId="450"/>
        </pc:sldMkLst>
        <pc:spChg chg="mod">
          <ac:chgData name="Álvaro Rios" userId="026aa1b822791703" providerId="LiveId" clId="{71B54976-4B30-5CAC-9705-5D9428B5587C}" dt="2025-10-06T02:28:09.749" v="1682" actId="20577"/>
          <ac:spMkLst>
            <pc:docMk/>
            <pc:sldMk cId="377131959" sldId="450"/>
            <ac:spMk id="2" creationId="{A17C6E95-F004-7C90-33A9-641D09B754A1}"/>
          </ac:spMkLst>
        </pc:spChg>
        <pc:spChg chg="add mod">
          <ac:chgData name="Álvaro Rios" userId="026aa1b822791703" providerId="LiveId" clId="{71B54976-4B30-5CAC-9705-5D9428B5587C}" dt="2025-10-06T02:34:12.906" v="1717" actId="1076"/>
          <ac:spMkLst>
            <pc:docMk/>
            <pc:sldMk cId="377131959" sldId="450"/>
            <ac:spMk id="13" creationId="{AA0FC61F-7B1D-2D97-2027-D0C9F63228C0}"/>
          </ac:spMkLst>
        </pc:spChg>
        <pc:picChg chg="del">
          <ac:chgData name="Álvaro Rios" userId="026aa1b822791703" providerId="LiveId" clId="{71B54976-4B30-5CAC-9705-5D9428B5587C}" dt="2025-10-06T02:28:12.076" v="1683" actId="478"/>
          <ac:picMkLst>
            <pc:docMk/>
            <pc:sldMk cId="377131959" sldId="450"/>
            <ac:picMk id="6" creationId="{02340213-A42B-02EF-16E9-AD2F8A1B7EA7}"/>
          </ac:picMkLst>
        </pc:picChg>
        <pc:picChg chg="add mod">
          <ac:chgData name="Álvaro Rios" userId="026aa1b822791703" providerId="LiveId" clId="{71B54976-4B30-5CAC-9705-5D9428B5587C}" dt="2025-10-06T02:28:52.399" v="1700" actId="14100"/>
          <ac:picMkLst>
            <pc:docMk/>
            <pc:sldMk cId="377131959" sldId="450"/>
            <ac:picMk id="7" creationId="{7A00B21A-7D5B-F31A-B660-AE05B4F792AF}"/>
          </ac:picMkLst>
        </pc:picChg>
        <pc:picChg chg="add mod">
          <ac:chgData name="Álvaro Rios" userId="026aa1b822791703" providerId="LiveId" clId="{71B54976-4B30-5CAC-9705-5D9428B5587C}" dt="2025-10-06T02:28:49.766" v="1699" actId="14100"/>
          <ac:picMkLst>
            <pc:docMk/>
            <pc:sldMk cId="377131959" sldId="450"/>
            <ac:picMk id="9" creationId="{637D386B-28FF-A122-74C9-F47252117823}"/>
          </ac:picMkLst>
        </pc:picChg>
        <pc:picChg chg="del">
          <ac:chgData name="Álvaro Rios" userId="026aa1b822791703" providerId="LiveId" clId="{71B54976-4B30-5CAC-9705-5D9428B5587C}" dt="2025-10-06T02:28:12.997" v="1684" actId="478"/>
          <ac:picMkLst>
            <pc:docMk/>
            <pc:sldMk cId="377131959" sldId="450"/>
            <ac:picMk id="12" creationId="{B91004C2-ED02-836B-334D-D9E261FCA2A7}"/>
          </ac:picMkLst>
        </pc:picChg>
      </pc:sldChg>
      <pc:sldChg chg="addSp delSp modSp add mod delAnim">
        <pc:chgData name="Álvaro Rios" userId="026aa1b822791703" providerId="LiveId" clId="{71B54976-4B30-5CAC-9705-5D9428B5587C}" dt="2025-10-06T02:44:34.097" v="1769" actId="1076"/>
        <pc:sldMkLst>
          <pc:docMk/>
          <pc:sldMk cId="2373200013" sldId="451"/>
        </pc:sldMkLst>
        <pc:spChg chg="mod">
          <ac:chgData name="Álvaro Rios" userId="026aa1b822791703" providerId="LiveId" clId="{71B54976-4B30-5CAC-9705-5D9428B5587C}" dt="2025-10-06T02:43:12.997" v="1756" actId="20577"/>
          <ac:spMkLst>
            <pc:docMk/>
            <pc:sldMk cId="2373200013" sldId="451"/>
            <ac:spMk id="2" creationId="{288F5C71-C27B-2E82-0B97-871542EE2425}"/>
          </ac:spMkLst>
        </pc:spChg>
        <pc:spChg chg="del">
          <ac:chgData name="Álvaro Rios" userId="026aa1b822791703" providerId="LiveId" clId="{71B54976-4B30-5CAC-9705-5D9428B5587C}" dt="2025-10-06T02:43:17.691" v="1759" actId="478"/>
          <ac:spMkLst>
            <pc:docMk/>
            <pc:sldMk cId="2373200013" sldId="451"/>
            <ac:spMk id="13" creationId="{2E82C82F-9079-E986-81D5-B26FE0DDC56D}"/>
          </ac:spMkLst>
        </pc:spChg>
        <pc:picChg chg="add mod">
          <ac:chgData name="Álvaro Rios" userId="026aa1b822791703" providerId="LiveId" clId="{71B54976-4B30-5CAC-9705-5D9428B5587C}" dt="2025-10-06T02:44:25.048" v="1766" actId="1076"/>
          <ac:picMkLst>
            <pc:docMk/>
            <pc:sldMk cId="2373200013" sldId="451"/>
            <ac:picMk id="5" creationId="{A6958947-0D46-1626-02F2-86B8DD706322}"/>
          </ac:picMkLst>
        </pc:picChg>
        <pc:picChg chg="add mod">
          <ac:chgData name="Álvaro Rios" userId="026aa1b822791703" providerId="LiveId" clId="{71B54976-4B30-5CAC-9705-5D9428B5587C}" dt="2025-10-06T02:44:34.097" v="1769" actId="1076"/>
          <ac:picMkLst>
            <pc:docMk/>
            <pc:sldMk cId="2373200013" sldId="451"/>
            <ac:picMk id="6" creationId="{61FF69F0-BC19-0B07-38E5-39C1CDAA7E58}"/>
          </ac:picMkLst>
        </pc:picChg>
        <pc:picChg chg="del">
          <ac:chgData name="Álvaro Rios" userId="026aa1b822791703" providerId="LiveId" clId="{71B54976-4B30-5CAC-9705-5D9428B5587C}" dt="2025-10-06T02:43:16.438" v="1758" actId="478"/>
          <ac:picMkLst>
            <pc:docMk/>
            <pc:sldMk cId="2373200013" sldId="451"/>
            <ac:picMk id="7" creationId="{3F9B9821-CDF8-ED7C-1FC9-E2D7D5595858}"/>
          </ac:picMkLst>
        </pc:picChg>
        <pc:picChg chg="del">
          <ac:chgData name="Álvaro Rios" userId="026aa1b822791703" providerId="LiveId" clId="{71B54976-4B30-5CAC-9705-5D9428B5587C}" dt="2025-10-06T02:43:14.841" v="1757" actId="478"/>
          <ac:picMkLst>
            <pc:docMk/>
            <pc:sldMk cId="2373200013" sldId="451"/>
            <ac:picMk id="9" creationId="{70236126-0453-BE10-7074-9F24D0F1C4AD}"/>
          </ac:picMkLst>
        </pc:picChg>
      </pc:sldChg>
    </pc:docChg>
  </pc:docChgLst>
  <pc:docChgLst>
    <pc:chgData name="Álvaro Lopes Rios" userId="026aa1b822791703" providerId="LiveId" clId="{8FA00E96-7115-844B-9807-8AB6E5655463}"/>
    <pc:docChg chg="undo custSel addSld delSld modSld sldOrd modSection">
      <pc:chgData name="Álvaro Lopes Rios" userId="026aa1b822791703" providerId="LiveId" clId="{8FA00E96-7115-844B-9807-8AB6E5655463}" dt="2025-07-14T01:58:33.006" v="1880" actId="20577"/>
      <pc:docMkLst>
        <pc:docMk/>
      </pc:docMkLst>
      <pc:sldChg chg="modSp mod">
        <pc:chgData name="Álvaro Lopes Rios" userId="026aa1b822791703" providerId="LiveId" clId="{8FA00E96-7115-844B-9807-8AB6E5655463}" dt="2025-07-13T23:04:05.913" v="1871" actId="20577"/>
        <pc:sldMkLst>
          <pc:docMk/>
          <pc:sldMk cId="3634024386" sldId="257"/>
        </pc:sldMkLst>
      </pc:sldChg>
      <pc:sldChg chg="modSp mod">
        <pc:chgData name="Álvaro Lopes Rios" userId="026aa1b822791703" providerId="LiveId" clId="{8FA00E96-7115-844B-9807-8AB6E5655463}" dt="2025-07-13T23:02:21.190" v="1818" actId="20577"/>
        <pc:sldMkLst>
          <pc:docMk/>
          <pc:sldMk cId="3150115577" sldId="262"/>
        </pc:sldMkLst>
      </pc:sldChg>
      <pc:sldChg chg="addSp delSp modSp mod">
        <pc:chgData name="Álvaro Lopes Rios" userId="026aa1b822791703" providerId="LiveId" clId="{8FA00E96-7115-844B-9807-8AB6E5655463}" dt="2025-07-13T23:01:08.499" v="1814" actId="20577"/>
        <pc:sldMkLst>
          <pc:docMk/>
          <pc:sldMk cId="2929649460" sldId="263"/>
        </pc:sldMkLst>
      </pc:sldChg>
      <pc:sldChg chg="delSp modSp mod delAnim">
        <pc:chgData name="Álvaro Lopes Rios" userId="026aa1b822791703" providerId="LiveId" clId="{8FA00E96-7115-844B-9807-8AB6E5655463}" dt="2025-07-14T01:57:57.994" v="1878" actId="20577"/>
        <pc:sldMkLst>
          <pc:docMk/>
          <pc:sldMk cId="1290224656" sldId="314"/>
        </pc:sldMkLst>
      </pc:sldChg>
      <pc:sldChg chg="del">
        <pc:chgData name="Álvaro Lopes Rios" userId="026aa1b822791703" providerId="LiveId" clId="{8FA00E96-7115-844B-9807-8AB6E5655463}" dt="2025-07-13T21:39:02.502" v="1705" actId="2696"/>
        <pc:sldMkLst>
          <pc:docMk/>
          <pc:sldMk cId="3526427144" sldId="315"/>
        </pc:sldMkLst>
      </pc:sldChg>
      <pc:sldChg chg="del">
        <pc:chgData name="Álvaro Lopes Rios" userId="026aa1b822791703" providerId="LiveId" clId="{8FA00E96-7115-844B-9807-8AB6E5655463}" dt="2025-07-13T21:39:02.485" v="1704" actId="2696"/>
        <pc:sldMkLst>
          <pc:docMk/>
          <pc:sldMk cId="3208218661" sldId="316"/>
        </pc:sldMkLst>
      </pc:sldChg>
      <pc:sldChg chg="del">
        <pc:chgData name="Álvaro Lopes Rios" userId="026aa1b822791703" providerId="LiveId" clId="{8FA00E96-7115-844B-9807-8AB6E5655463}" dt="2025-07-13T21:39:02.665" v="1713" actId="2696"/>
        <pc:sldMkLst>
          <pc:docMk/>
          <pc:sldMk cId="854970321" sldId="317"/>
        </pc:sldMkLst>
      </pc:sldChg>
      <pc:sldChg chg="del">
        <pc:chgData name="Álvaro Lopes Rios" userId="026aa1b822791703" providerId="LiveId" clId="{8FA00E96-7115-844B-9807-8AB6E5655463}" dt="2025-07-13T21:39:02.526" v="1706" actId="2696"/>
        <pc:sldMkLst>
          <pc:docMk/>
          <pc:sldMk cId="337058496" sldId="318"/>
        </pc:sldMkLst>
      </pc:sldChg>
      <pc:sldChg chg="del">
        <pc:chgData name="Álvaro Lopes Rios" userId="026aa1b822791703" providerId="LiveId" clId="{8FA00E96-7115-844B-9807-8AB6E5655463}" dt="2025-07-13T21:39:02.549" v="1707" actId="2696"/>
        <pc:sldMkLst>
          <pc:docMk/>
          <pc:sldMk cId="2185399761" sldId="319"/>
        </pc:sldMkLst>
      </pc:sldChg>
      <pc:sldChg chg="del">
        <pc:chgData name="Álvaro Lopes Rios" userId="026aa1b822791703" providerId="LiveId" clId="{8FA00E96-7115-844B-9807-8AB6E5655463}" dt="2025-07-13T21:39:02.574" v="1708" actId="2696"/>
        <pc:sldMkLst>
          <pc:docMk/>
          <pc:sldMk cId="2896913657" sldId="320"/>
        </pc:sldMkLst>
      </pc:sldChg>
      <pc:sldChg chg="del">
        <pc:chgData name="Álvaro Lopes Rios" userId="026aa1b822791703" providerId="LiveId" clId="{8FA00E96-7115-844B-9807-8AB6E5655463}" dt="2025-07-13T21:39:02.595" v="1709" actId="2696"/>
        <pc:sldMkLst>
          <pc:docMk/>
          <pc:sldMk cId="2866374458" sldId="321"/>
        </pc:sldMkLst>
      </pc:sldChg>
      <pc:sldChg chg="del">
        <pc:chgData name="Álvaro Lopes Rios" userId="026aa1b822791703" providerId="LiveId" clId="{8FA00E96-7115-844B-9807-8AB6E5655463}" dt="2025-07-13T21:39:02.615" v="1710" actId="2696"/>
        <pc:sldMkLst>
          <pc:docMk/>
          <pc:sldMk cId="2543622248" sldId="322"/>
        </pc:sldMkLst>
      </pc:sldChg>
      <pc:sldChg chg="del">
        <pc:chgData name="Álvaro Lopes Rios" userId="026aa1b822791703" providerId="LiveId" clId="{8FA00E96-7115-844B-9807-8AB6E5655463}" dt="2025-07-13T21:39:02.630" v="1711" actId="2696"/>
        <pc:sldMkLst>
          <pc:docMk/>
          <pc:sldMk cId="2713915690" sldId="323"/>
        </pc:sldMkLst>
      </pc:sldChg>
      <pc:sldChg chg="del">
        <pc:chgData name="Álvaro Lopes Rios" userId="026aa1b822791703" providerId="LiveId" clId="{8FA00E96-7115-844B-9807-8AB6E5655463}" dt="2025-07-13T21:39:02.644" v="1712" actId="2696"/>
        <pc:sldMkLst>
          <pc:docMk/>
          <pc:sldMk cId="3796932930" sldId="325"/>
        </pc:sldMkLst>
      </pc:sldChg>
      <pc:sldChg chg="del">
        <pc:chgData name="Álvaro Lopes Rios" userId="026aa1b822791703" providerId="LiveId" clId="{8FA00E96-7115-844B-9807-8AB6E5655463}" dt="2025-07-13T21:39:02.699" v="1715" actId="2696"/>
        <pc:sldMkLst>
          <pc:docMk/>
          <pc:sldMk cId="2977956640" sldId="326"/>
        </pc:sldMkLst>
      </pc:sldChg>
      <pc:sldChg chg="del">
        <pc:chgData name="Álvaro Lopes Rios" userId="026aa1b822791703" providerId="LiveId" clId="{8FA00E96-7115-844B-9807-8AB6E5655463}" dt="2025-07-13T21:39:02.754" v="1717" actId="2696"/>
        <pc:sldMkLst>
          <pc:docMk/>
          <pc:sldMk cId="1373027803" sldId="327"/>
        </pc:sldMkLst>
      </pc:sldChg>
      <pc:sldChg chg="del">
        <pc:chgData name="Álvaro Lopes Rios" userId="026aa1b822791703" providerId="LiveId" clId="{8FA00E96-7115-844B-9807-8AB6E5655463}" dt="2025-07-13T21:39:02.790" v="1719" actId="2696"/>
        <pc:sldMkLst>
          <pc:docMk/>
          <pc:sldMk cId="1535243284" sldId="328"/>
        </pc:sldMkLst>
      </pc:sldChg>
      <pc:sldChg chg="del">
        <pc:chgData name="Álvaro Lopes Rios" userId="026aa1b822791703" providerId="LiveId" clId="{8FA00E96-7115-844B-9807-8AB6E5655463}" dt="2025-07-13T21:39:02.819" v="1720" actId="2696"/>
        <pc:sldMkLst>
          <pc:docMk/>
          <pc:sldMk cId="2685982217" sldId="329"/>
        </pc:sldMkLst>
      </pc:sldChg>
      <pc:sldChg chg="del">
        <pc:chgData name="Álvaro Lopes Rios" userId="026aa1b822791703" providerId="LiveId" clId="{8FA00E96-7115-844B-9807-8AB6E5655463}" dt="2025-07-13T21:39:02.845" v="1721" actId="2696"/>
        <pc:sldMkLst>
          <pc:docMk/>
          <pc:sldMk cId="1222487865" sldId="330"/>
        </pc:sldMkLst>
      </pc:sldChg>
      <pc:sldChg chg="del">
        <pc:chgData name="Álvaro Lopes Rios" userId="026aa1b822791703" providerId="LiveId" clId="{8FA00E96-7115-844B-9807-8AB6E5655463}" dt="2025-07-13T21:39:02.860" v="1722" actId="2696"/>
        <pc:sldMkLst>
          <pc:docMk/>
          <pc:sldMk cId="1734435440" sldId="331"/>
        </pc:sldMkLst>
      </pc:sldChg>
      <pc:sldChg chg="del">
        <pc:chgData name="Álvaro Lopes Rios" userId="026aa1b822791703" providerId="LiveId" clId="{8FA00E96-7115-844B-9807-8AB6E5655463}" dt="2025-07-13T21:39:02.878" v="1723" actId="2696"/>
        <pc:sldMkLst>
          <pc:docMk/>
          <pc:sldMk cId="441238570" sldId="332"/>
        </pc:sldMkLst>
      </pc:sldChg>
      <pc:sldChg chg="del">
        <pc:chgData name="Álvaro Lopes Rios" userId="026aa1b822791703" providerId="LiveId" clId="{8FA00E96-7115-844B-9807-8AB6E5655463}" dt="2025-07-13T21:39:02.917" v="1725" actId="2696"/>
        <pc:sldMkLst>
          <pc:docMk/>
          <pc:sldMk cId="2284653776" sldId="333"/>
        </pc:sldMkLst>
      </pc:sldChg>
      <pc:sldChg chg="del">
        <pc:chgData name="Álvaro Lopes Rios" userId="026aa1b822791703" providerId="LiveId" clId="{8FA00E96-7115-844B-9807-8AB6E5655463}" dt="2025-07-13T21:39:02.942" v="1726" actId="2696"/>
        <pc:sldMkLst>
          <pc:docMk/>
          <pc:sldMk cId="2232590419" sldId="334"/>
        </pc:sldMkLst>
      </pc:sldChg>
      <pc:sldChg chg="del">
        <pc:chgData name="Álvaro Lopes Rios" userId="026aa1b822791703" providerId="LiveId" clId="{8FA00E96-7115-844B-9807-8AB6E5655463}" dt="2025-07-13T21:39:02.962" v="1727" actId="2696"/>
        <pc:sldMkLst>
          <pc:docMk/>
          <pc:sldMk cId="57331929" sldId="336"/>
        </pc:sldMkLst>
      </pc:sldChg>
      <pc:sldChg chg="del">
        <pc:chgData name="Álvaro Lopes Rios" userId="026aa1b822791703" providerId="LiveId" clId="{8FA00E96-7115-844B-9807-8AB6E5655463}" dt="2025-07-13T21:39:02.991" v="1729" actId="2696"/>
        <pc:sldMkLst>
          <pc:docMk/>
          <pc:sldMk cId="4158642684" sldId="337"/>
        </pc:sldMkLst>
      </pc:sldChg>
      <pc:sldChg chg="del">
        <pc:chgData name="Álvaro Lopes Rios" userId="026aa1b822791703" providerId="LiveId" clId="{8FA00E96-7115-844B-9807-8AB6E5655463}" dt="2025-07-13T21:39:02.982" v="1728" actId="2696"/>
        <pc:sldMkLst>
          <pc:docMk/>
          <pc:sldMk cId="1480109007" sldId="338"/>
        </pc:sldMkLst>
      </pc:sldChg>
      <pc:sldChg chg="del">
        <pc:chgData name="Álvaro Lopes Rios" userId="026aa1b822791703" providerId="LiveId" clId="{8FA00E96-7115-844B-9807-8AB6E5655463}" dt="2025-07-13T21:39:02.680" v="1714" actId="2696"/>
        <pc:sldMkLst>
          <pc:docMk/>
          <pc:sldMk cId="2344924922" sldId="339"/>
        </pc:sldMkLst>
      </pc:sldChg>
      <pc:sldChg chg="del">
        <pc:chgData name="Álvaro Lopes Rios" userId="026aa1b822791703" providerId="LiveId" clId="{8FA00E96-7115-844B-9807-8AB6E5655463}" dt="2025-07-13T21:39:02.725" v="1716" actId="2696"/>
        <pc:sldMkLst>
          <pc:docMk/>
          <pc:sldMk cId="3608596700" sldId="340"/>
        </pc:sldMkLst>
      </pc:sldChg>
      <pc:sldChg chg="del">
        <pc:chgData name="Álvaro Lopes Rios" userId="026aa1b822791703" providerId="LiveId" clId="{8FA00E96-7115-844B-9807-8AB6E5655463}" dt="2025-07-13T21:39:02.772" v="1718" actId="2696"/>
        <pc:sldMkLst>
          <pc:docMk/>
          <pc:sldMk cId="2600027634" sldId="341"/>
        </pc:sldMkLst>
      </pc:sldChg>
      <pc:sldChg chg="del">
        <pc:chgData name="Álvaro Lopes Rios" userId="026aa1b822791703" providerId="LiveId" clId="{8FA00E96-7115-844B-9807-8AB6E5655463}" dt="2025-07-13T21:39:02.899" v="1724" actId="2696"/>
        <pc:sldMkLst>
          <pc:docMk/>
          <pc:sldMk cId="1146035657" sldId="342"/>
        </pc:sldMkLst>
      </pc:sldChg>
      <pc:sldChg chg="del">
        <pc:chgData name="Álvaro Lopes Rios" userId="026aa1b822791703" providerId="LiveId" clId="{8FA00E96-7115-844B-9807-8AB6E5655463}" dt="2025-07-13T21:39:03.016" v="1730" actId="2696"/>
        <pc:sldMkLst>
          <pc:docMk/>
          <pc:sldMk cId="2834382534" sldId="343"/>
        </pc:sldMkLst>
      </pc:sldChg>
      <pc:sldChg chg="modSp mod">
        <pc:chgData name="Álvaro Lopes Rios" userId="026aa1b822791703" providerId="LiveId" clId="{8FA00E96-7115-844B-9807-8AB6E5655463}" dt="2025-07-13T21:40:58.786" v="1757" actId="1035"/>
        <pc:sldMkLst>
          <pc:docMk/>
          <pc:sldMk cId="2968442528" sldId="344"/>
        </pc:sldMkLst>
      </pc:sldChg>
      <pc:sldChg chg="modSp mod">
        <pc:chgData name="Álvaro Lopes Rios" userId="026aa1b822791703" providerId="LiveId" clId="{8FA00E96-7115-844B-9807-8AB6E5655463}" dt="2025-07-13T21:41:31.507" v="1759" actId="20577"/>
        <pc:sldMkLst>
          <pc:docMk/>
          <pc:sldMk cId="1072054394" sldId="348"/>
        </pc:sldMkLst>
      </pc:sldChg>
      <pc:sldChg chg="modSp mod">
        <pc:chgData name="Álvaro Lopes Rios" userId="026aa1b822791703" providerId="LiveId" clId="{8FA00E96-7115-844B-9807-8AB6E5655463}" dt="2025-07-14T01:19:32.063" v="1872" actId="20577"/>
        <pc:sldMkLst>
          <pc:docMk/>
          <pc:sldMk cId="849979555" sldId="353"/>
        </pc:sldMkLst>
      </pc:sldChg>
      <pc:sldChg chg="modSp">
        <pc:chgData name="Álvaro Lopes Rios" userId="026aa1b822791703" providerId="LiveId" clId="{8FA00E96-7115-844B-9807-8AB6E5655463}" dt="2025-07-13T22:50:20.393" v="1790" actId="207"/>
        <pc:sldMkLst>
          <pc:docMk/>
          <pc:sldMk cId="412027636" sldId="354"/>
        </pc:sldMkLst>
      </pc:sldChg>
      <pc:sldChg chg="modSp">
        <pc:chgData name="Álvaro Lopes Rios" userId="026aa1b822791703" providerId="LiveId" clId="{8FA00E96-7115-844B-9807-8AB6E5655463}" dt="2025-07-13T22:50:25.908" v="1791" actId="207"/>
        <pc:sldMkLst>
          <pc:docMk/>
          <pc:sldMk cId="4043608819" sldId="355"/>
        </pc:sldMkLst>
      </pc:sldChg>
      <pc:sldChg chg="modSp">
        <pc:chgData name="Álvaro Lopes Rios" userId="026aa1b822791703" providerId="LiveId" clId="{8FA00E96-7115-844B-9807-8AB6E5655463}" dt="2025-07-13T22:50:37.161" v="1793" actId="207"/>
        <pc:sldMkLst>
          <pc:docMk/>
          <pc:sldMk cId="794076071" sldId="356"/>
        </pc:sldMkLst>
      </pc:sldChg>
      <pc:sldChg chg="modSp">
        <pc:chgData name="Álvaro Lopes Rios" userId="026aa1b822791703" providerId="LiveId" clId="{8FA00E96-7115-844B-9807-8AB6E5655463}" dt="2025-07-13T22:50:31.410" v="1792" actId="207"/>
        <pc:sldMkLst>
          <pc:docMk/>
          <pc:sldMk cId="258742964" sldId="357"/>
        </pc:sldMkLst>
      </pc:sldChg>
      <pc:sldChg chg="modSp mod">
        <pc:chgData name="Álvaro Lopes Rios" userId="026aa1b822791703" providerId="LiveId" clId="{8FA00E96-7115-844B-9807-8AB6E5655463}" dt="2025-07-13T20:40:20.198" v="160" actId="20577"/>
        <pc:sldMkLst>
          <pc:docMk/>
          <pc:sldMk cId="687613764" sldId="359"/>
        </pc:sldMkLst>
      </pc:sldChg>
      <pc:sldChg chg="addSp delSp modSp mod">
        <pc:chgData name="Álvaro Lopes Rios" userId="026aa1b822791703" providerId="LiveId" clId="{8FA00E96-7115-844B-9807-8AB6E5655463}" dt="2025-07-13T22:50:58.044" v="1802" actId="20577"/>
        <pc:sldMkLst>
          <pc:docMk/>
          <pc:sldMk cId="2924380497" sldId="360"/>
        </pc:sldMkLst>
      </pc:sldChg>
      <pc:sldChg chg="addSp delSp modSp mod">
        <pc:chgData name="Álvaro Lopes Rios" userId="026aa1b822791703" providerId="LiveId" clId="{8FA00E96-7115-844B-9807-8AB6E5655463}" dt="2025-07-14T01:58:33.006" v="1880" actId="20577"/>
        <pc:sldMkLst>
          <pc:docMk/>
          <pc:sldMk cId="2408422944" sldId="361"/>
        </pc:sldMkLst>
      </pc:sldChg>
      <pc:sldChg chg="del">
        <pc:chgData name="Álvaro Lopes Rios" userId="026aa1b822791703" providerId="LiveId" clId="{8FA00E96-7115-844B-9807-8AB6E5655463}" dt="2025-07-14T01:27:39.475" v="1873" actId="2696"/>
        <pc:sldMkLst>
          <pc:docMk/>
          <pc:sldMk cId="3905643030" sldId="363"/>
        </pc:sldMkLst>
      </pc:sldChg>
      <pc:sldChg chg="add">
        <pc:chgData name="Álvaro Lopes Rios" userId="026aa1b822791703" providerId="LiveId" clId="{8FA00E96-7115-844B-9807-8AB6E5655463}" dt="2025-07-14T01:27:44.092" v="1874"/>
        <pc:sldMkLst>
          <pc:docMk/>
          <pc:sldMk cId="4133054559" sldId="363"/>
        </pc:sldMkLst>
      </pc:sldChg>
      <pc:sldChg chg="modSp mod">
        <pc:chgData name="Álvaro Lopes Rios" userId="026aa1b822791703" providerId="LiveId" clId="{8FA00E96-7115-844B-9807-8AB6E5655463}" dt="2025-07-14T01:58:19.874" v="1879" actId="20577"/>
        <pc:sldMkLst>
          <pc:docMk/>
          <pc:sldMk cId="3165340265" sldId="365"/>
        </pc:sldMkLst>
      </pc:sldChg>
      <pc:sldChg chg="modSp mod">
        <pc:chgData name="Álvaro Lopes Rios" userId="026aa1b822791703" providerId="LiveId" clId="{8FA00E96-7115-844B-9807-8AB6E5655463}" dt="2025-07-13T22:54:57.659" v="1805" actId="20577"/>
        <pc:sldMkLst>
          <pc:docMk/>
          <pc:sldMk cId="126122468" sldId="369"/>
        </pc:sldMkLst>
      </pc:sldChg>
      <pc:sldChg chg="addSp delSp modSp mod">
        <pc:chgData name="Álvaro Lopes Rios" userId="026aa1b822791703" providerId="LiveId" clId="{8FA00E96-7115-844B-9807-8AB6E5655463}" dt="2025-07-13T20:27:16.686" v="81" actId="1076"/>
        <pc:sldMkLst>
          <pc:docMk/>
          <pc:sldMk cId="4177467200" sldId="370"/>
        </pc:sldMkLst>
      </pc:sldChg>
      <pc:sldChg chg="addSp delSp modSp add mod">
        <pc:chgData name="Álvaro Lopes Rios" userId="026aa1b822791703" providerId="LiveId" clId="{8FA00E96-7115-844B-9807-8AB6E5655463}" dt="2025-07-13T20:45:31.746" v="182" actId="1076"/>
        <pc:sldMkLst>
          <pc:docMk/>
          <pc:sldMk cId="841496346" sldId="371"/>
        </pc:sldMkLst>
      </pc:sldChg>
      <pc:sldChg chg="add del">
        <pc:chgData name="Álvaro Lopes Rios" userId="026aa1b822791703" providerId="LiveId" clId="{8FA00E96-7115-844B-9807-8AB6E5655463}" dt="2025-07-13T20:18:08.671" v="45" actId="2890"/>
        <pc:sldMkLst>
          <pc:docMk/>
          <pc:sldMk cId="802583618" sldId="372"/>
        </pc:sldMkLst>
      </pc:sldChg>
      <pc:sldChg chg="modSp add mod ord">
        <pc:chgData name="Álvaro Lopes Rios" userId="026aa1b822791703" providerId="LiveId" clId="{8FA00E96-7115-844B-9807-8AB6E5655463}" dt="2025-07-13T20:47:02.830" v="189" actId="20577"/>
        <pc:sldMkLst>
          <pc:docMk/>
          <pc:sldMk cId="937523754" sldId="372"/>
        </pc:sldMkLst>
      </pc:sldChg>
      <pc:sldChg chg="add del">
        <pc:chgData name="Álvaro Lopes Rios" userId="026aa1b822791703" providerId="LiveId" clId="{8FA00E96-7115-844B-9807-8AB6E5655463}" dt="2025-07-13T20:37:00.801" v="140" actId="2696"/>
        <pc:sldMkLst>
          <pc:docMk/>
          <pc:sldMk cId="3044406761" sldId="373"/>
        </pc:sldMkLst>
      </pc:sldChg>
      <pc:sldChg chg="addSp delSp modSp add mod">
        <pc:chgData name="Álvaro Lopes Rios" userId="026aa1b822791703" providerId="LiveId" clId="{8FA00E96-7115-844B-9807-8AB6E5655463}" dt="2025-07-13T20:35:36.958" v="134" actId="1076"/>
        <pc:sldMkLst>
          <pc:docMk/>
          <pc:sldMk cId="290266610" sldId="374"/>
        </pc:sldMkLst>
      </pc:sldChg>
      <pc:sldChg chg="delSp modSp add mod delAnim">
        <pc:chgData name="Álvaro Lopes Rios" userId="026aa1b822791703" providerId="LiveId" clId="{8FA00E96-7115-844B-9807-8AB6E5655463}" dt="2025-07-13T20:27:07.574" v="80" actId="1076"/>
        <pc:sldMkLst>
          <pc:docMk/>
          <pc:sldMk cId="537998716" sldId="375"/>
        </pc:sldMkLst>
      </pc:sldChg>
      <pc:sldChg chg="addSp delSp modSp add mod">
        <pc:chgData name="Álvaro Lopes Rios" userId="026aa1b822791703" providerId="LiveId" clId="{8FA00E96-7115-844B-9807-8AB6E5655463}" dt="2025-07-13T21:07:06.637" v="373" actId="1076"/>
        <pc:sldMkLst>
          <pc:docMk/>
          <pc:sldMk cId="1424342416" sldId="376"/>
        </pc:sldMkLst>
      </pc:sldChg>
      <pc:sldChg chg="modSp add mod ord">
        <pc:chgData name="Álvaro Lopes Rios" userId="026aa1b822791703" providerId="LiveId" clId="{8FA00E96-7115-844B-9807-8AB6E5655463}" dt="2025-07-13T22:16:05.761" v="1776" actId="20577"/>
        <pc:sldMkLst>
          <pc:docMk/>
          <pc:sldMk cId="264475397" sldId="377"/>
        </pc:sldMkLst>
      </pc:sldChg>
      <pc:sldChg chg="addSp delSp modSp add mod">
        <pc:chgData name="Álvaro Lopes Rios" userId="026aa1b822791703" providerId="LiveId" clId="{8FA00E96-7115-844B-9807-8AB6E5655463}" dt="2025-07-14T01:57:22.803" v="1877" actId="20577"/>
        <pc:sldMkLst>
          <pc:docMk/>
          <pc:sldMk cId="976812363" sldId="378"/>
        </pc:sldMkLst>
      </pc:sldChg>
      <pc:sldChg chg="modSp add mod">
        <pc:chgData name="Álvaro Lopes Rios" userId="026aa1b822791703" providerId="LiveId" clId="{8FA00E96-7115-844B-9807-8AB6E5655463}" dt="2025-07-13T23:02:14.068" v="1817" actId="20577"/>
        <pc:sldMkLst>
          <pc:docMk/>
          <pc:sldMk cId="702905818" sldId="379"/>
        </pc:sldMkLst>
      </pc:sldChg>
      <pc:sldChg chg="addSp delSp modSp add mod delAnim">
        <pc:chgData name="Álvaro Lopes Rios" userId="026aa1b822791703" providerId="LiveId" clId="{8FA00E96-7115-844B-9807-8AB6E5655463}" dt="2025-07-13T21:50:15.647" v="1770" actId="1076"/>
        <pc:sldMkLst>
          <pc:docMk/>
          <pc:sldMk cId="1983206929" sldId="380"/>
        </pc:sldMkLst>
      </pc:sldChg>
    </pc:docChg>
  </pc:docChgLst>
  <pc:docChgLst>
    <pc:chgData name="Álvaro Rios" userId="026aa1b822791703" providerId="LiveId" clId="{2826DDC0-DE4F-4CA0-BC32-C58DF70D8B41}"/>
    <pc:docChg chg="undo custSel addSld delSld modSld modSection">
      <pc:chgData name="Álvaro Rios" userId="026aa1b822791703" providerId="LiveId" clId="{2826DDC0-DE4F-4CA0-BC32-C58DF70D8B41}" dt="2025-09-01T00:20:20.070" v="755" actId="20577"/>
      <pc:docMkLst>
        <pc:docMk/>
      </pc:docMkLst>
      <pc:sldChg chg="addSp delSp modSp mod">
        <pc:chgData name="Álvaro Rios" userId="026aa1b822791703" providerId="LiveId" clId="{2826DDC0-DE4F-4CA0-BC32-C58DF70D8B41}" dt="2025-08-31T23:01:03.248" v="77" actId="20577"/>
        <pc:sldMkLst>
          <pc:docMk/>
          <pc:sldMk cId="2876591606" sldId="408"/>
        </pc:sldMkLst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1643853738" sldId="410"/>
        </pc:sldMkLst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3720394173" sldId="411"/>
        </pc:sldMkLst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3554014326" sldId="412"/>
        </pc:sldMkLst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4001286189" sldId="413"/>
        </pc:sldMkLst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3530040299" sldId="414"/>
        </pc:sldMkLst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364282838" sldId="415"/>
        </pc:sldMkLst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299668714" sldId="417"/>
        </pc:sldMkLst>
      </pc:sldChg>
      <pc:sldChg chg="addSp delSp modSp mod">
        <pc:chgData name="Álvaro Rios" userId="026aa1b822791703" providerId="LiveId" clId="{2826DDC0-DE4F-4CA0-BC32-C58DF70D8B41}" dt="2025-08-31T23:12:50.767" v="83" actId="1076"/>
        <pc:sldMkLst>
          <pc:docMk/>
          <pc:sldMk cId="4222842215" sldId="418"/>
        </pc:sldMkLst>
      </pc:sldChg>
      <pc:sldChg chg="addSp delSp modSp add mod">
        <pc:chgData name="Álvaro Rios" userId="026aa1b822791703" providerId="LiveId" clId="{2826DDC0-DE4F-4CA0-BC32-C58DF70D8B41}" dt="2025-08-31T22:51:40.738" v="33" actId="1076"/>
        <pc:sldMkLst>
          <pc:docMk/>
          <pc:sldMk cId="2524986785" sldId="421"/>
        </pc:sldMkLst>
      </pc:sldChg>
      <pc:sldChg chg="add del">
        <pc:chgData name="Álvaro Rios" userId="026aa1b822791703" providerId="LiveId" clId="{2826DDC0-DE4F-4CA0-BC32-C58DF70D8B41}" dt="2025-08-31T22:44:04.480" v="24"/>
        <pc:sldMkLst>
          <pc:docMk/>
          <pc:sldMk cId="517683581" sldId="422"/>
        </pc:sldMkLst>
      </pc:sldChg>
      <pc:sldChg chg="addSp delSp modSp add mod">
        <pc:chgData name="Álvaro Rios" userId="026aa1b822791703" providerId="LiveId" clId="{2826DDC0-DE4F-4CA0-BC32-C58DF70D8B41}" dt="2025-08-31T22:55:55.004" v="40" actId="1076"/>
        <pc:sldMkLst>
          <pc:docMk/>
          <pc:sldMk cId="1594584986" sldId="422"/>
        </pc:sldMkLst>
      </pc:sldChg>
      <pc:sldChg chg="addSp modSp add mod">
        <pc:chgData name="Álvaro Rios" userId="026aa1b822791703" providerId="LiveId" clId="{2826DDC0-DE4F-4CA0-BC32-C58DF70D8B41}" dt="2025-08-31T22:56:55.547" v="48" actId="1076"/>
        <pc:sldMkLst>
          <pc:docMk/>
          <pc:sldMk cId="337774623" sldId="423"/>
        </pc:sldMkLst>
      </pc:sldChg>
      <pc:sldChg chg="addSp delSp add mod">
        <pc:chgData name="Álvaro Rios" userId="026aa1b822791703" providerId="LiveId" clId="{2826DDC0-DE4F-4CA0-BC32-C58DF70D8B41}" dt="2025-08-31T23:05:26.500" v="82" actId="22"/>
        <pc:sldMkLst>
          <pc:docMk/>
          <pc:sldMk cId="2728929201" sldId="424"/>
        </pc:sldMkLst>
      </pc:sldChg>
      <pc:sldChg chg="addSp delSp modSp add mod">
        <pc:chgData name="Álvaro Rios" userId="026aa1b822791703" providerId="LiveId" clId="{2826DDC0-DE4F-4CA0-BC32-C58DF70D8B41}" dt="2025-08-31T23:21:18.892" v="96" actId="1076"/>
        <pc:sldMkLst>
          <pc:docMk/>
          <pc:sldMk cId="478584209" sldId="425"/>
        </pc:sldMkLst>
      </pc:sldChg>
      <pc:sldChg chg="addSp delSp modSp add mod">
        <pc:chgData name="Álvaro Rios" userId="026aa1b822791703" providerId="LiveId" clId="{2826DDC0-DE4F-4CA0-BC32-C58DF70D8B41}" dt="2025-08-31T23:39:29.920" v="108" actId="1076"/>
        <pc:sldMkLst>
          <pc:docMk/>
          <pc:sldMk cId="1213352387" sldId="426"/>
        </pc:sldMkLst>
      </pc:sldChg>
      <pc:sldChg chg="addSp delSp modSp add mod">
        <pc:chgData name="Álvaro Rios" userId="026aa1b822791703" providerId="LiveId" clId="{2826DDC0-DE4F-4CA0-BC32-C58DF70D8B41}" dt="2025-08-31T23:42:18.898" v="112" actId="1076"/>
        <pc:sldMkLst>
          <pc:docMk/>
          <pc:sldMk cId="3060577543" sldId="427"/>
        </pc:sldMkLst>
      </pc:sldChg>
      <pc:sldChg chg="addSp delSp add mod">
        <pc:chgData name="Álvaro Rios" userId="026aa1b822791703" providerId="LiveId" clId="{2826DDC0-DE4F-4CA0-BC32-C58DF70D8B41}" dt="2025-08-31T23:47:41.448" v="115" actId="22"/>
        <pc:sldMkLst>
          <pc:docMk/>
          <pc:sldMk cId="1397543031" sldId="428"/>
        </pc:sldMkLst>
      </pc:sldChg>
      <pc:sldChg chg="addSp delSp modSp add mod">
        <pc:chgData name="Álvaro Rios" userId="026aa1b822791703" providerId="LiveId" clId="{2826DDC0-DE4F-4CA0-BC32-C58DF70D8B41}" dt="2025-08-31T23:52:33.398" v="123" actId="1076"/>
        <pc:sldMkLst>
          <pc:docMk/>
          <pc:sldMk cId="2909317718" sldId="429"/>
        </pc:sldMkLst>
      </pc:sldChg>
      <pc:sldChg chg="addSp delSp modSp add mod">
        <pc:chgData name="Álvaro Rios" userId="026aa1b822791703" providerId="LiveId" clId="{2826DDC0-DE4F-4CA0-BC32-C58DF70D8B41}" dt="2025-09-01T00:15:57.120" v="129" actId="1076"/>
        <pc:sldMkLst>
          <pc:docMk/>
          <pc:sldMk cId="2102918299" sldId="430"/>
        </pc:sldMkLst>
      </pc:sldChg>
      <pc:sldChg chg="addSp delSp modSp add mod">
        <pc:chgData name="Álvaro Rios" userId="026aa1b822791703" providerId="LiveId" clId="{2826DDC0-DE4F-4CA0-BC32-C58DF70D8B41}" dt="2025-09-01T00:20:20.070" v="755" actId="20577"/>
        <pc:sldMkLst>
          <pc:docMk/>
          <pc:sldMk cId="3694309375" sldId="431"/>
        </pc:sldMkLst>
      </pc:sldChg>
    </pc:docChg>
  </pc:docChgLst>
  <pc:docChgLst>
    <pc:chgData name="Álvaro Lopes Rios" userId="026aa1b822791703" providerId="LiveId" clId="{7C7154D1-68E5-4343-90EF-53648BBD42FA}"/>
    <pc:docChg chg="custSel modSld">
      <pc:chgData name="Álvaro Lopes Rios" userId="026aa1b822791703" providerId="LiveId" clId="{7C7154D1-68E5-4343-90EF-53648BBD42FA}" dt="2025-03-31T02:25:14.035" v="57" actId="1038"/>
      <pc:docMkLst>
        <pc:docMk/>
      </pc:docMkLst>
      <pc:sldChg chg="delSp modSp mod">
        <pc:chgData name="Álvaro Lopes Rios" userId="026aa1b822791703" providerId="LiveId" clId="{7C7154D1-68E5-4343-90EF-53648BBD42FA}" dt="2025-03-31T02:25:14.035" v="57" actId="1038"/>
        <pc:sldMkLst>
          <pc:docMk/>
          <pc:sldMk cId="3634024386" sldId="257"/>
        </pc:sldMkLst>
      </pc:sldChg>
      <pc:sldChg chg="delSp mod">
        <pc:chgData name="Álvaro Lopes Rios" userId="026aa1b822791703" providerId="LiveId" clId="{7C7154D1-68E5-4343-90EF-53648BBD42FA}" dt="2025-03-31T02:23:55.143" v="0" actId="478"/>
        <pc:sldMkLst>
          <pc:docMk/>
          <pc:sldMk cId="3150115577" sldId="262"/>
        </pc:sldMkLst>
      </pc:sldChg>
    </pc:docChg>
  </pc:docChgLst>
  <pc:docChgLst>
    <pc:chgData name="Álvaro Lopes Rios" userId="026aa1b822791703" providerId="LiveId" clId="{26F3C8FE-52CB-1E4E-9234-57EF9A120202}"/>
    <pc:docChg chg="undo custSel addSld delSld modSld sldOrd delSection modSection">
      <pc:chgData name="Álvaro Lopes Rios" userId="026aa1b822791703" providerId="LiveId" clId="{26F3C8FE-52CB-1E4E-9234-57EF9A120202}" dt="2025-03-31T18:29:15.591" v="5691" actId="20578"/>
      <pc:docMkLst>
        <pc:docMk/>
      </pc:docMkLst>
      <pc:sldChg chg="del">
        <pc:chgData name="Álvaro Lopes Rios" userId="026aa1b822791703" providerId="LiveId" clId="{26F3C8FE-52CB-1E4E-9234-57EF9A120202}" dt="2025-03-31T18:26:52.430" v="5670" actId="2696"/>
        <pc:sldMkLst>
          <pc:docMk/>
          <pc:sldMk cId="3976361645" sldId="261"/>
        </pc:sldMkLst>
      </pc:sldChg>
      <pc:sldChg chg="addSp delSp modSp mod">
        <pc:chgData name="Álvaro Lopes Rios" userId="026aa1b822791703" providerId="LiveId" clId="{26F3C8FE-52CB-1E4E-9234-57EF9A120202}" dt="2025-03-31T16:41:42.499" v="1101" actId="478"/>
        <pc:sldMkLst>
          <pc:docMk/>
          <pc:sldMk cId="2929649460" sldId="263"/>
        </pc:sldMkLst>
      </pc:sldChg>
      <pc:sldChg chg="addSp delSp modSp del mod">
        <pc:chgData name="Álvaro Lopes Rios" userId="026aa1b822791703" providerId="LiveId" clId="{26F3C8FE-52CB-1E4E-9234-57EF9A120202}" dt="2025-03-31T16:57:18.735" v="3025" actId="2696"/>
        <pc:sldMkLst>
          <pc:docMk/>
          <pc:sldMk cId="564957368" sldId="264"/>
        </pc:sldMkLst>
      </pc:sldChg>
      <pc:sldChg chg="addSp delSp modSp mod">
        <pc:chgData name="Álvaro Lopes Rios" userId="026aa1b822791703" providerId="LiveId" clId="{26F3C8FE-52CB-1E4E-9234-57EF9A120202}" dt="2025-03-31T17:06:05.378" v="4220" actId="20577"/>
        <pc:sldMkLst>
          <pc:docMk/>
          <pc:sldMk cId="3854510565" sldId="265"/>
        </pc:sldMkLst>
      </pc:sldChg>
      <pc:sldChg chg="del">
        <pc:chgData name="Álvaro Lopes Rios" userId="026aa1b822791703" providerId="LiveId" clId="{26F3C8FE-52CB-1E4E-9234-57EF9A120202}" dt="2025-03-31T18:26:52.426" v="5669" actId="2696"/>
        <pc:sldMkLst>
          <pc:docMk/>
          <pc:sldMk cId="1793354194" sldId="266"/>
        </pc:sldMkLst>
      </pc:sldChg>
      <pc:sldChg chg="del">
        <pc:chgData name="Álvaro Lopes Rios" userId="026aa1b822791703" providerId="LiveId" clId="{26F3C8FE-52CB-1E4E-9234-57EF9A120202}" dt="2025-03-31T16:57:18.753" v="3026" actId="2696"/>
        <pc:sldMkLst>
          <pc:docMk/>
          <pc:sldMk cId="300494750" sldId="268"/>
        </pc:sldMkLst>
      </pc:sldChg>
      <pc:sldChg chg="del">
        <pc:chgData name="Álvaro Lopes Rios" userId="026aa1b822791703" providerId="LiveId" clId="{26F3C8FE-52CB-1E4E-9234-57EF9A120202}" dt="2025-03-31T16:57:18.766" v="3027" actId="2696"/>
        <pc:sldMkLst>
          <pc:docMk/>
          <pc:sldMk cId="2375670964" sldId="270"/>
        </pc:sldMkLst>
      </pc:sldChg>
      <pc:sldChg chg="addSp delSp modSp del mod">
        <pc:chgData name="Álvaro Lopes Rios" userId="026aa1b822791703" providerId="LiveId" clId="{26F3C8FE-52CB-1E4E-9234-57EF9A120202}" dt="2025-03-31T18:21:09.597" v="5552" actId="2696"/>
        <pc:sldMkLst>
          <pc:docMk/>
          <pc:sldMk cId="3760722627" sldId="272"/>
        </pc:sldMkLst>
      </pc:sldChg>
      <pc:sldChg chg="del">
        <pc:chgData name="Álvaro Lopes Rios" userId="026aa1b822791703" providerId="LiveId" clId="{26F3C8FE-52CB-1E4E-9234-57EF9A120202}" dt="2025-03-31T18:26:52.418" v="5668" actId="2696"/>
        <pc:sldMkLst>
          <pc:docMk/>
          <pc:sldMk cId="1226258804" sldId="273"/>
        </pc:sldMkLst>
      </pc:sldChg>
      <pc:sldChg chg="del">
        <pc:chgData name="Álvaro Lopes Rios" userId="026aa1b822791703" providerId="LiveId" clId="{26F3C8FE-52CB-1E4E-9234-57EF9A120202}" dt="2025-03-31T18:21:09.691" v="5556" actId="2696"/>
        <pc:sldMkLst>
          <pc:docMk/>
          <pc:sldMk cId="714904389" sldId="277"/>
        </pc:sldMkLst>
      </pc:sldChg>
      <pc:sldChg chg="addSp delSp modSp mod">
        <pc:chgData name="Álvaro Lopes Rios" userId="026aa1b822791703" providerId="LiveId" clId="{26F3C8FE-52CB-1E4E-9234-57EF9A120202}" dt="2025-03-31T18:24:28.799" v="5630" actId="20577"/>
        <pc:sldMkLst>
          <pc:docMk/>
          <pc:sldMk cId="1102779294" sldId="280"/>
        </pc:sldMkLst>
      </pc:sldChg>
      <pc:sldChg chg="del">
        <pc:chgData name="Álvaro Lopes Rios" userId="026aa1b822791703" providerId="LiveId" clId="{26F3C8FE-52CB-1E4E-9234-57EF9A120202}" dt="2025-03-31T18:26:52.224" v="5654" actId="2696"/>
        <pc:sldMkLst>
          <pc:docMk/>
          <pc:sldMk cId="1603573719" sldId="281"/>
        </pc:sldMkLst>
      </pc:sldChg>
      <pc:sldChg chg="del">
        <pc:chgData name="Álvaro Lopes Rios" userId="026aa1b822791703" providerId="LiveId" clId="{26F3C8FE-52CB-1E4E-9234-57EF9A120202}" dt="2025-03-31T18:26:52.254" v="5655" actId="2696"/>
        <pc:sldMkLst>
          <pc:docMk/>
          <pc:sldMk cId="2421061735" sldId="282"/>
        </pc:sldMkLst>
      </pc:sldChg>
      <pc:sldChg chg="del">
        <pc:chgData name="Álvaro Lopes Rios" userId="026aa1b822791703" providerId="LiveId" clId="{26F3C8FE-52CB-1E4E-9234-57EF9A120202}" dt="2025-03-31T18:26:52.275" v="5656" actId="2696"/>
        <pc:sldMkLst>
          <pc:docMk/>
          <pc:sldMk cId="2945135875" sldId="283"/>
        </pc:sldMkLst>
      </pc:sldChg>
      <pc:sldChg chg="del">
        <pc:chgData name="Álvaro Lopes Rios" userId="026aa1b822791703" providerId="LiveId" clId="{26F3C8FE-52CB-1E4E-9234-57EF9A120202}" dt="2025-03-31T18:26:52.293" v="5657" actId="2696"/>
        <pc:sldMkLst>
          <pc:docMk/>
          <pc:sldMk cId="887148105" sldId="284"/>
        </pc:sldMkLst>
      </pc:sldChg>
      <pc:sldChg chg="del">
        <pc:chgData name="Álvaro Lopes Rios" userId="026aa1b822791703" providerId="LiveId" clId="{26F3C8FE-52CB-1E4E-9234-57EF9A120202}" dt="2025-03-31T18:26:52.311" v="5658" actId="2696"/>
        <pc:sldMkLst>
          <pc:docMk/>
          <pc:sldMk cId="1491099936" sldId="285"/>
        </pc:sldMkLst>
      </pc:sldChg>
      <pc:sldChg chg="del">
        <pc:chgData name="Álvaro Lopes Rios" userId="026aa1b822791703" providerId="LiveId" clId="{26F3C8FE-52CB-1E4E-9234-57EF9A120202}" dt="2025-03-31T18:26:52.318" v="5659" actId="2696"/>
        <pc:sldMkLst>
          <pc:docMk/>
          <pc:sldMk cId="3233145958" sldId="286"/>
        </pc:sldMkLst>
      </pc:sldChg>
      <pc:sldChg chg="del">
        <pc:chgData name="Álvaro Lopes Rios" userId="026aa1b822791703" providerId="LiveId" clId="{26F3C8FE-52CB-1E4E-9234-57EF9A120202}" dt="2025-03-31T18:26:52.330" v="5660" actId="2696"/>
        <pc:sldMkLst>
          <pc:docMk/>
          <pc:sldMk cId="1874950457" sldId="287"/>
        </pc:sldMkLst>
      </pc:sldChg>
      <pc:sldChg chg="del">
        <pc:chgData name="Álvaro Lopes Rios" userId="026aa1b822791703" providerId="LiveId" clId="{26F3C8FE-52CB-1E4E-9234-57EF9A120202}" dt="2025-03-31T18:26:52.337" v="5661" actId="2696"/>
        <pc:sldMkLst>
          <pc:docMk/>
          <pc:sldMk cId="2833226812" sldId="288"/>
        </pc:sldMkLst>
      </pc:sldChg>
      <pc:sldChg chg="del">
        <pc:chgData name="Álvaro Lopes Rios" userId="026aa1b822791703" providerId="LiveId" clId="{26F3C8FE-52CB-1E4E-9234-57EF9A120202}" dt="2025-03-31T18:26:52.351" v="5662" actId="2696"/>
        <pc:sldMkLst>
          <pc:docMk/>
          <pc:sldMk cId="1636970976" sldId="289"/>
        </pc:sldMkLst>
      </pc:sldChg>
      <pc:sldChg chg="del">
        <pc:chgData name="Álvaro Lopes Rios" userId="026aa1b822791703" providerId="LiveId" clId="{26F3C8FE-52CB-1E4E-9234-57EF9A120202}" dt="2025-03-31T18:26:52.363" v="5663" actId="2696"/>
        <pc:sldMkLst>
          <pc:docMk/>
          <pc:sldMk cId="2032519572" sldId="292"/>
        </pc:sldMkLst>
      </pc:sldChg>
      <pc:sldChg chg="del">
        <pc:chgData name="Álvaro Lopes Rios" userId="026aa1b822791703" providerId="LiveId" clId="{26F3C8FE-52CB-1E4E-9234-57EF9A120202}" dt="2025-03-31T18:26:52.370" v="5664" actId="2696"/>
        <pc:sldMkLst>
          <pc:docMk/>
          <pc:sldMk cId="1139389319" sldId="293"/>
        </pc:sldMkLst>
      </pc:sldChg>
      <pc:sldChg chg="del">
        <pc:chgData name="Álvaro Lopes Rios" userId="026aa1b822791703" providerId="LiveId" clId="{26F3C8FE-52CB-1E4E-9234-57EF9A120202}" dt="2025-03-31T18:26:52.380" v="5665" actId="2696"/>
        <pc:sldMkLst>
          <pc:docMk/>
          <pc:sldMk cId="2219950500" sldId="294"/>
        </pc:sldMkLst>
      </pc:sldChg>
      <pc:sldChg chg="del">
        <pc:chgData name="Álvaro Lopes Rios" userId="026aa1b822791703" providerId="LiveId" clId="{26F3C8FE-52CB-1E4E-9234-57EF9A120202}" dt="2025-03-31T18:26:52.386" v="5666" actId="2696"/>
        <pc:sldMkLst>
          <pc:docMk/>
          <pc:sldMk cId="2429794173" sldId="295"/>
        </pc:sldMkLst>
      </pc:sldChg>
      <pc:sldChg chg="del">
        <pc:chgData name="Álvaro Lopes Rios" userId="026aa1b822791703" providerId="LiveId" clId="{26F3C8FE-52CB-1E4E-9234-57EF9A120202}" dt="2025-03-31T18:26:52.396" v="5667" actId="2696"/>
        <pc:sldMkLst>
          <pc:docMk/>
          <pc:sldMk cId="1928702573" sldId="296"/>
        </pc:sldMkLst>
      </pc:sldChg>
      <pc:sldChg chg="del">
        <pc:chgData name="Álvaro Lopes Rios" userId="026aa1b822791703" providerId="LiveId" clId="{26F3C8FE-52CB-1E4E-9234-57EF9A120202}" dt="2025-03-31T18:21:09.637" v="5554" actId="2696"/>
        <pc:sldMkLst>
          <pc:docMk/>
          <pc:sldMk cId="3446434212" sldId="301"/>
        </pc:sldMkLst>
      </pc:sldChg>
      <pc:sldChg chg="del">
        <pc:chgData name="Álvaro Lopes Rios" userId="026aa1b822791703" providerId="LiveId" clId="{26F3C8FE-52CB-1E4E-9234-57EF9A120202}" dt="2025-03-31T18:21:09.668" v="5555" actId="2696"/>
        <pc:sldMkLst>
          <pc:docMk/>
          <pc:sldMk cId="3813571126" sldId="302"/>
        </pc:sldMkLst>
      </pc:sldChg>
      <pc:sldChg chg="del">
        <pc:chgData name="Álvaro Lopes Rios" userId="026aa1b822791703" providerId="LiveId" clId="{26F3C8FE-52CB-1E4E-9234-57EF9A120202}" dt="2025-03-31T18:29:06.530" v="5690" actId="2696"/>
        <pc:sldMkLst>
          <pc:docMk/>
          <pc:sldMk cId="3919127104" sldId="303"/>
        </pc:sldMkLst>
      </pc:sldChg>
      <pc:sldChg chg="modSp add mod">
        <pc:chgData name="Álvaro Lopes Rios" userId="026aa1b822791703" providerId="LiveId" clId="{26F3C8FE-52CB-1E4E-9234-57EF9A120202}" dt="2025-03-31T18:05:26.709" v="4917" actId="1076"/>
        <pc:sldMkLst>
          <pc:docMk/>
          <pc:sldMk cId="3928266748" sldId="304"/>
        </pc:sldMkLst>
      </pc:sldChg>
      <pc:sldChg chg="addSp delSp modSp add mod delAnim">
        <pc:chgData name="Álvaro Lopes Rios" userId="026aa1b822791703" providerId="LiveId" clId="{26F3C8FE-52CB-1E4E-9234-57EF9A120202}" dt="2025-03-31T18:05:30.881" v="4919"/>
        <pc:sldMkLst>
          <pc:docMk/>
          <pc:sldMk cId="2584860806" sldId="305"/>
        </pc:sldMkLst>
      </pc:sldChg>
      <pc:sldChg chg="addSp delSp modSp add mod">
        <pc:chgData name="Álvaro Lopes Rios" userId="026aa1b822791703" providerId="LiveId" clId="{26F3C8FE-52CB-1E4E-9234-57EF9A120202}" dt="2025-03-31T18:05:34.961" v="4921"/>
        <pc:sldMkLst>
          <pc:docMk/>
          <pc:sldMk cId="659084636" sldId="306"/>
        </pc:sldMkLst>
      </pc:sldChg>
      <pc:sldChg chg="add del ord">
        <pc:chgData name="Álvaro Lopes Rios" userId="026aa1b822791703" providerId="LiveId" clId="{26F3C8FE-52CB-1E4E-9234-57EF9A120202}" dt="2025-03-31T16:50:34.074" v="2127"/>
        <pc:sldMkLst>
          <pc:docMk/>
          <pc:sldMk cId="35324497" sldId="307"/>
        </pc:sldMkLst>
      </pc:sldChg>
      <pc:sldChg chg="delSp modSp add mod ord delAnim">
        <pc:chgData name="Álvaro Lopes Rios" userId="026aa1b822791703" providerId="LiveId" clId="{26F3C8FE-52CB-1E4E-9234-57EF9A120202}" dt="2025-03-31T18:05:57.225" v="4953" actId="1076"/>
        <pc:sldMkLst>
          <pc:docMk/>
          <pc:sldMk cId="1544239667" sldId="307"/>
        </pc:sldMkLst>
      </pc:sldChg>
      <pc:sldChg chg="modSp add del mod">
        <pc:chgData name="Álvaro Lopes Rios" userId="026aa1b822791703" providerId="LiveId" clId="{26F3C8FE-52CB-1E4E-9234-57EF9A120202}" dt="2025-03-31T18:21:09.614" v="5553" actId="2696"/>
        <pc:sldMkLst>
          <pc:docMk/>
          <pc:sldMk cId="2038764739" sldId="308"/>
        </pc:sldMkLst>
      </pc:sldChg>
      <pc:sldChg chg="addSp modSp add mod ord">
        <pc:chgData name="Álvaro Lopes Rios" userId="026aa1b822791703" providerId="LiveId" clId="{26F3C8FE-52CB-1E4E-9234-57EF9A120202}" dt="2025-03-31T18:26:27.267" v="5652" actId="14100"/>
        <pc:sldMkLst>
          <pc:docMk/>
          <pc:sldMk cId="925399088" sldId="309"/>
        </pc:sldMkLst>
      </pc:sldChg>
      <pc:sldChg chg="modSp add mod ord">
        <pc:chgData name="Álvaro Lopes Rios" userId="026aa1b822791703" providerId="LiveId" clId="{26F3C8FE-52CB-1E4E-9234-57EF9A120202}" dt="2025-03-31T18:26:13.698" v="5651" actId="20577"/>
        <pc:sldMkLst>
          <pc:docMk/>
          <pc:sldMk cId="4018387344" sldId="310"/>
        </pc:sldMkLst>
      </pc:sldChg>
      <pc:sldChg chg="addSp delSp modSp add del mod delAnim">
        <pc:chgData name="Álvaro Lopes Rios" userId="026aa1b822791703" providerId="LiveId" clId="{26F3C8FE-52CB-1E4E-9234-57EF9A120202}" dt="2025-03-31T18:24:50.541" v="5631" actId="2696"/>
        <pc:sldMkLst>
          <pc:docMk/>
          <pc:sldMk cId="3535533483" sldId="311"/>
        </pc:sldMkLst>
      </pc:sldChg>
      <pc:sldChg chg="addSp modSp add mod modAnim modNotesTx">
        <pc:chgData name="Álvaro Lopes Rios" userId="026aa1b822791703" providerId="LiveId" clId="{26F3C8FE-52CB-1E4E-9234-57EF9A120202}" dt="2025-03-31T18:20:51.376" v="5551"/>
        <pc:sldMkLst>
          <pc:docMk/>
          <pc:sldMk cId="2176836578" sldId="312"/>
        </pc:sldMkLst>
      </pc:sldChg>
      <pc:sldChg chg="addSp delSp modSp add mod ord">
        <pc:chgData name="Álvaro Lopes Rios" userId="026aa1b822791703" providerId="LiveId" clId="{26F3C8FE-52CB-1E4E-9234-57EF9A120202}" dt="2025-03-31T18:29:15.591" v="5691" actId="20578"/>
        <pc:sldMkLst>
          <pc:docMk/>
          <pc:sldMk cId="525188991" sldId="313"/>
        </pc:sldMkLst>
      </pc:sldChg>
    </pc:docChg>
  </pc:docChgLst>
  <pc:docChgLst>
    <pc:chgData name="Álvaro Rios" userId="026aa1b822791703" providerId="LiveId" clId="{F4ED2B5D-FF6F-475B-8CAF-D7DB66B77FB7}"/>
    <pc:docChg chg="undo custSel addSld delSld modSld sldOrd modSection">
      <pc:chgData name="Álvaro Rios" userId="026aa1b822791703" providerId="LiveId" clId="{F4ED2B5D-FF6F-475B-8CAF-D7DB66B77FB7}" dt="2025-08-25T03:04:02.220" v="829" actId="1076"/>
      <pc:docMkLst>
        <pc:docMk/>
      </pc:docMkLst>
      <pc:sldChg chg="del">
        <pc:chgData name="Álvaro Rios" userId="026aa1b822791703" providerId="LiveId" clId="{F4ED2B5D-FF6F-475B-8CAF-D7DB66B77FB7}" dt="2025-08-17T23:42:00.613" v="569" actId="47"/>
        <pc:sldMkLst>
          <pc:docMk/>
          <pc:sldMk cId="3634024386" sldId="257"/>
        </pc:sldMkLst>
      </pc:sldChg>
      <pc:sldChg chg="delSp modSp mod">
        <pc:chgData name="Álvaro Rios" userId="026aa1b822791703" providerId="LiveId" clId="{F4ED2B5D-FF6F-475B-8CAF-D7DB66B77FB7}" dt="2025-08-17T22:32:44.223" v="100" actId="20577"/>
        <pc:sldMkLst>
          <pc:docMk/>
          <pc:sldMk cId="3150115577" sldId="262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929649460" sldId="263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290224656" sldId="314"/>
        </pc:sldMkLst>
      </pc:sldChg>
      <pc:sldChg chg="addSp delSp modSp del mod delAnim">
        <pc:chgData name="Álvaro Rios" userId="026aa1b822791703" providerId="LiveId" clId="{F4ED2B5D-FF6F-475B-8CAF-D7DB66B77FB7}" dt="2025-08-17T22:38:31.606" v="224" actId="47"/>
        <pc:sldMkLst>
          <pc:docMk/>
          <pc:sldMk cId="2968442528" sldId="344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895634549" sldId="345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4289131144" sldId="347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072054394" sldId="348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3505622356" sldId="349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636574351" sldId="350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915652220" sldId="351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322686740" sldId="352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849979555" sldId="353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412027636" sldId="354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4043608819" sldId="355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794076071" sldId="356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58742964" sldId="357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687613764" sldId="359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924380497" sldId="360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408422944" sldId="361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3249757008" sldId="362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4133054559" sldId="363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3520452609" sldId="364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3165340265" sldId="365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033953658" sldId="367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902778243" sldId="368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26122468" sldId="369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4177467200" sldId="370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841496346" sldId="371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937523754" sldId="372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90266610" sldId="374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537998716" sldId="375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424342416" sldId="376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64475397" sldId="377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976812363" sldId="378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702905818" sldId="379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983206929" sldId="380"/>
        </pc:sldMkLst>
      </pc:sldChg>
      <pc:sldChg chg="addSp delSp modSp add mod ord modAnim">
        <pc:chgData name="Álvaro Rios" userId="026aa1b822791703" providerId="LiveId" clId="{F4ED2B5D-FF6F-475B-8CAF-D7DB66B77FB7}" dt="2025-08-17T23:38:03.467" v="550" actId="21"/>
        <pc:sldMkLst>
          <pc:docMk/>
          <pc:sldMk cId="48593988" sldId="381"/>
        </pc:sldMkLst>
      </pc:sldChg>
      <pc:sldChg chg="addSp delSp modSp add mod">
        <pc:chgData name="Álvaro Rios" userId="026aa1b822791703" providerId="LiveId" clId="{F4ED2B5D-FF6F-475B-8CAF-D7DB66B77FB7}" dt="2025-08-17T23:38:45.631" v="556" actId="1076"/>
        <pc:sldMkLst>
          <pc:docMk/>
          <pc:sldMk cId="3429342176" sldId="382"/>
        </pc:sldMkLst>
      </pc:sldChg>
      <pc:sldChg chg="addSp delSp modSp add mod">
        <pc:chgData name="Álvaro Rios" userId="026aa1b822791703" providerId="LiveId" clId="{F4ED2B5D-FF6F-475B-8CAF-D7DB66B77FB7}" dt="2025-08-17T23:42:37.713" v="572" actId="478"/>
        <pc:sldMkLst>
          <pc:docMk/>
          <pc:sldMk cId="3443340248" sldId="383"/>
        </pc:sldMkLst>
      </pc:sldChg>
      <pc:sldChg chg="modSp add del mod">
        <pc:chgData name="Álvaro Rios" userId="026aa1b822791703" providerId="LiveId" clId="{F4ED2B5D-FF6F-475B-8CAF-D7DB66B77FB7}" dt="2025-08-17T22:40:33.751" v="257"/>
        <pc:sldMkLst>
          <pc:docMk/>
          <pc:sldMk cId="4117821927" sldId="383"/>
        </pc:sldMkLst>
      </pc:sldChg>
      <pc:sldChg chg="addSp delSp modSp add mod">
        <pc:chgData name="Álvaro Rios" userId="026aa1b822791703" providerId="LiveId" clId="{F4ED2B5D-FF6F-475B-8CAF-D7DB66B77FB7}" dt="2025-08-17T23:43:22.382" v="575" actId="478"/>
        <pc:sldMkLst>
          <pc:docMk/>
          <pc:sldMk cId="1515345350" sldId="384"/>
        </pc:sldMkLst>
      </pc:sldChg>
      <pc:sldChg chg="modSp add del mod">
        <pc:chgData name="Álvaro Rios" userId="026aa1b822791703" providerId="LiveId" clId="{F4ED2B5D-FF6F-475B-8CAF-D7DB66B77FB7}" dt="2025-08-17T22:46:55.931" v="340" actId="47"/>
        <pc:sldMkLst>
          <pc:docMk/>
          <pc:sldMk cId="481892665" sldId="385"/>
        </pc:sldMkLst>
      </pc:sldChg>
      <pc:sldChg chg="addSp delSp modSp add mod">
        <pc:chgData name="Álvaro Rios" userId="026aa1b822791703" providerId="LiveId" clId="{F4ED2B5D-FF6F-475B-8CAF-D7DB66B77FB7}" dt="2025-08-17T23:43:49.543" v="576" actId="478"/>
        <pc:sldMkLst>
          <pc:docMk/>
          <pc:sldMk cId="3175770755" sldId="386"/>
        </pc:sldMkLst>
      </pc:sldChg>
      <pc:sldChg chg="addSp delSp modSp add mod">
        <pc:chgData name="Álvaro Rios" userId="026aa1b822791703" providerId="LiveId" clId="{F4ED2B5D-FF6F-475B-8CAF-D7DB66B77FB7}" dt="2025-08-17T23:44:43.270" v="581" actId="1076"/>
        <pc:sldMkLst>
          <pc:docMk/>
          <pc:sldMk cId="318530769" sldId="387"/>
        </pc:sldMkLst>
      </pc:sldChg>
      <pc:sldChg chg="addSp delSp modSp add mod">
        <pc:chgData name="Álvaro Rios" userId="026aa1b822791703" providerId="LiveId" clId="{F4ED2B5D-FF6F-475B-8CAF-D7DB66B77FB7}" dt="2025-08-17T23:45:29.089" v="583" actId="478"/>
        <pc:sldMkLst>
          <pc:docMk/>
          <pc:sldMk cId="1457170152" sldId="388"/>
        </pc:sldMkLst>
      </pc:sldChg>
      <pc:sldChg chg="addSp delSp modSp add mod">
        <pc:chgData name="Álvaro Rios" userId="026aa1b822791703" providerId="LiveId" clId="{F4ED2B5D-FF6F-475B-8CAF-D7DB66B77FB7}" dt="2025-08-17T23:46:00.832" v="585" actId="478"/>
        <pc:sldMkLst>
          <pc:docMk/>
          <pc:sldMk cId="3048273072" sldId="389"/>
        </pc:sldMkLst>
      </pc:sldChg>
      <pc:sldChg chg="addSp delSp modSp add mod">
        <pc:chgData name="Álvaro Rios" userId="026aa1b822791703" providerId="LiveId" clId="{F4ED2B5D-FF6F-475B-8CAF-D7DB66B77FB7}" dt="2025-08-17T23:32:56.074" v="493"/>
        <pc:sldMkLst>
          <pc:docMk/>
          <pc:sldMk cId="3472374794" sldId="390"/>
        </pc:sldMkLst>
      </pc:sldChg>
      <pc:sldChg chg="addSp delSp modSp add mod ord">
        <pc:chgData name="Álvaro Rios" userId="026aa1b822791703" providerId="LiveId" clId="{F4ED2B5D-FF6F-475B-8CAF-D7DB66B77FB7}" dt="2025-08-17T23:36:27.295" v="545" actId="1076"/>
        <pc:sldMkLst>
          <pc:docMk/>
          <pc:sldMk cId="2976125884" sldId="391"/>
        </pc:sldMkLst>
      </pc:sldChg>
      <pc:sldChg chg="addSp delSp modSp add mod">
        <pc:chgData name="Álvaro Rios" userId="026aa1b822791703" providerId="LiveId" clId="{F4ED2B5D-FF6F-475B-8CAF-D7DB66B77FB7}" dt="2025-08-25T02:43:43.102" v="637" actId="1076"/>
        <pc:sldMkLst>
          <pc:docMk/>
          <pc:sldMk cId="2616471534" sldId="396"/>
        </pc:sldMkLst>
      </pc:sldChg>
      <pc:sldChg chg="addSp delSp modSp add mod">
        <pc:chgData name="Álvaro Rios" userId="026aa1b822791703" providerId="LiveId" clId="{F4ED2B5D-FF6F-475B-8CAF-D7DB66B77FB7}" dt="2025-08-25T02:45:07.702" v="659" actId="1076"/>
        <pc:sldMkLst>
          <pc:docMk/>
          <pc:sldMk cId="1522921325" sldId="397"/>
        </pc:sldMkLst>
      </pc:sldChg>
      <pc:sldChg chg="add del">
        <pc:chgData name="Álvaro Rios" userId="026aa1b822791703" providerId="LiveId" clId="{F4ED2B5D-FF6F-475B-8CAF-D7DB66B77FB7}" dt="2025-08-25T02:36:48.406" v="589"/>
        <pc:sldMkLst>
          <pc:docMk/>
          <pc:sldMk cId="1870525790" sldId="397"/>
        </pc:sldMkLst>
      </pc:sldChg>
      <pc:sldChg chg="add del">
        <pc:chgData name="Álvaro Rios" userId="026aa1b822791703" providerId="LiveId" clId="{F4ED2B5D-FF6F-475B-8CAF-D7DB66B77FB7}" dt="2025-08-25T02:36:39.232" v="587" actId="47"/>
        <pc:sldMkLst>
          <pc:docMk/>
          <pc:sldMk cId="2624043011" sldId="397"/>
        </pc:sldMkLst>
      </pc:sldChg>
      <pc:sldChg chg="addSp delSp modSp add mod">
        <pc:chgData name="Álvaro Rios" userId="026aa1b822791703" providerId="LiveId" clId="{F4ED2B5D-FF6F-475B-8CAF-D7DB66B77FB7}" dt="2025-08-25T02:47:05.262" v="681" actId="1076"/>
        <pc:sldMkLst>
          <pc:docMk/>
          <pc:sldMk cId="2560156063" sldId="398"/>
        </pc:sldMkLst>
      </pc:sldChg>
      <pc:sldChg chg="addSp delSp modSp add mod">
        <pc:chgData name="Álvaro Rios" userId="026aa1b822791703" providerId="LiveId" clId="{F4ED2B5D-FF6F-475B-8CAF-D7DB66B77FB7}" dt="2025-08-25T02:55:16.676" v="722" actId="1076"/>
        <pc:sldMkLst>
          <pc:docMk/>
          <pc:sldMk cId="917257330" sldId="399"/>
        </pc:sldMkLst>
      </pc:sldChg>
      <pc:sldChg chg="addSp delSp modSp add mod">
        <pc:chgData name="Álvaro Rios" userId="026aa1b822791703" providerId="LiveId" clId="{F4ED2B5D-FF6F-475B-8CAF-D7DB66B77FB7}" dt="2025-08-25T02:57:32.187" v="780" actId="1076"/>
        <pc:sldMkLst>
          <pc:docMk/>
          <pc:sldMk cId="3361256195" sldId="400"/>
        </pc:sldMkLst>
      </pc:sldChg>
      <pc:sldChg chg="addSp delSp modSp add mod">
        <pc:chgData name="Álvaro Rios" userId="026aa1b822791703" providerId="LiveId" clId="{F4ED2B5D-FF6F-475B-8CAF-D7DB66B77FB7}" dt="2025-08-25T02:58:57.771" v="782" actId="1076"/>
        <pc:sldMkLst>
          <pc:docMk/>
          <pc:sldMk cId="3738735929" sldId="401"/>
        </pc:sldMkLst>
      </pc:sldChg>
      <pc:sldChg chg="addSp delSp modSp add mod">
        <pc:chgData name="Álvaro Rios" userId="026aa1b822791703" providerId="LiveId" clId="{F4ED2B5D-FF6F-475B-8CAF-D7DB66B77FB7}" dt="2025-08-25T02:59:35.403" v="784" actId="1076"/>
        <pc:sldMkLst>
          <pc:docMk/>
          <pc:sldMk cId="3816752425" sldId="402"/>
        </pc:sldMkLst>
      </pc:sldChg>
      <pc:sldChg chg="addSp delSp modSp add mod">
        <pc:chgData name="Álvaro Rios" userId="026aa1b822791703" providerId="LiveId" clId="{F4ED2B5D-FF6F-475B-8CAF-D7DB66B77FB7}" dt="2025-08-25T02:59:57.651" v="786" actId="1076"/>
        <pc:sldMkLst>
          <pc:docMk/>
          <pc:sldMk cId="2095041120" sldId="403"/>
        </pc:sldMkLst>
      </pc:sldChg>
      <pc:sldChg chg="addSp delSp modSp add mod ord">
        <pc:chgData name="Álvaro Rios" userId="026aa1b822791703" providerId="LiveId" clId="{F4ED2B5D-FF6F-475B-8CAF-D7DB66B77FB7}" dt="2025-08-25T03:01:34.704" v="808"/>
        <pc:sldMkLst>
          <pc:docMk/>
          <pc:sldMk cId="2681368578" sldId="404"/>
        </pc:sldMkLst>
      </pc:sldChg>
      <pc:sldChg chg="addSp delSp modSp add mod">
        <pc:chgData name="Álvaro Rios" userId="026aa1b822791703" providerId="LiveId" clId="{F4ED2B5D-FF6F-475B-8CAF-D7DB66B77FB7}" dt="2025-08-25T03:04:02.220" v="829" actId="1076"/>
        <pc:sldMkLst>
          <pc:docMk/>
          <pc:sldMk cId="3942976564" sldId="405"/>
        </pc:sldMkLst>
      </pc:sldChg>
    </pc:docChg>
  </pc:docChgLst>
  <pc:docChgLst>
    <pc:chgData name="Álvaro Lopes Rios" userId="026aa1b822791703" providerId="LiveId" clId="{62CC3D7E-2D8A-4096-9C38-A5DB327E48FA}"/>
    <pc:docChg chg="undo custSel addSld delSld modSld sldOrd modSection">
      <pc:chgData name="Álvaro Lopes Rios" userId="026aa1b822791703" providerId="LiveId" clId="{62CC3D7E-2D8A-4096-9C38-A5DB327E48FA}" dt="2025-07-09T02:14:26.241" v="4885" actId="20577"/>
      <pc:docMkLst>
        <pc:docMk/>
      </pc:docMkLst>
      <pc:sldChg chg="addSp delSp modSp mod">
        <pc:chgData name="Álvaro Lopes Rios" userId="026aa1b822791703" providerId="LiveId" clId="{62CC3D7E-2D8A-4096-9C38-A5DB327E48FA}" dt="2025-07-08T02:22:55.752" v="523" actId="20577"/>
        <pc:sldMkLst>
          <pc:docMk/>
          <pc:sldMk cId="3634024386" sldId="257"/>
        </pc:sldMkLst>
      </pc:sldChg>
      <pc:sldChg chg="modSp mod">
        <pc:chgData name="Álvaro Lopes Rios" userId="026aa1b822791703" providerId="LiveId" clId="{62CC3D7E-2D8A-4096-9C38-A5DB327E48FA}" dt="2025-07-09T02:14:26.241" v="4885" actId="20577"/>
        <pc:sldMkLst>
          <pc:docMk/>
          <pc:sldMk cId="3150115577" sldId="262"/>
        </pc:sldMkLst>
      </pc:sldChg>
      <pc:sldChg chg="addSp delSp modSp mod delAnim">
        <pc:chgData name="Álvaro Lopes Rios" userId="026aa1b822791703" providerId="LiveId" clId="{62CC3D7E-2D8A-4096-9C38-A5DB327E48FA}" dt="2025-07-08T02:34:52.485" v="1065" actId="1038"/>
        <pc:sldMkLst>
          <pc:docMk/>
          <pc:sldMk cId="2929649460" sldId="263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3854510565" sldId="265"/>
        </pc:sldMkLst>
      </pc:sldChg>
      <pc:sldChg chg="addSp delSp modSp del mod">
        <pc:chgData name="Álvaro Lopes Rios" userId="026aa1b822791703" providerId="LiveId" clId="{62CC3D7E-2D8A-4096-9C38-A5DB327E48FA}" dt="2025-07-09T01:50:30.024" v="4882" actId="47"/>
        <pc:sldMkLst>
          <pc:docMk/>
          <pc:sldMk cId="1102779294" sldId="280"/>
        </pc:sldMkLst>
      </pc:sldChg>
      <pc:sldChg chg="modSp del mod">
        <pc:chgData name="Álvaro Lopes Rios" userId="026aa1b822791703" providerId="LiveId" clId="{62CC3D7E-2D8A-4096-9C38-A5DB327E48FA}" dt="2025-07-08T03:45:17.032" v="3486" actId="47"/>
        <pc:sldMkLst>
          <pc:docMk/>
          <pc:sldMk cId="3928266748" sldId="304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2584860806" sldId="305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659084636" sldId="306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1544239667" sldId="307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925399088" sldId="309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4018387344" sldId="310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2176836578" sldId="312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525188991" sldId="313"/>
        </pc:sldMkLst>
      </pc:sldChg>
      <pc:sldChg chg="delSp modSp add mod">
        <pc:chgData name="Álvaro Lopes Rios" userId="026aa1b822791703" providerId="LiveId" clId="{62CC3D7E-2D8A-4096-9C38-A5DB327E48FA}" dt="2025-07-08T02:40:26.004" v="1553" actId="1076"/>
        <pc:sldMkLst>
          <pc:docMk/>
          <pc:sldMk cId="1290224656" sldId="314"/>
        </pc:sldMkLst>
      </pc:sldChg>
      <pc:sldChg chg="delSp modSp add mod ord">
        <pc:chgData name="Álvaro Lopes Rios" userId="026aa1b822791703" providerId="LiveId" clId="{62CC3D7E-2D8A-4096-9C38-A5DB327E48FA}" dt="2025-07-08T02:59:34.111" v="2098" actId="6549"/>
        <pc:sldMkLst>
          <pc:docMk/>
          <pc:sldMk cId="3526427144" sldId="315"/>
        </pc:sldMkLst>
      </pc:sldChg>
      <pc:sldChg chg="addSp delSp modSp add mod delAnim">
        <pc:chgData name="Álvaro Lopes Rios" userId="026aa1b822791703" providerId="LiveId" clId="{62CC3D7E-2D8A-4096-9C38-A5DB327E48FA}" dt="2025-07-08T02:51:54.847" v="1865" actId="113"/>
        <pc:sldMkLst>
          <pc:docMk/>
          <pc:sldMk cId="3208218661" sldId="316"/>
        </pc:sldMkLst>
      </pc:sldChg>
      <pc:sldChg chg="addSp delSp modSp add mod delAnim modNotesTx">
        <pc:chgData name="Álvaro Lopes Rios" userId="026aa1b822791703" providerId="LiveId" clId="{62CC3D7E-2D8A-4096-9C38-A5DB327E48FA}" dt="2025-07-08T04:01:23.596" v="3612" actId="1076"/>
        <pc:sldMkLst>
          <pc:docMk/>
          <pc:sldMk cId="854970321" sldId="317"/>
        </pc:sldMkLst>
      </pc:sldChg>
      <pc:sldChg chg="addSp delSp modSp add mod ord delAnim">
        <pc:chgData name="Álvaro Lopes Rios" userId="026aa1b822791703" providerId="LiveId" clId="{62CC3D7E-2D8A-4096-9C38-A5DB327E48FA}" dt="2025-07-08T03:07:18.850" v="2382" actId="1076"/>
        <pc:sldMkLst>
          <pc:docMk/>
          <pc:sldMk cId="337058496" sldId="318"/>
        </pc:sldMkLst>
      </pc:sldChg>
      <pc:sldChg chg="addSp modSp add mod modAnim modNotesTx">
        <pc:chgData name="Álvaro Lopes Rios" userId="026aa1b822791703" providerId="LiveId" clId="{62CC3D7E-2D8A-4096-9C38-A5DB327E48FA}" dt="2025-07-08T03:41:17.408" v="3419" actId="20577"/>
        <pc:sldMkLst>
          <pc:docMk/>
          <pc:sldMk cId="2185399761" sldId="319"/>
        </pc:sldMkLst>
      </pc:sldChg>
      <pc:sldChg chg="add del">
        <pc:chgData name="Álvaro Lopes Rios" userId="026aa1b822791703" providerId="LiveId" clId="{62CC3D7E-2D8A-4096-9C38-A5DB327E48FA}" dt="2025-07-08T03:08:04.932" v="2384"/>
        <pc:sldMkLst>
          <pc:docMk/>
          <pc:sldMk cId="2368356387" sldId="320"/>
        </pc:sldMkLst>
      </pc:sldChg>
      <pc:sldChg chg="addSp modSp add mod modAnim">
        <pc:chgData name="Álvaro Lopes Rios" userId="026aa1b822791703" providerId="LiveId" clId="{62CC3D7E-2D8A-4096-9C38-A5DB327E48FA}" dt="2025-07-08T03:20:26.639" v="3206"/>
        <pc:sldMkLst>
          <pc:docMk/>
          <pc:sldMk cId="2896913657" sldId="320"/>
        </pc:sldMkLst>
      </pc:sldChg>
      <pc:sldChg chg="addSp delSp modSp add mod delAnim modAnim">
        <pc:chgData name="Álvaro Lopes Rios" userId="026aa1b822791703" providerId="LiveId" clId="{62CC3D7E-2D8A-4096-9C38-A5DB327E48FA}" dt="2025-07-08T03:24:41.780" v="3270" actId="14100"/>
        <pc:sldMkLst>
          <pc:docMk/>
          <pc:sldMk cId="2866374458" sldId="321"/>
        </pc:sldMkLst>
      </pc:sldChg>
      <pc:sldChg chg="delSp modSp add mod delAnim">
        <pc:chgData name="Álvaro Lopes Rios" userId="026aa1b822791703" providerId="LiveId" clId="{62CC3D7E-2D8A-4096-9C38-A5DB327E48FA}" dt="2025-07-08T03:28:15.910" v="3326" actId="20577"/>
        <pc:sldMkLst>
          <pc:docMk/>
          <pc:sldMk cId="2543622248" sldId="322"/>
        </pc:sldMkLst>
      </pc:sldChg>
      <pc:sldChg chg="modSp add mod">
        <pc:chgData name="Álvaro Lopes Rios" userId="026aa1b822791703" providerId="LiveId" clId="{62CC3D7E-2D8A-4096-9C38-A5DB327E48FA}" dt="2025-07-08T03:31:13.963" v="3386" actId="255"/>
        <pc:sldMkLst>
          <pc:docMk/>
          <pc:sldMk cId="2713915690" sldId="323"/>
        </pc:sldMkLst>
      </pc:sldChg>
      <pc:sldChg chg="add del">
        <pc:chgData name="Álvaro Lopes Rios" userId="026aa1b822791703" providerId="LiveId" clId="{62CC3D7E-2D8A-4096-9C38-A5DB327E48FA}" dt="2025-07-08T04:21:08.330" v="3706" actId="47"/>
        <pc:sldMkLst>
          <pc:docMk/>
          <pc:sldMk cId="3444889203" sldId="324"/>
        </pc:sldMkLst>
      </pc:sldChg>
      <pc:sldChg chg="addSp delSp modSp add mod delAnim">
        <pc:chgData name="Álvaro Lopes Rios" userId="026aa1b822791703" providerId="LiveId" clId="{62CC3D7E-2D8A-4096-9C38-A5DB327E48FA}" dt="2025-07-08T13:16:20.579" v="4132" actId="1076"/>
        <pc:sldMkLst>
          <pc:docMk/>
          <pc:sldMk cId="3796932930" sldId="325"/>
        </pc:sldMkLst>
      </pc:sldChg>
      <pc:sldChg chg="addSp delSp modSp add mod">
        <pc:chgData name="Álvaro Lopes Rios" userId="026aa1b822791703" providerId="LiveId" clId="{62CC3D7E-2D8A-4096-9C38-A5DB327E48FA}" dt="2025-07-08T04:02:25.106" v="3616" actId="21"/>
        <pc:sldMkLst>
          <pc:docMk/>
          <pc:sldMk cId="2977956640" sldId="326"/>
        </pc:sldMkLst>
      </pc:sldChg>
      <pc:sldChg chg="addSp delSp modSp add mod modNotesTx">
        <pc:chgData name="Álvaro Lopes Rios" userId="026aa1b822791703" providerId="LiveId" clId="{62CC3D7E-2D8A-4096-9C38-A5DB327E48FA}" dt="2025-07-09T01:38:47.514" v="4803" actId="20577"/>
        <pc:sldMkLst>
          <pc:docMk/>
          <pc:sldMk cId="1373027803" sldId="327"/>
        </pc:sldMkLst>
      </pc:sldChg>
      <pc:sldChg chg="addSp delSp modSp add del mod">
        <pc:chgData name="Álvaro Lopes Rios" userId="026aa1b822791703" providerId="LiveId" clId="{62CC3D7E-2D8A-4096-9C38-A5DB327E48FA}" dt="2025-07-08T04:00:44.256" v="3606" actId="47"/>
        <pc:sldMkLst>
          <pc:docMk/>
          <pc:sldMk cId="2220211035" sldId="327"/>
        </pc:sldMkLst>
      </pc:sldChg>
      <pc:sldChg chg="addSp delSp modSp add mod modNotesTx">
        <pc:chgData name="Álvaro Lopes Rios" userId="026aa1b822791703" providerId="LiveId" clId="{62CC3D7E-2D8A-4096-9C38-A5DB327E48FA}" dt="2025-07-08T12:48:39.319" v="3861" actId="478"/>
        <pc:sldMkLst>
          <pc:docMk/>
          <pc:sldMk cId="1535243284" sldId="328"/>
        </pc:sldMkLst>
      </pc:sldChg>
      <pc:sldChg chg="addSp delSp modSp add del mod">
        <pc:chgData name="Álvaro Lopes Rios" userId="026aa1b822791703" providerId="LiveId" clId="{62CC3D7E-2D8A-4096-9C38-A5DB327E48FA}" dt="2025-07-08T04:00:44.256" v="3606" actId="47"/>
        <pc:sldMkLst>
          <pc:docMk/>
          <pc:sldMk cId="3915622884" sldId="328"/>
        </pc:sldMkLst>
      </pc:sldChg>
      <pc:sldChg chg="addSp delSp modSp add mod">
        <pc:chgData name="Álvaro Lopes Rios" userId="026aa1b822791703" providerId="LiveId" clId="{62CC3D7E-2D8A-4096-9C38-A5DB327E48FA}" dt="2025-07-08T12:56:10.763" v="3916" actId="478"/>
        <pc:sldMkLst>
          <pc:docMk/>
          <pc:sldMk cId="2685982217" sldId="329"/>
        </pc:sldMkLst>
      </pc:sldChg>
      <pc:sldChg chg="addSp delSp modSp add mod modNotesTx">
        <pc:chgData name="Álvaro Lopes Rios" userId="026aa1b822791703" providerId="LiveId" clId="{62CC3D7E-2D8A-4096-9C38-A5DB327E48FA}" dt="2025-07-09T01:41:14.608" v="4812" actId="20577"/>
        <pc:sldMkLst>
          <pc:docMk/>
          <pc:sldMk cId="1222487865" sldId="330"/>
        </pc:sldMkLst>
      </pc:sldChg>
      <pc:sldChg chg="addSp delSp modSp add mod ord">
        <pc:chgData name="Álvaro Lopes Rios" userId="026aa1b822791703" providerId="LiveId" clId="{62CC3D7E-2D8A-4096-9C38-A5DB327E48FA}" dt="2025-07-08T13:10:20.713" v="4125" actId="313"/>
        <pc:sldMkLst>
          <pc:docMk/>
          <pc:sldMk cId="1734435440" sldId="331"/>
        </pc:sldMkLst>
      </pc:sldChg>
      <pc:sldChg chg="addSp delSp modSp add mod">
        <pc:chgData name="Álvaro Lopes Rios" userId="026aa1b822791703" providerId="LiveId" clId="{62CC3D7E-2D8A-4096-9C38-A5DB327E48FA}" dt="2025-07-08T13:10:54.517" v="4131" actId="14100"/>
        <pc:sldMkLst>
          <pc:docMk/>
          <pc:sldMk cId="441238570" sldId="332"/>
        </pc:sldMkLst>
      </pc:sldChg>
      <pc:sldChg chg="addSp delSp modSp add mod ord">
        <pc:chgData name="Álvaro Lopes Rios" userId="026aa1b822791703" providerId="LiveId" clId="{62CC3D7E-2D8A-4096-9C38-A5DB327E48FA}" dt="2025-07-08T21:02:50.406" v="4344" actId="20577"/>
        <pc:sldMkLst>
          <pc:docMk/>
          <pc:sldMk cId="2284653776" sldId="333"/>
        </pc:sldMkLst>
      </pc:sldChg>
      <pc:sldChg chg="addSp delSp modSp add mod">
        <pc:chgData name="Álvaro Lopes Rios" userId="026aa1b822791703" providerId="LiveId" clId="{62CC3D7E-2D8A-4096-9C38-A5DB327E48FA}" dt="2025-07-09T01:43:44.888" v="4827" actId="20577"/>
        <pc:sldMkLst>
          <pc:docMk/>
          <pc:sldMk cId="2232590419" sldId="334"/>
        </pc:sldMkLst>
      </pc:sldChg>
      <pc:sldChg chg="delSp modSp add del mod">
        <pc:chgData name="Álvaro Lopes Rios" userId="026aa1b822791703" providerId="LiveId" clId="{62CC3D7E-2D8A-4096-9C38-A5DB327E48FA}" dt="2025-07-09T01:43:50.349" v="4828" actId="47"/>
        <pc:sldMkLst>
          <pc:docMk/>
          <pc:sldMk cId="150577208" sldId="335"/>
        </pc:sldMkLst>
      </pc:sldChg>
      <pc:sldChg chg="addSp delSp modSp add mod">
        <pc:chgData name="Álvaro Lopes Rios" userId="026aa1b822791703" providerId="LiveId" clId="{62CC3D7E-2D8A-4096-9C38-A5DB327E48FA}" dt="2025-07-09T01:44:01.152" v="4829" actId="14100"/>
        <pc:sldMkLst>
          <pc:docMk/>
          <pc:sldMk cId="57331929" sldId="336"/>
        </pc:sldMkLst>
      </pc:sldChg>
      <pc:sldChg chg="add mod modShow">
        <pc:chgData name="Álvaro Lopes Rios" userId="026aa1b822791703" providerId="LiveId" clId="{62CC3D7E-2D8A-4096-9C38-A5DB327E48FA}" dt="2025-07-08T21:06:20.990" v="4442" actId="729"/>
        <pc:sldMkLst>
          <pc:docMk/>
          <pc:sldMk cId="4158642684" sldId="337"/>
        </pc:sldMkLst>
      </pc:sldChg>
      <pc:sldChg chg="modSp add mod">
        <pc:chgData name="Álvaro Lopes Rios" userId="026aa1b822791703" providerId="LiveId" clId="{62CC3D7E-2D8A-4096-9C38-A5DB327E48FA}" dt="2025-07-09T01:44:30.478" v="4833" actId="20577"/>
        <pc:sldMkLst>
          <pc:docMk/>
          <pc:sldMk cId="1480109007" sldId="338"/>
        </pc:sldMkLst>
      </pc:sldChg>
      <pc:sldChg chg="addSp delSp modSp add mod">
        <pc:chgData name="Álvaro Lopes Rios" userId="026aa1b822791703" providerId="LiveId" clId="{62CC3D7E-2D8A-4096-9C38-A5DB327E48FA}" dt="2025-07-09T01:35:12.346" v="4790" actId="1076"/>
        <pc:sldMkLst>
          <pc:docMk/>
          <pc:sldMk cId="2344924922" sldId="339"/>
        </pc:sldMkLst>
      </pc:sldChg>
      <pc:sldChg chg="add del">
        <pc:chgData name="Álvaro Lopes Rios" userId="026aa1b822791703" providerId="LiveId" clId="{62CC3D7E-2D8A-4096-9C38-A5DB327E48FA}" dt="2025-07-09T01:34:34.784" v="4782"/>
        <pc:sldMkLst>
          <pc:docMk/>
          <pc:sldMk cId="2588867846" sldId="340"/>
        </pc:sldMkLst>
      </pc:sldChg>
      <pc:sldChg chg="modSp add mod">
        <pc:chgData name="Álvaro Lopes Rios" userId="026aa1b822791703" providerId="LiveId" clId="{62CC3D7E-2D8A-4096-9C38-A5DB327E48FA}" dt="2025-07-09T01:37:00.170" v="4794" actId="1076"/>
        <pc:sldMkLst>
          <pc:docMk/>
          <pc:sldMk cId="3608596700" sldId="340"/>
        </pc:sldMkLst>
      </pc:sldChg>
      <pc:sldChg chg="addSp delSp modSp add mod">
        <pc:chgData name="Álvaro Lopes Rios" userId="026aa1b822791703" providerId="LiveId" clId="{62CC3D7E-2D8A-4096-9C38-A5DB327E48FA}" dt="2025-07-09T01:39:38.453" v="4809" actId="12385"/>
        <pc:sldMkLst>
          <pc:docMk/>
          <pc:sldMk cId="2600027634" sldId="341"/>
        </pc:sldMkLst>
      </pc:sldChg>
      <pc:sldChg chg="addSp delSp modSp add mod">
        <pc:chgData name="Álvaro Lopes Rios" userId="026aa1b822791703" providerId="LiveId" clId="{62CC3D7E-2D8A-4096-9C38-A5DB327E48FA}" dt="2025-07-09T01:42:18.828" v="4820" actId="12385"/>
        <pc:sldMkLst>
          <pc:docMk/>
          <pc:sldMk cId="1146035657" sldId="342"/>
        </pc:sldMkLst>
      </pc:sldChg>
      <pc:sldChg chg="add del">
        <pc:chgData name="Álvaro Lopes Rios" userId="026aa1b822791703" providerId="LiveId" clId="{62CC3D7E-2D8A-4096-9C38-A5DB327E48FA}" dt="2025-07-09T01:41:58.360" v="4816"/>
        <pc:sldMkLst>
          <pc:docMk/>
          <pc:sldMk cId="1647338064" sldId="343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1735630781" sldId="343"/>
        </pc:sldMkLst>
      </pc:sldChg>
      <pc:sldChg chg="modSp add mod">
        <pc:chgData name="Álvaro Lopes Rios" userId="026aa1b822791703" providerId="LiveId" clId="{62CC3D7E-2D8A-4096-9C38-A5DB327E48FA}" dt="2025-07-09T02:14:19.921" v="4884" actId="20577"/>
        <pc:sldMkLst>
          <pc:docMk/>
          <pc:sldMk cId="2834382534" sldId="343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864533451" sldId="344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317214222" sldId="345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4198210090" sldId="346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957357951" sldId="347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2840830967" sldId="348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1728902505" sldId="349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237796768" sldId="350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448034600" sldId="351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2046423473" sldId="352"/>
        </pc:sldMkLst>
      </pc:sldChg>
    </pc:docChg>
  </pc:docChgLst>
  <pc:docChgLst>
    <pc:chgData name="Álvaro Rios" userId="026aa1b822791703" providerId="LiveId" clId="{BD6A9AF7-1D12-C84F-95C9-1140B1D685FF}"/>
    <pc:docChg chg="custSel addSld delSld modSld modSection">
      <pc:chgData name="Álvaro Rios" userId="026aa1b822791703" providerId="LiveId" clId="{BD6A9AF7-1D12-C84F-95C9-1140B1D685FF}" dt="2025-08-20T12:58:20.509" v="140" actId="729"/>
      <pc:docMkLst>
        <pc:docMk/>
      </pc:docMkLst>
      <pc:sldChg chg="del">
        <pc:chgData name="Álvaro Rios" userId="026aa1b822791703" providerId="LiveId" clId="{BD6A9AF7-1D12-C84F-95C9-1140B1D685FF}" dt="2025-08-20T12:54:45.064" v="75" actId="2696"/>
        <pc:sldMkLst>
          <pc:docMk/>
          <pc:sldMk cId="3472374794" sldId="390"/>
        </pc:sldMkLst>
      </pc:sldChg>
      <pc:sldChg chg="addSp delSp modSp mod">
        <pc:chgData name="Álvaro Rios" userId="026aa1b822791703" providerId="LiveId" clId="{BD6A9AF7-1D12-C84F-95C9-1140B1D685FF}" dt="2025-08-20T12:54:37.638" v="74" actId="1076"/>
        <pc:sldMkLst>
          <pc:docMk/>
          <pc:sldMk cId="2976125884" sldId="391"/>
        </pc:sldMkLst>
      </pc:sldChg>
      <pc:sldChg chg="add">
        <pc:chgData name="Álvaro Rios" userId="026aa1b822791703" providerId="LiveId" clId="{BD6A9AF7-1D12-C84F-95C9-1140B1D685FF}" dt="2025-08-20T12:50:04.603" v="0"/>
        <pc:sldMkLst>
          <pc:docMk/>
          <pc:sldMk cId="664999788" sldId="392"/>
        </pc:sldMkLst>
      </pc:sldChg>
      <pc:sldChg chg="add">
        <pc:chgData name="Álvaro Rios" userId="026aa1b822791703" providerId="LiveId" clId="{BD6A9AF7-1D12-C84F-95C9-1140B1D685FF}" dt="2025-08-20T12:50:04.603" v="0"/>
        <pc:sldMkLst>
          <pc:docMk/>
          <pc:sldMk cId="2832848779" sldId="393"/>
        </pc:sldMkLst>
      </pc:sldChg>
      <pc:sldChg chg="addSp delSp modSp add mod">
        <pc:chgData name="Álvaro Rios" userId="026aa1b822791703" providerId="LiveId" clId="{BD6A9AF7-1D12-C84F-95C9-1140B1D685FF}" dt="2025-08-20T12:55:20.940" v="95" actId="14100"/>
        <pc:sldMkLst>
          <pc:docMk/>
          <pc:sldMk cId="1871961229" sldId="394"/>
        </pc:sldMkLst>
      </pc:sldChg>
      <pc:sldChg chg="addSp delSp modSp add mod modShow">
        <pc:chgData name="Álvaro Rios" userId="026aa1b822791703" providerId="LiveId" clId="{BD6A9AF7-1D12-C84F-95C9-1140B1D685FF}" dt="2025-08-20T12:58:20.509" v="140" actId="729"/>
        <pc:sldMkLst>
          <pc:docMk/>
          <pc:sldMk cId="3892217725" sldId="395"/>
        </pc:sldMkLst>
      </pc:sldChg>
      <pc:sldChg chg="add del">
        <pc:chgData name="Álvaro Rios" userId="026aa1b822791703" providerId="LiveId" clId="{BD6A9AF7-1D12-C84F-95C9-1140B1D685FF}" dt="2025-08-20T12:57:37.507" v="135"/>
        <pc:sldMkLst>
          <pc:docMk/>
          <pc:sldMk cId="135879976" sldId="396"/>
        </pc:sldMkLst>
      </pc:sldChg>
      <pc:sldChg chg="modSp add del mod">
        <pc:chgData name="Álvaro Rios" userId="026aa1b822791703" providerId="LiveId" clId="{BD6A9AF7-1D12-C84F-95C9-1140B1D685FF}" dt="2025-08-20T12:57:26.230" v="131" actId="2696"/>
        <pc:sldMkLst>
          <pc:docMk/>
          <pc:sldMk cId="630460784" sldId="396"/>
        </pc:sldMkLst>
      </pc:sldChg>
      <pc:sldChg chg="add del">
        <pc:chgData name="Álvaro Rios" userId="026aa1b822791703" providerId="LiveId" clId="{BD6A9AF7-1D12-C84F-95C9-1140B1D685FF}" dt="2025-08-20T12:57:37.507" v="135"/>
        <pc:sldMkLst>
          <pc:docMk/>
          <pc:sldMk cId="2804729992" sldId="397"/>
        </pc:sldMkLst>
      </pc:sldChg>
    </pc:docChg>
  </pc:docChgLst>
  <pc:docChgLst>
    <pc:chgData name="Álvaro Lopes Rios" userId="026aa1b822791703" providerId="LiveId" clId="{33120116-758C-4386-9199-9897A57E464B}"/>
    <pc:docChg chg="undo custSel addSld delSld modSld sldOrd modSection">
      <pc:chgData name="Álvaro Lopes Rios" userId="026aa1b822791703" providerId="LiveId" clId="{33120116-758C-4386-9199-9897A57E464B}" dt="2025-07-13T19:02:57.093" v="7645" actId="20577"/>
      <pc:docMkLst>
        <pc:docMk/>
      </pc:docMkLst>
      <pc:sldChg chg="modSp mod">
        <pc:chgData name="Álvaro Lopes Rios" userId="026aa1b822791703" providerId="LiveId" clId="{33120116-758C-4386-9199-9897A57E464B}" dt="2025-07-13T14:20:23.804" v="346" actId="20577"/>
        <pc:sldMkLst>
          <pc:docMk/>
          <pc:sldMk cId="3634024386" sldId="257"/>
        </pc:sldMkLst>
      </pc:sldChg>
      <pc:sldChg chg="addSp modSp mod">
        <pc:chgData name="Álvaro Lopes Rios" userId="026aa1b822791703" providerId="LiveId" clId="{33120116-758C-4386-9199-9897A57E464B}" dt="2025-07-13T14:18:46.224" v="288" actId="20577"/>
        <pc:sldMkLst>
          <pc:docMk/>
          <pc:sldMk cId="3150115577" sldId="262"/>
        </pc:sldMkLst>
      </pc:sldChg>
      <pc:sldChg chg="addSp modSp add mod ord modAnim">
        <pc:chgData name="Álvaro Lopes Rios" userId="026aa1b822791703" providerId="LiveId" clId="{33120116-758C-4386-9199-9897A57E464B}" dt="2025-07-13T14:28:19.169" v="820" actId="1076"/>
        <pc:sldMkLst>
          <pc:docMk/>
          <pc:sldMk cId="2968442528" sldId="344"/>
        </pc:sldMkLst>
      </pc:sldChg>
      <pc:sldChg chg="delSp modSp add mod delAnim modNotesTx">
        <pc:chgData name="Álvaro Lopes Rios" userId="026aa1b822791703" providerId="LiveId" clId="{33120116-758C-4386-9199-9897A57E464B}" dt="2025-07-13T14:53:40.565" v="1964" actId="313"/>
        <pc:sldMkLst>
          <pc:docMk/>
          <pc:sldMk cId="1895634549" sldId="345"/>
        </pc:sldMkLst>
      </pc:sldChg>
      <pc:sldChg chg="modSp add del mod">
        <pc:chgData name="Álvaro Lopes Rios" userId="026aa1b822791703" providerId="LiveId" clId="{33120116-758C-4386-9199-9897A57E464B}" dt="2025-07-13T15:34:51.770" v="2943" actId="47"/>
        <pc:sldMkLst>
          <pc:docMk/>
          <pc:sldMk cId="326417657" sldId="346"/>
        </pc:sldMkLst>
      </pc:sldChg>
      <pc:sldChg chg="addSp delSp modSp add mod delAnim">
        <pc:chgData name="Álvaro Lopes Rios" userId="026aa1b822791703" providerId="LiveId" clId="{33120116-758C-4386-9199-9897A57E464B}" dt="2025-07-13T14:46:05.317" v="1651" actId="14100"/>
        <pc:sldMkLst>
          <pc:docMk/>
          <pc:sldMk cId="4289131144" sldId="347"/>
        </pc:sldMkLst>
      </pc:sldChg>
      <pc:sldChg chg="modSp add mod">
        <pc:chgData name="Álvaro Lopes Rios" userId="026aa1b822791703" providerId="LiveId" clId="{33120116-758C-4386-9199-9897A57E464B}" dt="2025-07-13T15:34:23.918" v="2942" actId="20577"/>
        <pc:sldMkLst>
          <pc:docMk/>
          <pc:sldMk cId="1072054394" sldId="348"/>
        </pc:sldMkLst>
      </pc:sldChg>
      <pc:sldChg chg="modSp add mod modNotesTx">
        <pc:chgData name="Álvaro Lopes Rios" userId="026aa1b822791703" providerId="LiveId" clId="{33120116-758C-4386-9199-9897A57E464B}" dt="2025-07-13T15:08:34.862" v="2922" actId="20577"/>
        <pc:sldMkLst>
          <pc:docMk/>
          <pc:sldMk cId="3505622356" sldId="349"/>
        </pc:sldMkLst>
      </pc:sldChg>
      <pc:sldChg chg="addSp delSp modSp add mod modNotesTx">
        <pc:chgData name="Álvaro Lopes Rios" userId="026aa1b822791703" providerId="LiveId" clId="{33120116-758C-4386-9199-9897A57E464B}" dt="2025-07-13T15:12:37.504" v="2928" actId="20577"/>
        <pc:sldMkLst>
          <pc:docMk/>
          <pc:sldMk cId="636574351" sldId="350"/>
        </pc:sldMkLst>
      </pc:sldChg>
      <pc:sldChg chg="addSp delSp modSp add mod modNotesTx">
        <pc:chgData name="Álvaro Lopes Rios" userId="026aa1b822791703" providerId="LiveId" clId="{33120116-758C-4386-9199-9897A57E464B}" dt="2025-07-13T15:27:37.102" v="2933" actId="20577"/>
        <pc:sldMkLst>
          <pc:docMk/>
          <pc:sldMk cId="2915652220" sldId="351"/>
        </pc:sldMkLst>
      </pc:sldChg>
      <pc:sldChg chg="modSp add mod">
        <pc:chgData name="Álvaro Lopes Rios" userId="026aa1b822791703" providerId="LiveId" clId="{33120116-758C-4386-9199-9897A57E464B}" dt="2025-07-13T15:39:46.556" v="3306" actId="20577"/>
        <pc:sldMkLst>
          <pc:docMk/>
          <pc:sldMk cId="1322686740" sldId="352"/>
        </pc:sldMkLst>
      </pc:sldChg>
      <pc:sldChg chg="addSp delSp modSp add mod">
        <pc:chgData name="Álvaro Lopes Rios" userId="026aa1b822791703" providerId="LiveId" clId="{33120116-758C-4386-9199-9897A57E464B}" dt="2025-07-13T16:05:39.602" v="3870" actId="1038"/>
        <pc:sldMkLst>
          <pc:docMk/>
          <pc:sldMk cId="849979555" sldId="353"/>
        </pc:sldMkLst>
      </pc:sldChg>
      <pc:sldChg chg="addSp delSp modSp add mod modNotesTx">
        <pc:chgData name="Álvaro Lopes Rios" userId="026aa1b822791703" providerId="LiveId" clId="{33120116-758C-4386-9199-9897A57E464B}" dt="2025-07-13T16:06:17.340" v="3872" actId="207"/>
        <pc:sldMkLst>
          <pc:docMk/>
          <pc:sldMk cId="412027636" sldId="354"/>
        </pc:sldMkLst>
      </pc:sldChg>
      <pc:sldChg chg="add del">
        <pc:chgData name="Álvaro Lopes Rios" userId="026aa1b822791703" providerId="LiveId" clId="{33120116-758C-4386-9199-9897A57E464B}" dt="2025-07-13T15:57:31.014" v="3577" actId="47"/>
        <pc:sldMkLst>
          <pc:docMk/>
          <pc:sldMk cId="2883429851" sldId="354"/>
        </pc:sldMkLst>
      </pc:sldChg>
      <pc:sldChg chg="modSp add mod modNotesTx">
        <pc:chgData name="Álvaro Lopes Rios" userId="026aa1b822791703" providerId="LiveId" clId="{33120116-758C-4386-9199-9897A57E464B}" dt="2025-07-13T16:14:44.939" v="4012" actId="20577"/>
        <pc:sldMkLst>
          <pc:docMk/>
          <pc:sldMk cId="4043608819" sldId="355"/>
        </pc:sldMkLst>
      </pc:sldChg>
      <pc:sldChg chg="modSp add mod">
        <pc:chgData name="Álvaro Lopes Rios" userId="026aa1b822791703" providerId="LiveId" clId="{33120116-758C-4386-9199-9897A57E464B}" dt="2025-07-13T16:21:37.863" v="4163" actId="20577"/>
        <pc:sldMkLst>
          <pc:docMk/>
          <pc:sldMk cId="794076071" sldId="356"/>
        </pc:sldMkLst>
      </pc:sldChg>
      <pc:sldChg chg="modSp add mod">
        <pc:chgData name="Álvaro Lopes Rios" userId="026aa1b822791703" providerId="LiveId" clId="{33120116-758C-4386-9199-9897A57E464B}" dt="2025-07-13T16:19:23.019" v="4119" actId="15"/>
        <pc:sldMkLst>
          <pc:docMk/>
          <pc:sldMk cId="258742964" sldId="357"/>
        </pc:sldMkLst>
      </pc:sldChg>
      <pc:sldChg chg="modSp add del mod">
        <pc:chgData name="Álvaro Lopes Rios" userId="026aa1b822791703" providerId="LiveId" clId="{33120116-758C-4386-9199-9897A57E464B}" dt="2025-07-13T17:47:49.676" v="5511" actId="47"/>
        <pc:sldMkLst>
          <pc:docMk/>
          <pc:sldMk cId="349938333" sldId="358"/>
        </pc:sldMkLst>
      </pc:sldChg>
      <pc:sldChg chg="delSp modSp add mod delAnim modNotesTx">
        <pc:chgData name="Álvaro Lopes Rios" userId="026aa1b822791703" providerId="LiveId" clId="{33120116-758C-4386-9199-9897A57E464B}" dt="2025-07-13T18:25:43.446" v="6551" actId="20577"/>
        <pc:sldMkLst>
          <pc:docMk/>
          <pc:sldMk cId="687613764" sldId="359"/>
        </pc:sldMkLst>
      </pc:sldChg>
      <pc:sldChg chg="modSp add mod ord">
        <pc:chgData name="Álvaro Lopes Rios" userId="026aa1b822791703" providerId="LiveId" clId="{33120116-758C-4386-9199-9897A57E464B}" dt="2025-07-13T17:47:44.390" v="5510"/>
        <pc:sldMkLst>
          <pc:docMk/>
          <pc:sldMk cId="2924380497" sldId="360"/>
        </pc:sldMkLst>
      </pc:sldChg>
      <pc:sldChg chg="modSp add mod modNotesTx">
        <pc:chgData name="Álvaro Lopes Rios" userId="026aa1b822791703" providerId="LiveId" clId="{33120116-758C-4386-9199-9897A57E464B}" dt="2025-07-13T17:53:46.607" v="5961" actId="5793"/>
        <pc:sldMkLst>
          <pc:docMk/>
          <pc:sldMk cId="2408422944" sldId="361"/>
        </pc:sldMkLst>
      </pc:sldChg>
      <pc:sldChg chg="modSp add mod modNotesTx">
        <pc:chgData name="Álvaro Lopes Rios" userId="026aa1b822791703" providerId="LiveId" clId="{33120116-758C-4386-9199-9897A57E464B}" dt="2025-07-13T18:25:49.337" v="6561" actId="20577"/>
        <pc:sldMkLst>
          <pc:docMk/>
          <pc:sldMk cId="3249757008" sldId="362"/>
        </pc:sldMkLst>
      </pc:sldChg>
      <pc:sldChg chg="addSp delSp modSp add mod delAnim">
        <pc:chgData name="Álvaro Lopes Rios" userId="026aa1b822791703" providerId="LiveId" clId="{33120116-758C-4386-9199-9897A57E464B}" dt="2025-07-13T18:43:29.954" v="6591" actId="20577"/>
        <pc:sldMkLst>
          <pc:docMk/>
          <pc:sldMk cId="3905643030" sldId="363"/>
        </pc:sldMkLst>
      </pc:sldChg>
      <pc:sldChg chg="addSp modSp add mod">
        <pc:chgData name="Álvaro Lopes Rios" userId="026aa1b822791703" providerId="LiveId" clId="{33120116-758C-4386-9199-9897A57E464B}" dt="2025-07-13T18:39:16.676" v="6577" actId="255"/>
        <pc:sldMkLst>
          <pc:docMk/>
          <pc:sldMk cId="3520452609" sldId="364"/>
        </pc:sldMkLst>
      </pc:sldChg>
      <pc:sldChg chg="addSp delSp modSp add mod ord delAnim modAnim">
        <pc:chgData name="Álvaro Lopes Rios" userId="026aa1b822791703" providerId="LiveId" clId="{33120116-758C-4386-9199-9897A57E464B}" dt="2025-07-13T18:52:20.477" v="6970" actId="20577"/>
        <pc:sldMkLst>
          <pc:docMk/>
          <pc:sldMk cId="3165340265" sldId="365"/>
        </pc:sldMkLst>
      </pc:sldChg>
      <pc:sldChg chg="modSp add del mod">
        <pc:chgData name="Álvaro Lopes Rios" userId="026aa1b822791703" providerId="LiveId" clId="{33120116-758C-4386-9199-9897A57E464B}" dt="2025-07-13T18:56:16.069" v="7300" actId="47"/>
        <pc:sldMkLst>
          <pc:docMk/>
          <pc:sldMk cId="1055888042" sldId="366"/>
        </pc:sldMkLst>
      </pc:sldChg>
      <pc:sldChg chg="modSp add mod">
        <pc:chgData name="Álvaro Lopes Rios" userId="026aa1b822791703" providerId="LiveId" clId="{33120116-758C-4386-9199-9897A57E464B}" dt="2025-07-13T18:57:52.285" v="7420" actId="20577"/>
        <pc:sldMkLst>
          <pc:docMk/>
          <pc:sldMk cId="2033953658" sldId="367"/>
        </pc:sldMkLst>
      </pc:sldChg>
      <pc:sldChg chg="modSp add mod">
        <pc:chgData name="Álvaro Lopes Rios" userId="026aa1b822791703" providerId="LiveId" clId="{33120116-758C-4386-9199-9897A57E464B}" dt="2025-07-13T18:59:01.696" v="7448" actId="15"/>
        <pc:sldMkLst>
          <pc:docMk/>
          <pc:sldMk cId="902778243" sldId="368"/>
        </pc:sldMkLst>
      </pc:sldChg>
      <pc:sldChg chg="modSp add mod">
        <pc:chgData name="Álvaro Lopes Rios" userId="026aa1b822791703" providerId="LiveId" clId="{33120116-758C-4386-9199-9897A57E464B}" dt="2025-07-13T19:00:00.015" v="7474" actId="20577"/>
        <pc:sldMkLst>
          <pc:docMk/>
          <pc:sldMk cId="126122468" sldId="369"/>
        </pc:sldMkLst>
      </pc:sldChg>
      <pc:sldChg chg="modSp add mod">
        <pc:chgData name="Álvaro Lopes Rios" userId="026aa1b822791703" providerId="LiveId" clId="{33120116-758C-4386-9199-9897A57E464B}" dt="2025-07-13T19:02:57.093" v="7645" actId="20577"/>
        <pc:sldMkLst>
          <pc:docMk/>
          <pc:sldMk cId="4177467200" sldId="3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8AD1A-6E9F-4895-B226-004CC164C350}" type="datetimeFigureOut">
              <a:rPr lang="pt-BR" smtClean="0"/>
              <a:t>05/10/2025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8222A-C83A-4FCB-90AA-03C97007E7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16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827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5852-CB0B-85DA-C5C5-165EECEAA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CEF608-DE8A-BE81-9F8D-BD481DDF9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17E2DC6-95A6-E090-71A5-2FD9CD7EC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32C216-F8AD-13EA-C67D-87D432A12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865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F3E1-2E42-56C5-7B86-47EBA13CE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BF869A-8F33-2108-2325-3E26BE53A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26B78E0-9BEA-59DB-0269-8B37827D1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C39156-3E27-CFFE-91F6-65778AA56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605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1FB7C-2543-E937-E240-21F3EB61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6B828C-9ABD-F4E3-BDF4-37451B32A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C3FE2C-2E3D-E221-5C0B-359CC5D07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9FCD6-908F-CBD8-CB25-A277A3ED9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152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76156-A367-B88A-73B3-62E2C280F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95AA0B0-5B96-10B0-9A08-366809082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7ED337A-0CE8-3BA1-7448-6FAD34C7B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079FF-D2D1-EFA8-963B-4D6C72649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407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F604-7E51-C671-DC1B-DE3E11E61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A50981C-9E80-2FE0-2D0E-0B4561EB3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62D853-5B65-13C5-8C65-FE4A0473E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41F780-5A09-DFD5-58A4-65E53803C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850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69674-950B-B72C-A373-6187A829A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04A4D6-3132-59AE-E0FF-1D80ABB69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9D61846-F11C-C642-8C45-8C7205060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8A1920-EE4F-BC3C-036E-58AF72B8F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60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AE6C7-D77D-590B-8D1D-5C2C1BC6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AD305DD-2923-4FB6-ECFD-0FC21F876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E910019-084C-C451-D6D8-9EEF7A5D6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22C932-A9EC-77E5-21A1-4A42BF656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27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333B0-56D0-E07A-970B-E1A7D109C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42F8D6-9CFE-0595-ED63-0A32A25A0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69445DD-DD3B-F6B8-B77E-80D5E9AEF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CCEB4C-4814-8039-6BA6-B048465FC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055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711A3-D3CE-F4E5-B3A4-205653166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4AF456-6CBC-E98C-40BB-A055B17D2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90D77D0-6AA2-BCD2-4C5C-CDBBAF075E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3ABD1-154D-FB90-D040-8F292F759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463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47262-4BB0-7004-623A-C6EC527A1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360248-53F9-2590-6FA0-61279F1CAE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54AF44-F505-EE8C-BEF0-168FADBE0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5797F5-E9ED-8F7C-9185-E5522C134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42232-4A4C-4349-2DCC-9732E637E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B1CA27-A2B6-385D-152E-CF018A60D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9EE33C4-B5D0-87F4-F3B1-CBD5C2EFA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35A5DE-A01B-1CA0-A72D-73B9381DA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330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822A6-104A-8891-CC36-CD141F5DC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FF0C1F1-BADD-E719-455D-E7122D669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7030409-B7EF-3D69-308C-9515E09FB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90C8BB-1D25-DCF6-AE5C-F2302A62C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08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06A81-064F-E913-6D91-4829CA535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7C1F21-8E18-34FD-B4EB-322930F9F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A952D95-A0DA-4E07-1ADB-C9F1FD798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73EF16-71E6-F065-D273-5BE2C3850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38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72E04-1421-6D27-F04C-9146E1C88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DCA5AE-8B67-3D44-0232-CF73E02A1F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48EDA4-22CC-F2F8-BA8C-794CAB545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5C2FC5-16EF-87F7-4588-5BA4BCD9B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600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86052-8456-EED1-EE5D-F6E18B938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F998521-1FEC-8D13-8E52-AD42C7D89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2B947BF-3242-3D45-06F5-1B6D329B6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19FCC7-AAF4-118D-F861-D94EDD19C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70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6F5B0-5F2E-8208-046C-159772AF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CF2ECC1-EF9C-A370-AD79-68B0F8F212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F7D8A66-B1D7-2F44-0B36-49AB4134C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8EFAD5-8FC7-B69E-09E9-0B1C8D539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7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815F4-4E3A-2C4C-A586-A95A17CA8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2CC985-1FEA-E64D-D360-1C5EEA5CD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95041AD-27A3-D1A7-9BF4-5BD6693E6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89755B-AAE6-05D2-D8F0-71F400013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150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E0617-3FD1-812C-32F5-9C957CEB7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8380A7-2422-8634-C82E-5F5C455C0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DD6AF8D-D930-6E23-B913-8645624E7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0337-F782-407F-7BBD-058F081F4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56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5E402-84CD-4146-8B59-B8899865C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48C032-F763-4A78-860E-4A92930DD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01EEA9-64F2-4419-AEA1-F738513C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8291-E77C-4EEF-8C68-5D151FFD80C4}" type="datetime1">
              <a:rPr lang="pt-BR" smtClean="0"/>
              <a:t>05/10/2025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CA05A-2A0B-4BB9-9D94-11A3819C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FF80C-BB8B-4D8A-9960-A3D679EC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1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F8477-EADF-45D1-9449-F18ECF4B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584262-3231-46ED-9824-B0B445606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BE7807-9977-459C-B169-4C96D475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2C0-0DF9-4D6E-A9CF-6A15B92C0C4F}" type="datetime1">
              <a:rPr lang="pt-BR" smtClean="0"/>
              <a:t>05/10/2025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EDF42-ACCE-497B-8B1D-6EF19DE7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AC558-B49F-4B91-BE58-9256E552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07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D6C8A2-3E54-4A1F-9AFB-1722EB86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354173-1A97-4934-B2EC-A08DFC0D8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53ED8E-103F-4506-A574-F8DADE22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418-3462-42D1-8941-9126EA98B4B1}" type="datetime1">
              <a:rPr lang="pt-BR" smtClean="0"/>
              <a:t>05/10/2025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CF989-5AE7-4801-BF3F-CE591C41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6EB57-7E40-48FA-B7A8-B8CDE4EC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51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7490C-6146-493B-BCD2-2A158AF6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9FC77-D5C7-4DD0-95A5-7444EE71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E5F0B1-E2F4-4969-A490-79F65AFB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D32A-4D23-419E-9093-10565B7D68C4}" type="datetime1">
              <a:rPr lang="pt-BR" smtClean="0"/>
              <a:t>05/10/2025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37046-AEFF-4EFC-85E1-E71464A7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9BC480-42E4-4AD9-9CA3-04451AB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17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3E13B-59F1-4807-BE4A-50F0FFD7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1E066D-E5B5-49BF-9C5B-95F95470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1C3E2-EC57-4626-8AF9-93A0E0AF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3EF5-880B-406D-B704-EF1B9EBA15F0}" type="datetime1">
              <a:rPr lang="pt-BR" smtClean="0"/>
              <a:t>05/10/2025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F5CB8D-1C01-4086-9523-5DC1EFF9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0BB46-1005-4D39-BC06-EE1EA095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63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B5223-94D1-4FED-B76F-89B014DC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C9030-340F-475C-AAD9-D017B2567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FC14C4-E9D6-4585-9FCD-F2F6156B5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B9E4B5-574A-4BEC-A3A3-D64C5DD9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C63D-2A53-4F27-B817-D36D4A7404FC}" type="datetime1">
              <a:rPr lang="pt-BR" smtClean="0"/>
              <a:t>05/10/2025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1428EF-D706-458A-B43C-7844E8A4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177F56-53C8-4137-A775-5E790CD0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27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A9E47-5DE0-4C89-993A-A98A606D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8B5AAB-B9B0-4808-A877-973FE7FE7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A9340C-2965-475E-8E83-53385CDE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90C9C8-0186-4F06-A40A-4D07660BD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A06393-93C9-46DC-97EC-ACBDC7BA4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5E8B0D-BF3E-4EA4-BBF0-30AC370D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601-3978-4D34-966F-E9BE655C387E}" type="datetime1">
              <a:rPr lang="pt-BR" smtClean="0"/>
              <a:t>05/10/2025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AEB18D-2E37-42CE-A8B5-106C0E22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ABDDAF-3E26-41ED-A0C6-5BCDD5DF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07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FFE01-A9FB-4ACA-ADA9-A720CDBA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E6F005-6AC4-454B-931D-8D2012F6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842E-1DC1-49B4-9F30-AEA7E4D6EA05}" type="datetime1">
              <a:rPr lang="pt-BR" smtClean="0"/>
              <a:t>05/10/2025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E55766-C3DD-4F71-8C85-725C83A9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9D85EE-6224-4119-80DE-FB488700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7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B4B012-F02C-4238-963C-4F9CE2A3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23DE-A04A-4B3E-A59F-84ABCAB0F018}" type="datetime1">
              <a:rPr lang="pt-BR" smtClean="0"/>
              <a:t>05/10/2025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B912CE-5869-4517-92F5-C11E2144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75216D-939D-40E8-838B-4D8AB171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62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0C207-DC2C-4500-9B86-0B24FB5B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0F5AD-3C97-4687-BB01-9B061F7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CF3BB1-84CD-4296-9006-E0D43C9DF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384C46-E9F1-4B59-9E00-94ABBBD2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40D9-10E3-48F3-9AA6-C2A1F45BA9B4}" type="datetime1">
              <a:rPr lang="pt-BR" smtClean="0"/>
              <a:t>05/10/2025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22C528-F5DD-4059-AB6A-7294066B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BEC897-C09B-446F-A0EF-270D984B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30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F90E7-086B-45FE-B4F5-4F481853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7E8010-6EF6-4113-A6FA-FB0B07CF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71243-96DE-4AD9-BC0E-EFD750BE5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0AF2D0-ECD4-4A88-B4D6-B1DC7B96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4F19-B52D-4A8A-94A8-C9046F603B91}" type="datetime1">
              <a:rPr lang="pt-BR" smtClean="0"/>
              <a:t>05/10/2025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832E77-AB8D-4B50-BD53-81FE0228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4A1A8-7F58-4403-99BB-924BDA3B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711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2B86D4-1733-4BE8-A6CF-2F6A54DC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7D12CB-7EE1-4C8B-B3FA-DC9C7F2E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8402DB-DE92-4C6A-BDB8-6920DCE6E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5738-F6BC-4DC0-BA9D-991DA799E85A}" type="datetime1">
              <a:rPr lang="pt-BR" smtClean="0"/>
              <a:t>05/10/2025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94CE7-249C-419B-964A-35ADDC11F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2FDF4-52BC-4008-9EEC-51A847F7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75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A1804C5-C290-47E4-BB61-65D017C8E18F}"/>
              </a:ext>
            </a:extLst>
          </p:cNvPr>
          <p:cNvSpPr/>
          <p:nvPr/>
        </p:nvSpPr>
        <p:spPr>
          <a:xfrm>
            <a:off x="0" y="0"/>
            <a:ext cx="1101000" cy="6855914"/>
          </a:xfrm>
          <a:prstGeom prst="rect">
            <a:avLst/>
          </a:prstGeom>
          <a:solidFill>
            <a:srgbClr val="F34F29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05F3D3E-9621-469A-AF14-19C6998F1E0D}"/>
              </a:ext>
            </a:extLst>
          </p:cNvPr>
          <p:cNvGrpSpPr/>
          <p:nvPr/>
        </p:nvGrpSpPr>
        <p:grpSpPr>
          <a:xfrm>
            <a:off x="2304728" y="593781"/>
            <a:ext cx="5924561" cy="765313"/>
            <a:chOff x="927872" y="422262"/>
            <a:chExt cx="5924561" cy="76531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635D56E-BA40-4068-B33A-7D1C745C3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332"/>
            <a:stretch/>
          </p:blipFill>
          <p:spPr>
            <a:xfrm>
              <a:off x="927872" y="487944"/>
              <a:ext cx="725723" cy="699631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E1B87B0-753B-4798-B76E-6CE6F20C09CF}"/>
                </a:ext>
              </a:extLst>
            </p:cNvPr>
            <p:cNvSpPr txBox="1"/>
            <p:nvPr/>
          </p:nvSpPr>
          <p:spPr>
            <a:xfrm>
              <a:off x="1653595" y="422262"/>
              <a:ext cx="51988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Universidade Federal do Acre</a:t>
              </a:r>
            </a:p>
            <a:p>
              <a:r>
                <a:rPr lang="pt-BR" sz="1600" dirty="0"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Mestrado em Ciência da Computação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0CED50C4-CB08-4B72-9719-891C312475BA}"/>
              </a:ext>
            </a:extLst>
          </p:cNvPr>
          <p:cNvSpPr/>
          <p:nvPr/>
        </p:nvSpPr>
        <p:spPr>
          <a:xfrm>
            <a:off x="1451556" y="2526390"/>
            <a:ext cx="10251265" cy="1155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lvl="0" algn="ctr"/>
            <a:r>
              <a:rPr lang="pt-BR" sz="3200" dirty="0">
                <a:solidFill>
                  <a:prstClr val="white"/>
                </a:solidFill>
                <a:latin typeface="Oswald" pitchFamily="2" charset="0"/>
              </a:rPr>
              <a:t>Explorando Cenários de </a:t>
            </a:r>
            <a:r>
              <a:rPr lang="pt-BR" sz="3200" dirty="0" err="1">
                <a:solidFill>
                  <a:prstClr val="white"/>
                </a:solidFill>
                <a:latin typeface="Oswald" pitchFamily="2" charset="0"/>
              </a:rPr>
              <a:t>LifeTime</a:t>
            </a:r>
            <a:r>
              <a:rPr lang="pt-BR" sz="3200" dirty="0">
                <a:solidFill>
                  <a:prstClr val="white"/>
                </a:solidFill>
                <a:latin typeface="Oswald" pitchFamily="2" charset="0"/>
              </a:rPr>
              <a:t> e </a:t>
            </a:r>
            <a:r>
              <a:rPr lang="pt-BR" sz="3200" dirty="0" err="1">
                <a:solidFill>
                  <a:prstClr val="white"/>
                </a:solidFill>
                <a:latin typeface="Oswald" pitchFamily="2" charset="0"/>
              </a:rPr>
              <a:t>Reviwer</a:t>
            </a:r>
            <a:r>
              <a:rPr lang="pt-BR" sz="3200" dirty="0">
                <a:solidFill>
                  <a:prstClr val="white"/>
                </a:solidFill>
                <a:latin typeface="Oswald" pitchFamily="2" charset="0"/>
              </a:rPr>
              <a:t> em Bases de Dados Python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49E1280-9010-4330-AB30-A1F7EA749A6F}"/>
              </a:ext>
            </a:extLst>
          </p:cNvPr>
          <p:cNvCxnSpPr>
            <a:cxnSpLocks/>
          </p:cNvCxnSpPr>
          <p:nvPr/>
        </p:nvCxnSpPr>
        <p:spPr>
          <a:xfrm>
            <a:off x="1101000" y="0"/>
            <a:ext cx="0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C4B1E6-82DE-4A24-A854-00E3CFAA6069}"/>
              </a:ext>
            </a:extLst>
          </p:cNvPr>
          <p:cNvSpPr txBox="1"/>
          <p:nvPr/>
        </p:nvSpPr>
        <p:spPr>
          <a:xfrm rot="16200000">
            <a:off x="-2909167" y="3259724"/>
            <a:ext cx="6858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spc="30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RIO BRANCO – AC </a:t>
            </a:r>
            <a:r>
              <a:rPr lang="pt-BR" sz="1600" b="1" spc="300" dirty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|</a:t>
            </a:r>
            <a:r>
              <a:rPr lang="pt-BR" sz="1600" spc="30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06 DE OUTUBRO DE 2025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3F4ED1E-9362-4052-8554-14A8EE83060A}"/>
              </a:ext>
            </a:extLst>
          </p:cNvPr>
          <p:cNvSpPr/>
          <p:nvPr/>
        </p:nvSpPr>
        <p:spPr>
          <a:xfrm>
            <a:off x="12114714" y="-2086"/>
            <a:ext cx="77285" cy="6858000"/>
          </a:xfrm>
          <a:prstGeom prst="rect">
            <a:avLst/>
          </a:prstGeom>
          <a:solidFill>
            <a:srgbClr val="F34F29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D5E762E-CD96-606D-26A4-325B464AE803}"/>
              </a:ext>
            </a:extLst>
          </p:cNvPr>
          <p:cNvSpPr/>
          <p:nvPr/>
        </p:nvSpPr>
        <p:spPr>
          <a:xfrm>
            <a:off x="1689665" y="4239000"/>
            <a:ext cx="9399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Apresentação:</a:t>
            </a:r>
            <a:r>
              <a:rPr lang="pt-BR" sz="160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Álvaro Lopes Rios</a:t>
            </a:r>
          </a:p>
        </p:txBody>
      </p:sp>
    </p:spTree>
    <p:extLst>
      <p:ext uri="{BB962C8B-B14F-4D97-AF65-F5344CB8AC3E}">
        <p14:creationId xmlns:p14="http://schemas.microsoft.com/office/powerpoint/2010/main" val="31501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3"/>
    </mc:Choice>
    <mc:Fallback xmlns="">
      <p:transition spd="slow" advTm="129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F92B2-AC4B-EA24-3AFB-C9A3B8B86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D9AE095F-5AEF-D1ED-509C-6122A1137CBD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9ED180-4997-AC6D-17AA-8E3E0E11CD4E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41B26F-B952-DD70-13C4-7054F8D8D9E8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FB0DA1F-321F-0F8C-8F15-60163C1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10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E559D3-5BDA-CC48-431A-C264715794E7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B71C3B6E-0A69-65ED-3CD5-5A812FD1D3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CC22591-BE8B-AECD-DE3F-C7FC8972F0C3}"/>
              </a:ext>
            </a:extLst>
          </p:cNvPr>
          <p:cNvSpPr txBox="1"/>
          <p:nvPr/>
        </p:nvSpPr>
        <p:spPr>
          <a:xfrm>
            <a:off x="4025623" y="185856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TOTAL LINES -&gt; LIFETIME</a:t>
            </a:r>
          </a:p>
        </p:txBody>
      </p:sp>
      <p:pic>
        <p:nvPicPr>
          <p:cNvPr id="7" name="Imagem 6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7F01C3C3-7B1B-82D3-0FA2-060E6E3C8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460500"/>
            <a:ext cx="7073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55ECC-D5A5-21C0-C61D-9625E070E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58B268B8-53C9-C623-C1A1-ABA8461601D2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7EB6011-E837-600C-1A2B-A260C764D739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A6ACA3-0636-ECB0-89EE-2FC57D746DF4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4CC0A03-1CD0-6413-34E3-50533D3A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11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AAA5866-DA60-40EE-02E5-9C4A48832F1C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0519DB16-9CA0-192D-5E95-3784FC93F0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5FB5F7-0C71-532D-1EC0-71CC99EDDB20}"/>
              </a:ext>
            </a:extLst>
          </p:cNvPr>
          <p:cNvSpPr txBox="1"/>
          <p:nvPr/>
        </p:nvSpPr>
        <p:spPr>
          <a:xfrm>
            <a:off x="4025623" y="185856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TOTAL LINES -&gt; LIFETIME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FF6FF937-8F6D-9B7D-F21A-0F3DC8418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460500"/>
            <a:ext cx="7073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1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6B2EB-E87A-A86E-6A89-1CB7ADBBF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D766D53F-7625-3403-EE36-3FA54E526458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4E0EC2-7C93-1CC6-84C2-8FFEFAB86465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228031-9A75-5A95-887B-46C8FE847855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FCF4257-730B-F3C7-5E8F-20F11C7C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12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B42673D-E862-6633-A0BA-A6A155671AA5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4CBB99F2-9AF4-F95F-B090-03417DBA66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9EB9300-1CEC-FD37-00F6-F7C7D6291972}"/>
              </a:ext>
            </a:extLst>
          </p:cNvPr>
          <p:cNvSpPr txBox="1"/>
          <p:nvPr/>
        </p:nvSpPr>
        <p:spPr>
          <a:xfrm>
            <a:off x="3477940" y="234000"/>
            <a:ext cx="463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REQUESTER EXPERIENCE -&gt; LIFETIME</a:t>
            </a:r>
          </a:p>
        </p:txBody>
      </p:sp>
      <p:pic>
        <p:nvPicPr>
          <p:cNvPr id="14" name="Imagem 1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F2A1BD04-9DF3-FBCD-53BF-763E59E23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460500"/>
            <a:ext cx="7073900" cy="39370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DECB8B7-0995-046F-5BA3-8006B277B8C4}"/>
              </a:ext>
            </a:extLst>
          </p:cNvPr>
          <p:cNvSpPr/>
          <p:nvPr/>
        </p:nvSpPr>
        <p:spPr>
          <a:xfrm>
            <a:off x="4836000" y="3249000"/>
            <a:ext cx="1440000" cy="1874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88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467E0-C89A-DADE-9FC3-8AB87BCB4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93E02FA-7260-B034-309B-BCD16B5559F7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D5D134-A92B-3516-8388-D04CB719EE98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7BA009A-1AE8-C388-7B70-441A76223C18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B873403-D094-4BC6-F540-A8B8AA49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13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870FFD5-E77D-B487-F2E6-9F7696D83BD6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75CC346E-A0CC-2B84-F50F-597D1C5F4A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B72E1A6-A926-D7DB-6ADE-01CA71811DB9}"/>
              </a:ext>
            </a:extLst>
          </p:cNvPr>
          <p:cNvSpPr txBox="1"/>
          <p:nvPr/>
        </p:nvSpPr>
        <p:spPr>
          <a:xfrm>
            <a:off x="4025623" y="185856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TOTAL LINES -&gt; LIFETIME</a:t>
            </a:r>
          </a:p>
        </p:txBody>
      </p:sp>
      <p:pic>
        <p:nvPicPr>
          <p:cNvPr id="8" name="Imagem 7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B7248C97-B90D-30BC-C3F9-3109E3706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1460500"/>
            <a:ext cx="7150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8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46221-05D6-9811-A86B-E0B086939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0BA25A8A-0349-9331-54E4-2D56F0F32C7A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5029D3-A8DB-14EF-ED87-3B690C3E16F1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B945350-16A1-7629-94A0-E5C81B58A1A7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1D5D1C1-5AC4-AC2B-16A2-D30E7C38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14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C712F33-8E80-B7A2-4939-8AE1B4C67B5F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F5D7BB90-A416-8691-8152-F6A321A930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pic>
        <p:nvPicPr>
          <p:cNvPr id="9" name="Imagem 8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3BF72521-FF02-112D-C40D-85B247563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460500"/>
            <a:ext cx="7073900" cy="3937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2A33E5-5731-CCAD-ACED-8C3564005D9B}"/>
              </a:ext>
            </a:extLst>
          </p:cNvPr>
          <p:cNvSpPr txBox="1"/>
          <p:nvPr/>
        </p:nvSpPr>
        <p:spPr>
          <a:xfrm>
            <a:off x="3477940" y="234000"/>
            <a:ext cx="463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REQUESTER EXPERIENCE -&gt; LIFETIME</a:t>
            </a:r>
          </a:p>
        </p:txBody>
      </p:sp>
    </p:spTree>
    <p:extLst>
      <p:ext uri="{BB962C8B-B14F-4D97-AF65-F5344CB8AC3E}">
        <p14:creationId xmlns:p14="http://schemas.microsoft.com/office/powerpoint/2010/main" val="314442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2BB39-69B7-BD44-1B59-2ECE800B1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232E03C7-37B1-91D8-FE0A-53AC66E24FC6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C38AFE-57FB-F608-C560-9F3BE8B17A84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1E17AEB-EAD4-8541-FCFC-A15393C866DE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6150A85-A1BE-BE4A-0716-A78BB8F9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15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1553D57-B0D3-59CD-2E51-4B4F8516E67E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EEA23DAD-BB24-850F-998B-4153A51D3C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3D481C0-06FA-7EEF-A7DA-73658BFE7BB3}"/>
              </a:ext>
            </a:extLst>
          </p:cNvPr>
          <p:cNvSpPr txBox="1"/>
          <p:nvPr/>
        </p:nvSpPr>
        <p:spPr>
          <a:xfrm>
            <a:off x="3936000" y="243642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FIRST PULL -&gt; LIFETIME</a:t>
            </a:r>
          </a:p>
        </p:txBody>
      </p:sp>
      <p:pic>
        <p:nvPicPr>
          <p:cNvPr id="8" name="Imagem 7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F297B171-E713-7251-D1E8-701E106D2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00"/>
            <a:ext cx="5873590" cy="3268964"/>
          </a:xfrm>
          <a:prstGeom prst="rect">
            <a:avLst/>
          </a:prstGeom>
        </p:spPr>
      </p:pic>
      <p:pic>
        <p:nvPicPr>
          <p:cNvPr id="9" name="Imagem 8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D4805C6D-FC82-25FF-0BB5-FBCF43952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698" y="1629000"/>
            <a:ext cx="5993899" cy="3335922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DB7E7247-2DEE-7492-09D4-B2CCC51481E4}"/>
              </a:ext>
            </a:extLst>
          </p:cNvPr>
          <p:cNvSpPr/>
          <p:nvPr/>
        </p:nvSpPr>
        <p:spPr>
          <a:xfrm>
            <a:off x="7896000" y="3069000"/>
            <a:ext cx="1440000" cy="171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06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751FF-F873-434E-11A4-0FF1544D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32DDD636-643F-876B-2AD7-B31F5E6F3CBA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F12AFB7-8881-B4EA-5B81-28D2EF82A808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978586-299E-D57E-F187-EAE42B787165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C8A9DE4-7DB5-4902-A847-0D460F7D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16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6E40E2F-EFA9-7261-D29A-805FA154DE8A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ADB3BF66-CFF5-E9D2-B630-373D2CD354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06F0561-BB9A-CBA0-7EF5-9CB901C42A7E}"/>
              </a:ext>
            </a:extLst>
          </p:cNvPr>
          <p:cNvSpPr txBox="1"/>
          <p:nvPr/>
        </p:nvSpPr>
        <p:spPr>
          <a:xfrm>
            <a:off x="3089060" y="250518"/>
            <a:ext cx="5743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CORE TEAM FOLLOWS REQUESTER -&gt; LIFETIME</a:t>
            </a:r>
          </a:p>
        </p:txBody>
      </p:sp>
      <p:pic>
        <p:nvPicPr>
          <p:cNvPr id="7" name="Imagem 6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FE1993DA-0484-F917-B46F-E84B47DC9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" y="1741341"/>
            <a:ext cx="5943118" cy="3307660"/>
          </a:xfrm>
          <a:prstGeom prst="rect">
            <a:avLst/>
          </a:prstGeom>
        </p:spPr>
      </p:pic>
      <p:pic>
        <p:nvPicPr>
          <p:cNvPr id="9" name="Imagem 8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26E0134D-B05F-9C5A-BE81-15244E1C7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12" y="1698797"/>
            <a:ext cx="6096001" cy="339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4ABE4-68C7-D8F1-4185-AC768D7FE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2A0E15FA-084F-75E3-A0B8-9A76925B9F86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92C5F42-5983-4F95-BE70-96452B98B309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ABE4B22-B9A9-FB52-A375-4D638DCB00CA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DF192E-B0F5-557A-DBD7-B15AB4BB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17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D68DBE0-4981-6886-D9FB-3A3B4C5CACAA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D42C0452-A933-B007-9CDA-BB6A54371B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74E31D5-E077-76B7-D124-47469735C3A7}"/>
              </a:ext>
            </a:extLst>
          </p:cNvPr>
          <p:cNvSpPr txBox="1"/>
          <p:nvPr/>
        </p:nvSpPr>
        <p:spPr>
          <a:xfrm>
            <a:off x="3964097" y="199431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FOLLOWERS BOOLEAN -&gt; LIFETIME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756C3839-2466-F737-7E3E-BF865CFD6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" y="1848866"/>
            <a:ext cx="6100279" cy="3395128"/>
          </a:xfrm>
          <a:prstGeom prst="rect">
            <a:avLst/>
          </a:prstGeom>
        </p:spPr>
      </p:pic>
      <p:pic>
        <p:nvPicPr>
          <p:cNvPr id="12" name="Imagem 11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C970BEBE-92F8-37B8-CC3A-C41D89879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4" y="1922022"/>
            <a:ext cx="5998773" cy="333863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6A2BBE9-8121-355E-EFC5-6DEB53208A91}"/>
              </a:ext>
            </a:extLst>
          </p:cNvPr>
          <p:cNvSpPr/>
          <p:nvPr/>
        </p:nvSpPr>
        <p:spPr>
          <a:xfrm>
            <a:off x="9426000" y="2709000"/>
            <a:ext cx="1268504" cy="2357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46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7C89-F639-4E90-7C51-47A03D41E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6908113-BCF7-2FA1-E427-4D1198694AA2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047501-CDB1-8628-2A44-E2CE032E27AD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D598449-7FF4-1267-D41F-C0A459C7435F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A7F7FA4-330A-27B7-AE7E-59234DB4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18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83FC0D6-B150-A267-A807-57893C32B674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576ED8C6-D716-6044-4E0B-4847610E69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17C6E95-F004-7C90-33A9-641D09B754A1}"/>
              </a:ext>
            </a:extLst>
          </p:cNvPr>
          <p:cNvSpPr txBox="1"/>
          <p:nvPr/>
        </p:nvSpPr>
        <p:spPr>
          <a:xfrm>
            <a:off x="3964097" y="199431"/>
            <a:ext cx="375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TYPE DEVELOPER -&gt; LIFETIME</a:t>
            </a:r>
          </a:p>
        </p:txBody>
      </p:sp>
      <p:pic>
        <p:nvPicPr>
          <p:cNvPr id="7" name="Imagem 6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7A00B21A-7D5B-F31A-B660-AE05B4F79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502" y="1953996"/>
            <a:ext cx="6028602" cy="3355237"/>
          </a:xfrm>
          <a:prstGeom prst="rect">
            <a:avLst/>
          </a:prstGeom>
        </p:spPr>
      </p:pic>
      <p:pic>
        <p:nvPicPr>
          <p:cNvPr id="9" name="Imagem 8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637D386B-28FF-A122-74C9-F47252117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3" y="2058912"/>
            <a:ext cx="5840094" cy="325032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A0FC61F-7B1D-2D97-2027-D0C9F63228C0}"/>
              </a:ext>
            </a:extLst>
          </p:cNvPr>
          <p:cNvSpPr/>
          <p:nvPr/>
        </p:nvSpPr>
        <p:spPr>
          <a:xfrm>
            <a:off x="7896000" y="3421029"/>
            <a:ext cx="1440000" cy="171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9DB3-AEDF-C5A1-7F77-ED0B97CF3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F2A0589-94FB-8AF3-13F4-B443C5AF2F36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2EE0314-EBEB-5D67-431F-01E91E0B8650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DD77CBB-05C7-1D1F-2724-54743CA35CD0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D26AB15-3AF5-FB55-9AA0-B98967AE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19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1B181E5-EBEC-22B8-55C8-65DA1FF9C696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40E32E1D-C201-0A55-0F9F-779F81B9E8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88F5C71-C27B-2E82-0B97-871542EE2425}"/>
              </a:ext>
            </a:extLst>
          </p:cNvPr>
          <p:cNvSpPr txBox="1"/>
          <p:nvPr/>
        </p:nvSpPr>
        <p:spPr>
          <a:xfrm>
            <a:off x="3964097" y="199431"/>
            <a:ext cx="349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Alguns Resultados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endParaRPr lang="pt-BR" sz="2000" spc="300" dirty="0">
              <a:solidFill>
                <a:schemeClr val="bg1"/>
              </a:solidFill>
              <a:latin typeface="Oswald ExtraLight" pitchFamily="2" charset="0"/>
              <a:cs typeface="Liberation Mono" panose="020704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958947-0D46-1626-02F2-86B8DD706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71135"/>
            <a:ext cx="6106858" cy="21840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1FF69F0-BC19-0B07-38E5-39C1CDAA7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812" y="2764202"/>
            <a:ext cx="5913885" cy="34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0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606F9-C9F0-6652-E009-92F063B41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3E1D0543-6E96-D149-9D8B-A2D7CCC31972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5D1C20-DAE5-F8BB-8038-B81B4D6D0C26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043219-4B20-1BC4-D5A3-F26F0F181508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C1502DF-BD24-F90F-AFB3-21E1E1AC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2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B7705B2-E62C-62FC-0F94-084894BEFBC2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0796D403-0E7B-8B39-C1F9-58C4516381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AA8D825-C388-ACE9-D2F0-1FD8ADE423BB}"/>
              </a:ext>
            </a:extLst>
          </p:cNvPr>
          <p:cNvSpPr txBox="1"/>
          <p:nvPr/>
        </p:nvSpPr>
        <p:spPr>
          <a:xfrm>
            <a:off x="4296779" y="175407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 TIME -&gt; STATUS</a:t>
            </a:r>
          </a:p>
        </p:txBody>
      </p:sp>
      <p:pic>
        <p:nvPicPr>
          <p:cNvPr id="12" name="Imagem 11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5D46613C-F1CB-F4ED-59E6-7A924D6C6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151"/>
            <a:ext cx="5350522" cy="2977849"/>
          </a:xfrm>
          <a:prstGeom prst="rect">
            <a:avLst/>
          </a:prstGeom>
        </p:spPr>
      </p:pic>
      <p:pic>
        <p:nvPicPr>
          <p:cNvPr id="20" name="Imagem 19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D86EACE9-2E92-BE4C-0BE4-493AC0CE5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69" y="880866"/>
            <a:ext cx="5444998" cy="2998134"/>
          </a:xfrm>
          <a:prstGeom prst="rect">
            <a:avLst/>
          </a:prstGeom>
        </p:spPr>
      </p:pic>
      <p:pic>
        <p:nvPicPr>
          <p:cNvPr id="22" name="Imagem 21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5CD5BFA-CC54-3915-9C00-CA0080EAEC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4000"/>
            <a:ext cx="5350522" cy="2977849"/>
          </a:xfrm>
          <a:prstGeom prst="rect">
            <a:avLst/>
          </a:prstGeom>
        </p:spPr>
      </p:pic>
      <p:pic>
        <p:nvPicPr>
          <p:cNvPr id="24" name="Imagem 23" descr="Gráfico, Gráfico de barras, Gráfico de cascata&#10;&#10;O conteúdo gerado por IA pode estar incorreto.">
            <a:extLst>
              <a:ext uri="{FF2B5EF4-FFF2-40B4-BE49-F238E27FC236}">
                <a16:creationId xmlns:a16="http://schemas.microsoft.com/office/drawing/2014/main" id="{64E2AA22-79D6-9EC2-2456-FE134E610E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67" y="3796849"/>
            <a:ext cx="5564500" cy="3029927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2CD95BA7-8DF7-B2DF-146C-1B057B1A13F1}"/>
              </a:ext>
            </a:extLst>
          </p:cNvPr>
          <p:cNvSpPr/>
          <p:nvPr/>
        </p:nvSpPr>
        <p:spPr>
          <a:xfrm>
            <a:off x="3126000" y="4419000"/>
            <a:ext cx="2025000" cy="22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A14BB-5710-483D-C50A-0A1212A78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3EDB9895-9B7A-69B0-F860-F53DAFEADAA5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B1C5305-83A4-5E37-988C-2A32DC4BBF49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661AF1-845B-7A2A-1796-71FDA494577F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49613008-2E46-2134-AB22-B6A743AC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3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9B32D74-E3D0-97BF-78F4-EE144494CCA6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445DEE9C-CCFB-C8BE-3F31-BC90950F14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CEE351-1C13-CDDC-2C4C-4DF97224CA18}"/>
              </a:ext>
            </a:extLst>
          </p:cNvPr>
          <p:cNvSpPr txBox="1"/>
          <p:nvPr/>
        </p:nvSpPr>
        <p:spPr>
          <a:xfrm>
            <a:off x="4025623" y="185856"/>
            <a:ext cx="356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CHANGED FILES -&gt; LIFETIME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9620092D-5C0A-80C7-75BA-EA9A1AEBE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00" y="1275140"/>
            <a:ext cx="7740000" cy="43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7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B7735-2FAF-6243-D33D-728120DAA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A12C7F0-78AA-AEE6-F818-A76367F544A8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55BA39-2389-AF96-C493-3C0C10410746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C7174AE-188E-2BB0-A8E3-C1C031DC84F5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9E1A169-6F76-E438-DBFB-27C1457D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4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32D3F17-C9F9-0428-3734-1A91AFE9B9F4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C5777227-FAC9-7165-4318-9A76963DC2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AF327BE-6832-9EC4-B41C-6F7AABBDF539}"/>
              </a:ext>
            </a:extLst>
          </p:cNvPr>
          <p:cNvSpPr txBox="1"/>
          <p:nvPr/>
        </p:nvSpPr>
        <p:spPr>
          <a:xfrm>
            <a:off x="4025623" y="185856"/>
            <a:ext cx="356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CHANGED FILES -&gt; LIFETIME</a:t>
            </a:r>
          </a:p>
        </p:txBody>
      </p:sp>
      <p:pic>
        <p:nvPicPr>
          <p:cNvPr id="7" name="Imagem 6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B1CFB03-CADE-18B0-A880-A3A6157E0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00" y="1317352"/>
            <a:ext cx="7670050" cy="42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2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5487E-A4E2-A78F-FD0F-C6AD5944B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441386A3-AEDD-7709-A8B0-DF31A75F5789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CB5E52D-9F97-5128-C96C-6D229D40C11D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0DB745-D2AE-EADC-B672-3AA12E6DA20F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EAC373A-CFCB-A668-DD8A-79D098A2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5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B2393ED-8FCB-97C2-2DF2-53D10B76A14C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3F031EDD-5F22-6DC3-FAED-B83EDFB34F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25B795B-EAEA-5D3C-6404-450E3FBE3176}"/>
              </a:ext>
            </a:extLst>
          </p:cNvPr>
          <p:cNvSpPr txBox="1"/>
          <p:nvPr/>
        </p:nvSpPr>
        <p:spPr>
          <a:xfrm>
            <a:off x="4025623" y="185856"/>
            <a:ext cx="356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CHANGED FILES -&gt; LIFETIME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9A6A94F2-1D91-8B1F-23B5-779352FB6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00" y="1317730"/>
            <a:ext cx="7586950" cy="42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8E92A-AF1F-EBB8-4733-74A52FE62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D628BEAB-2026-F452-DCC8-7F05D3A67703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3C76DD-A1D3-07A5-BFC2-84C20B5DC6D9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FF7A0A-A1AE-D9E4-07BF-2C87BFA24747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906855E-60B1-5782-482C-D354685B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6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43B12E4-224F-3EFC-2CD6-5EDA4106FC2F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5BCB89FB-2778-27DA-F5D1-064425AEDF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6F4434B-AC38-87A3-0CFC-743B53B66894}"/>
              </a:ext>
            </a:extLst>
          </p:cNvPr>
          <p:cNvSpPr txBox="1"/>
          <p:nvPr/>
        </p:nvSpPr>
        <p:spPr>
          <a:xfrm>
            <a:off x="4025623" y="185856"/>
            <a:ext cx="349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COMMITS PULL -&gt; LIFETIME</a:t>
            </a:r>
          </a:p>
        </p:txBody>
      </p:sp>
      <p:pic>
        <p:nvPicPr>
          <p:cNvPr id="7" name="Imagem 6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67D1CBF1-9579-7DB5-68FB-B9C684FE4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460500"/>
            <a:ext cx="7073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6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4F987-76B2-69E0-E6E0-D099A6C20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A0C9532-6C9F-EFA7-4FD8-3FA56690BD7F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97507D-1915-E9F0-49C1-500541046425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231EF0-CCC4-2D18-BEA2-DB8167EDB874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AE57521-E00C-388D-34FB-40661375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7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0A4A4AF-88BA-E93F-824C-A7E60990F796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708832F1-9B5A-A2AE-D263-CB6BF4FB89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45FAB1-515D-5DEC-D3B8-BAAFCB808E3F}"/>
              </a:ext>
            </a:extLst>
          </p:cNvPr>
          <p:cNvSpPr txBox="1"/>
          <p:nvPr/>
        </p:nvSpPr>
        <p:spPr>
          <a:xfrm>
            <a:off x="4025623" y="185856"/>
            <a:ext cx="349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COMMITS PULL -&gt; LIFETIME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177A6DBE-8491-920E-9293-3DF2F769B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0" y="1460500"/>
            <a:ext cx="7150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8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A6296-FBD6-240F-5910-1F61B4E45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0A93E733-0EE0-DB62-459F-2642E3E64349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1C6BFE7-3FB7-B1A8-FA1D-2835FD3686D5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97B976-979C-5231-5006-B3D2733A9101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FA9C72-AEFC-8451-2A8E-8D10432A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8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3F88280-CF27-1759-A10B-250ED11B027B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ECF19191-1850-6679-96D9-4C6A4ECF85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9A5CC4-FC4B-9C1F-EDD9-8975324AC6F1}"/>
              </a:ext>
            </a:extLst>
          </p:cNvPr>
          <p:cNvSpPr txBox="1"/>
          <p:nvPr/>
        </p:nvSpPr>
        <p:spPr>
          <a:xfrm>
            <a:off x="4025623" y="185856"/>
            <a:ext cx="349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COMMITS PULL -&gt; LIFETIME</a:t>
            </a:r>
          </a:p>
        </p:txBody>
      </p:sp>
      <p:pic>
        <p:nvPicPr>
          <p:cNvPr id="7" name="Imagem 6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A1767A42-DE43-AEEF-B49D-CC394FC99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460500"/>
            <a:ext cx="7073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15255-C347-D57C-E881-AB70E9B1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DA91FFB0-FB22-E22E-01A2-9F217EB7523E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BF94E5-0545-06DA-D1E8-E97F2F14872D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3B85590-9A8F-C494-E7DF-0305A467A6E8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E6B581D-98AB-A116-B005-02E598AD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9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20B1EF2-6814-5AB3-7854-5512AE6B4DA3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3FF33957-39C4-842E-2134-CCC388DAB4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53EA47B-347F-9BE0-2AC9-F3E589E7929C}"/>
              </a:ext>
            </a:extLst>
          </p:cNvPr>
          <p:cNvSpPr txBox="1"/>
          <p:nvPr/>
        </p:nvSpPr>
        <p:spPr>
          <a:xfrm>
            <a:off x="4025623" y="185856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TOTAL LINES -&gt; LIFETIME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D74851D1-DE4E-1402-3C7B-B9733A5AB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460500"/>
            <a:ext cx="7073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48"/>
    </mc:Choice>
    <mc:Fallback>
      <p:transition spd="slow" advTm="2948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4993</TotalTime>
  <Words>595</Words>
  <Application>Microsoft Macintosh PowerPoint</Application>
  <PresentationFormat>Widescreen</PresentationFormat>
  <Paragraphs>78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Oswald</vt:lpstr>
      <vt:lpstr>Calibri</vt:lpstr>
      <vt:lpstr>Open Sans ExtraBold</vt:lpstr>
      <vt:lpstr>Calibri Light</vt:lpstr>
      <vt:lpstr>Open Sans Light</vt:lpstr>
      <vt:lpstr>Arial</vt:lpstr>
      <vt:lpstr>Oswald ExtraLight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William Menezes</dc:creator>
  <cp:lastModifiedBy>Álvaro Rios</cp:lastModifiedBy>
  <cp:revision>9</cp:revision>
  <dcterms:created xsi:type="dcterms:W3CDTF">2020-03-02T07:33:33Z</dcterms:created>
  <dcterms:modified xsi:type="dcterms:W3CDTF">2025-10-06T02:44:36Z</dcterms:modified>
</cp:coreProperties>
</file>