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2"/>
  </p:notesMasterIdLst>
  <p:sldIdLst>
    <p:sldId id="262" r:id="rId2"/>
    <p:sldId id="381" r:id="rId3"/>
    <p:sldId id="382" r:id="rId4"/>
    <p:sldId id="383" r:id="rId5"/>
    <p:sldId id="384" r:id="rId6"/>
    <p:sldId id="386" r:id="rId7"/>
    <p:sldId id="387" r:id="rId8"/>
    <p:sldId id="388" r:id="rId9"/>
    <p:sldId id="389" r:id="rId10"/>
    <p:sldId id="391" r:id="rId11"/>
    <p:sldId id="394" r:id="rId12"/>
    <p:sldId id="395" r:id="rId13"/>
    <p:sldId id="392" r:id="rId14"/>
    <p:sldId id="393" r:id="rId15"/>
    <p:sldId id="405" r:id="rId16"/>
    <p:sldId id="396" r:id="rId17"/>
    <p:sldId id="397" r:id="rId18"/>
    <p:sldId id="398" r:id="rId19"/>
    <p:sldId id="399" r:id="rId20"/>
    <p:sldId id="404" r:id="rId21"/>
    <p:sldId id="400" r:id="rId22"/>
    <p:sldId id="401" r:id="rId23"/>
    <p:sldId id="402" r:id="rId24"/>
    <p:sldId id="403" r:id="rId25"/>
    <p:sldId id="420" r:id="rId26"/>
    <p:sldId id="406" r:id="rId27"/>
    <p:sldId id="419" r:id="rId28"/>
    <p:sldId id="418" r:id="rId29"/>
    <p:sldId id="421" r:id="rId30"/>
    <p:sldId id="422" r:id="rId31"/>
    <p:sldId id="423" r:id="rId32"/>
    <p:sldId id="408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</p:sldIdLst>
  <p:sldSz cx="12192000" cy="6858000"/>
  <p:notesSz cx="6858000" cy="9144000"/>
  <p:embeddedFontLst>
    <p:embeddedFont>
      <p:font typeface="Open Sans ExtraBold" pitchFamily="2" charset="0"/>
      <p:bold r:id="rId43"/>
      <p:italic r:id="rId44"/>
      <p:boldItalic r:id="rId45"/>
    </p:embeddedFont>
    <p:embeddedFont>
      <p:font typeface="Open Sans Light" pitchFamily="2" charset="0"/>
      <p:regular r:id="rId46"/>
      <p:italic r:id="rId47"/>
    </p:embeddedFont>
    <p:embeddedFont>
      <p:font typeface="Oswald" pitchFamily="2" charset="77"/>
      <p:regular r:id="rId48"/>
      <p:bold r:id="rId49"/>
    </p:embeddedFont>
    <p:embeddedFont>
      <p:font typeface="Oswald ExtraLight" pitchFamily="2" charset="77"/>
      <p:regular r:id="rId50"/>
    </p:embeddedFont>
    <p:embeddedFont>
      <p:font typeface="Oswald Light" pitchFamily="2" charset="77"/>
      <p:regular r:id="rId5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 e agenda" id="{0FE6C4E9-5DFF-464D-9BDE-BD0B0E0BBB7F}">
          <p14:sldIdLst>
            <p14:sldId id="262"/>
          </p14:sldIdLst>
        </p14:section>
        <p14:section name="Contexto" id="{D2FCD235-0436-466F-870A-CB93A741ABAD}">
          <p14:sldIdLst>
            <p14:sldId id="381"/>
            <p14:sldId id="382"/>
            <p14:sldId id="383"/>
            <p14:sldId id="384"/>
            <p14:sldId id="386"/>
            <p14:sldId id="387"/>
            <p14:sldId id="388"/>
            <p14:sldId id="389"/>
            <p14:sldId id="391"/>
            <p14:sldId id="394"/>
            <p14:sldId id="395"/>
            <p14:sldId id="392"/>
            <p14:sldId id="393"/>
            <p14:sldId id="405"/>
            <p14:sldId id="396"/>
            <p14:sldId id="397"/>
            <p14:sldId id="398"/>
            <p14:sldId id="399"/>
            <p14:sldId id="404"/>
            <p14:sldId id="400"/>
            <p14:sldId id="401"/>
            <p14:sldId id="402"/>
            <p14:sldId id="403"/>
            <p14:sldId id="420"/>
            <p14:sldId id="406"/>
            <p14:sldId id="419"/>
            <p14:sldId id="418"/>
            <p14:sldId id="421"/>
            <p14:sldId id="422"/>
            <p14:sldId id="423"/>
            <p14:sldId id="408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Problema" id="{0677045E-2293-4302-B820-F25E0CE79129}">
          <p14:sldIdLst/>
        </p14:section>
        <p14:section name="Objetivos" id="{6D962D68-13CD-4CA4-9B01-8E84B184379B}">
          <p14:sldIdLst/>
        </p14:section>
        <p14:section name="Metodologia" id="{84A729CF-5161-4E54-A073-765D920EF232}">
          <p14:sldIdLst/>
        </p14:section>
        <p14:section name="Referencias" id="{B9A12A26-CA7E-4AAB-BDF6-A10B7044D0A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691" userDrawn="1">
          <p15:clr>
            <a:srgbClr val="A4A3A4"/>
          </p15:clr>
        </p15:guide>
        <p15:guide id="2" pos="523" userDrawn="1">
          <p15:clr>
            <a:srgbClr val="A4A3A4"/>
          </p15:clr>
        </p15:guide>
        <p15:guide id="3" pos="76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4F29"/>
    <a:srgbClr val="F9AB99"/>
    <a:srgbClr val="F46443"/>
    <a:srgbClr val="CF1743"/>
    <a:srgbClr val="D2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A9AF7-1D12-C84F-95C9-1140B1D685FF}" v="2" dt="2025-09-01T14:15:00.931"/>
    <p1510:client id="{F4ED2B5D-FF6F-475B-8CAF-D7DB66B77FB7}" v="9" dt="2025-09-01T00:16:52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Estilo Médio 4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1" autoAdjust="0"/>
    <p:restoredTop sz="96247" autoAdjust="0"/>
  </p:normalViewPr>
  <p:slideViewPr>
    <p:cSldViewPr>
      <p:cViewPr varScale="1">
        <p:scale>
          <a:sx n="114" d="100"/>
          <a:sy n="114" d="100"/>
        </p:scale>
        <p:origin x="824" y="184"/>
      </p:cViewPr>
      <p:guideLst>
        <p:guide orient="horz" pos="3691"/>
        <p:guide pos="523"/>
        <p:guide pos="767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lvaro Rios" userId="026aa1b822791703" providerId="LiveId" clId="{71B54976-4B30-5CAC-9705-5D9428B5587C}"/>
    <pc:docChg chg="undo custSel addSld delSld modSld sldOrd modSection">
      <pc:chgData name="Álvaro Rios" userId="026aa1b822791703" providerId="LiveId" clId="{71B54976-4B30-5CAC-9705-5D9428B5587C}" dt="2025-09-01T14:22:52.336" v="1008" actId="20577"/>
      <pc:docMkLst>
        <pc:docMk/>
      </pc:docMkLst>
      <pc:sldChg chg="modAnim">
        <pc:chgData name="Álvaro Rios" userId="026aa1b822791703" providerId="LiveId" clId="{71B54976-4B30-5CAC-9705-5D9428B5587C}" dt="2025-08-25T13:57:58.786" v="44"/>
        <pc:sldMkLst>
          <pc:docMk/>
          <pc:sldMk cId="48593988" sldId="381"/>
        </pc:sldMkLst>
      </pc:sldChg>
      <pc:sldChg chg="modAnim">
        <pc:chgData name="Álvaro Rios" userId="026aa1b822791703" providerId="LiveId" clId="{71B54976-4B30-5CAC-9705-5D9428B5587C}" dt="2025-08-25T13:57:55.563" v="43"/>
        <pc:sldMkLst>
          <pc:docMk/>
          <pc:sldMk cId="3429342176" sldId="382"/>
        </pc:sldMkLst>
      </pc:sldChg>
      <pc:sldChg chg="modAnim">
        <pc:chgData name="Álvaro Rios" userId="026aa1b822791703" providerId="LiveId" clId="{71B54976-4B30-5CAC-9705-5D9428B5587C}" dt="2025-08-25T13:57:52.741" v="42"/>
        <pc:sldMkLst>
          <pc:docMk/>
          <pc:sldMk cId="3443340248" sldId="383"/>
        </pc:sldMkLst>
      </pc:sldChg>
      <pc:sldChg chg="modAnim">
        <pc:chgData name="Álvaro Rios" userId="026aa1b822791703" providerId="LiveId" clId="{71B54976-4B30-5CAC-9705-5D9428B5587C}" dt="2025-08-25T13:57:49.175" v="41"/>
        <pc:sldMkLst>
          <pc:docMk/>
          <pc:sldMk cId="1515345350" sldId="384"/>
        </pc:sldMkLst>
      </pc:sldChg>
      <pc:sldChg chg="modAnim">
        <pc:chgData name="Álvaro Rios" userId="026aa1b822791703" providerId="LiveId" clId="{71B54976-4B30-5CAC-9705-5D9428B5587C}" dt="2025-08-25T13:57:45.876" v="40"/>
        <pc:sldMkLst>
          <pc:docMk/>
          <pc:sldMk cId="3175770755" sldId="386"/>
        </pc:sldMkLst>
      </pc:sldChg>
      <pc:sldChg chg="modAnim">
        <pc:chgData name="Álvaro Rios" userId="026aa1b822791703" providerId="LiveId" clId="{71B54976-4B30-5CAC-9705-5D9428B5587C}" dt="2025-08-25T13:57:42.221" v="39"/>
        <pc:sldMkLst>
          <pc:docMk/>
          <pc:sldMk cId="318530769" sldId="387"/>
        </pc:sldMkLst>
      </pc:sldChg>
      <pc:sldChg chg="modAnim">
        <pc:chgData name="Álvaro Rios" userId="026aa1b822791703" providerId="LiveId" clId="{71B54976-4B30-5CAC-9705-5D9428B5587C}" dt="2025-08-25T13:57:39.621" v="38"/>
        <pc:sldMkLst>
          <pc:docMk/>
          <pc:sldMk cId="1457170152" sldId="388"/>
        </pc:sldMkLst>
      </pc:sldChg>
      <pc:sldChg chg="modAnim">
        <pc:chgData name="Álvaro Rios" userId="026aa1b822791703" providerId="LiveId" clId="{71B54976-4B30-5CAC-9705-5D9428B5587C}" dt="2025-08-25T13:57:36.126" v="37"/>
        <pc:sldMkLst>
          <pc:docMk/>
          <pc:sldMk cId="3048273072" sldId="389"/>
        </pc:sldMkLst>
      </pc:sldChg>
      <pc:sldChg chg="modAnim">
        <pc:chgData name="Álvaro Rios" userId="026aa1b822791703" providerId="LiveId" clId="{71B54976-4B30-5CAC-9705-5D9428B5587C}" dt="2025-08-25T13:57:33.310" v="36"/>
        <pc:sldMkLst>
          <pc:docMk/>
          <pc:sldMk cId="2976125884" sldId="391"/>
        </pc:sldMkLst>
      </pc:sldChg>
      <pc:sldChg chg="modAnim">
        <pc:chgData name="Álvaro Rios" userId="026aa1b822791703" providerId="LiveId" clId="{71B54976-4B30-5CAC-9705-5D9428B5587C}" dt="2025-08-25T13:57:15.741" v="33"/>
        <pc:sldMkLst>
          <pc:docMk/>
          <pc:sldMk cId="664999788" sldId="392"/>
        </pc:sldMkLst>
      </pc:sldChg>
      <pc:sldChg chg="modAnim">
        <pc:chgData name="Álvaro Rios" userId="026aa1b822791703" providerId="LiveId" clId="{71B54976-4B30-5CAC-9705-5D9428B5587C}" dt="2025-08-25T13:57:12.765" v="32"/>
        <pc:sldMkLst>
          <pc:docMk/>
          <pc:sldMk cId="2832848779" sldId="393"/>
        </pc:sldMkLst>
      </pc:sldChg>
      <pc:sldChg chg="modAnim">
        <pc:chgData name="Álvaro Rios" userId="026aa1b822791703" providerId="LiveId" clId="{71B54976-4B30-5CAC-9705-5D9428B5587C}" dt="2025-08-25T13:57:22.176" v="35"/>
        <pc:sldMkLst>
          <pc:docMk/>
          <pc:sldMk cId="1871961229" sldId="394"/>
        </pc:sldMkLst>
      </pc:sldChg>
      <pc:sldChg chg="modAnim">
        <pc:chgData name="Álvaro Rios" userId="026aa1b822791703" providerId="LiveId" clId="{71B54976-4B30-5CAC-9705-5D9428B5587C}" dt="2025-08-25T13:57:19.364" v="34"/>
        <pc:sldMkLst>
          <pc:docMk/>
          <pc:sldMk cId="3892217725" sldId="395"/>
        </pc:sldMkLst>
      </pc:sldChg>
      <pc:sldChg chg="modAnim">
        <pc:chgData name="Álvaro Rios" userId="026aa1b822791703" providerId="LiveId" clId="{71B54976-4B30-5CAC-9705-5D9428B5587C}" dt="2025-08-25T13:56:34.488" v="23"/>
        <pc:sldMkLst>
          <pc:docMk/>
          <pc:sldMk cId="2616471534" sldId="396"/>
        </pc:sldMkLst>
      </pc:sldChg>
      <pc:sldChg chg="modAnim">
        <pc:chgData name="Álvaro Rios" userId="026aa1b822791703" providerId="LiveId" clId="{71B54976-4B30-5CAC-9705-5D9428B5587C}" dt="2025-08-25T13:56:37.357" v="24"/>
        <pc:sldMkLst>
          <pc:docMk/>
          <pc:sldMk cId="1522921325" sldId="397"/>
        </pc:sldMkLst>
      </pc:sldChg>
      <pc:sldChg chg="addSp modSp mod modAnim">
        <pc:chgData name="Álvaro Rios" userId="026aa1b822791703" providerId="LiveId" clId="{71B54976-4B30-5CAC-9705-5D9428B5587C}" dt="2025-08-25T13:56:40.368" v="25"/>
        <pc:sldMkLst>
          <pc:docMk/>
          <pc:sldMk cId="2560156063" sldId="398"/>
        </pc:sldMkLst>
        <pc:spChg chg="add mod">
          <ac:chgData name="Álvaro Rios" userId="026aa1b822791703" providerId="LiveId" clId="{71B54976-4B30-5CAC-9705-5D9428B5587C}" dt="2025-08-25T13:13:18.720" v="20" actId="1076"/>
          <ac:spMkLst>
            <pc:docMk/>
            <pc:sldMk cId="2560156063" sldId="398"/>
            <ac:spMk id="9" creationId="{FFAA3789-E0A9-6E8B-5BAA-89E00B745EB3}"/>
          </ac:spMkLst>
        </pc:spChg>
      </pc:sldChg>
      <pc:sldChg chg="addSp modSp mod modAnim">
        <pc:chgData name="Álvaro Rios" userId="026aa1b822791703" providerId="LiveId" clId="{71B54976-4B30-5CAC-9705-5D9428B5587C}" dt="2025-08-25T13:56:44.313" v="26"/>
        <pc:sldMkLst>
          <pc:docMk/>
          <pc:sldMk cId="917257330" sldId="399"/>
        </pc:sldMkLst>
        <pc:spChg chg="add mod">
          <ac:chgData name="Álvaro Rios" userId="026aa1b822791703" providerId="LiveId" clId="{71B54976-4B30-5CAC-9705-5D9428B5587C}" dt="2025-08-25T13:12:37.084" v="18" actId="1076"/>
          <ac:spMkLst>
            <pc:docMk/>
            <pc:sldMk cId="917257330" sldId="399"/>
            <ac:spMk id="9" creationId="{8D658D41-F259-3E6D-F5E1-34A537D8F638}"/>
          </ac:spMkLst>
        </pc:spChg>
      </pc:sldChg>
      <pc:sldChg chg="addSp modSp mod modAnim">
        <pc:chgData name="Álvaro Rios" userId="026aa1b822791703" providerId="LiveId" clId="{71B54976-4B30-5CAC-9705-5D9428B5587C}" dt="2025-08-25T13:56:52.264" v="28"/>
        <pc:sldMkLst>
          <pc:docMk/>
          <pc:sldMk cId="3361256195" sldId="400"/>
        </pc:sldMkLst>
        <pc:spChg chg="add mod">
          <ac:chgData name="Álvaro Rios" userId="026aa1b822791703" providerId="LiveId" clId="{71B54976-4B30-5CAC-9705-5D9428B5587C}" dt="2025-08-25T13:09:30.614" v="10" actId="1076"/>
          <ac:spMkLst>
            <pc:docMk/>
            <pc:sldMk cId="3361256195" sldId="400"/>
            <ac:spMk id="9" creationId="{2499C1AD-7356-ED38-BEC0-9EE51CEDA3BB}"/>
          </ac:spMkLst>
        </pc:spChg>
        <pc:spChg chg="add mod">
          <ac:chgData name="Álvaro Rios" userId="026aa1b822791703" providerId="LiveId" clId="{71B54976-4B30-5CAC-9705-5D9428B5587C}" dt="2025-08-25T13:09:45.417" v="12" actId="1076"/>
          <ac:spMkLst>
            <pc:docMk/>
            <pc:sldMk cId="3361256195" sldId="400"/>
            <ac:spMk id="13" creationId="{15D09692-102B-9E3C-FE7E-A48BC5904BBF}"/>
          </ac:spMkLst>
        </pc:spChg>
      </pc:sldChg>
      <pc:sldChg chg="modAnim">
        <pc:chgData name="Álvaro Rios" userId="026aa1b822791703" providerId="LiveId" clId="{71B54976-4B30-5CAC-9705-5D9428B5587C}" dt="2025-08-25T13:56:55.991" v="29"/>
        <pc:sldMkLst>
          <pc:docMk/>
          <pc:sldMk cId="3738735929" sldId="401"/>
        </pc:sldMkLst>
      </pc:sldChg>
      <pc:sldChg chg="addSp modSp mod modAnim">
        <pc:chgData name="Álvaro Rios" userId="026aa1b822791703" providerId="LiveId" clId="{71B54976-4B30-5CAC-9705-5D9428B5587C}" dt="2025-08-25T13:56:59.997" v="30"/>
        <pc:sldMkLst>
          <pc:docMk/>
          <pc:sldMk cId="3816752425" sldId="402"/>
        </pc:sldMkLst>
        <pc:spChg chg="add mod">
          <ac:chgData name="Álvaro Rios" userId="026aa1b822791703" providerId="LiveId" clId="{71B54976-4B30-5CAC-9705-5D9428B5587C}" dt="2025-08-25T13:11:07.831" v="14" actId="1076"/>
          <ac:spMkLst>
            <pc:docMk/>
            <pc:sldMk cId="3816752425" sldId="402"/>
            <ac:spMk id="9" creationId="{BBFF385F-D0AD-F605-FA68-5EC85C79E1BB}"/>
          </ac:spMkLst>
        </pc:spChg>
      </pc:sldChg>
      <pc:sldChg chg="addSp modSp modAnim">
        <pc:chgData name="Álvaro Rios" userId="026aa1b822791703" providerId="LiveId" clId="{71B54976-4B30-5CAC-9705-5D9428B5587C}" dt="2025-08-25T13:57:03.730" v="31"/>
        <pc:sldMkLst>
          <pc:docMk/>
          <pc:sldMk cId="2095041120" sldId="403"/>
        </pc:sldMkLst>
        <pc:spChg chg="add mod">
          <ac:chgData name="Álvaro Rios" userId="026aa1b822791703" providerId="LiveId" clId="{71B54976-4B30-5CAC-9705-5D9428B5587C}" dt="2025-08-25T13:11:36.843" v="15"/>
          <ac:spMkLst>
            <pc:docMk/>
            <pc:sldMk cId="2095041120" sldId="403"/>
            <ac:spMk id="9" creationId="{71750C33-17B3-75F4-881B-92BB1A912B0E}"/>
          </ac:spMkLst>
        </pc:spChg>
      </pc:sldChg>
      <pc:sldChg chg="addSp delSp modSp mod modAnim">
        <pc:chgData name="Álvaro Rios" userId="026aa1b822791703" providerId="LiveId" clId="{71B54976-4B30-5CAC-9705-5D9428B5587C}" dt="2025-08-25T13:56:47.729" v="27"/>
        <pc:sldMkLst>
          <pc:docMk/>
          <pc:sldMk cId="2681368578" sldId="404"/>
        </pc:sldMkLst>
        <pc:spChg chg="add mod">
          <ac:chgData name="Álvaro Rios" userId="026aa1b822791703" providerId="LiveId" clId="{71B54976-4B30-5CAC-9705-5D9428B5587C}" dt="2025-08-25T13:07:29.514" v="2" actId="1076"/>
          <ac:spMkLst>
            <pc:docMk/>
            <pc:sldMk cId="2681368578" sldId="404"/>
            <ac:spMk id="13" creationId="{D8AF5F3C-0179-AE8D-50B7-64B2BEB5FCD2}"/>
          </ac:spMkLst>
        </pc:spChg>
        <pc:spChg chg="add mod">
          <ac:chgData name="Álvaro Rios" userId="026aa1b822791703" providerId="LiveId" clId="{71B54976-4B30-5CAC-9705-5D9428B5587C}" dt="2025-08-25T13:07:54.564" v="4" actId="1076"/>
          <ac:spMkLst>
            <pc:docMk/>
            <pc:sldMk cId="2681368578" sldId="404"/>
            <ac:spMk id="14" creationId="{C083BF52-067A-D4C1-15D8-80B7A97352AC}"/>
          </ac:spMkLst>
        </pc:spChg>
      </pc:sldChg>
      <pc:sldChg chg="delSp mod modAnim">
        <pc:chgData name="Álvaro Rios" userId="026aa1b822791703" providerId="LiveId" clId="{71B54976-4B30-5CAC-9705-5D9428B5587C}" dt="2025-08-25T13:56:30.319" v="22"/>
        <pc:sldMkLst>
          <pc:docMk/>
          <pc:sldMk cId="3942976564" sldId="405"/>
        </pc:sldMkLst>
      </pc:sldChg>
      <pc:sldChg chg="addSp delSp modSp add mod">
        <pc:chgData name="Álvaro Rios" userId="026aa1b822791703" providerId="LiveId" clId="{71B54976-4B30-5CAC-9705-5D9428B5587C}" dt="2025-08-27T12:37:56.753" v="166" actId="1076"/>
        <pc:sldMkLst>
          <pc:docMk/>
          <pc:sldMk cId="4171946390" sldId="406"/>
        </pc:sldMkLst>
        <pc:spChg chg="mod">
          <ac:chgData name="Álvaro Rios" userId="026aa1b822791703" providerId="LiveId" clId="{71B54976-4B30-5CAC-9705-5D9428B5587C}" dt="2025-08-27T12:37:53.546" v="165" actId="1076"/>
          <ac:spMkLst>
            <pc:docMk/>
            <pc:sldMk cId="4171946390" sldId="406"/>
            <ac:spMk id="4" creationId="{258EFAB7-A092-A401-BE31-006117892736}"/>
          </ac:spMkLst>
        </pc:spChg>
        <pc:spChg chg="mod">
          <ac:chgData name="Álvaro Rios" userId="026aa1b822791703" providerId="LiveId" clId="{71B54976-4B30-5CAC-9705-5D9428B5587C}" dt="2025-08-27T12:37:56.753" v="166" actId="1076"/>
          <ac:spMkLst>
            <pc:docMk/>
            <pc:sldMk cId="4171946390" sldId="406"/>
            <ac:spMk id="5" creationId="{71C566E1-2C36-4C4D-459B-00F1B6DDA50F}"/>
          </ac:spMkLst>
        </pc:spChg>
        <pc:picChg chg="add">
          <ac:chgData name="Álvaro Rios" userId="026aa1b822791703" providerId="LiveId" clId="{71B54976-4B30-5CAC-9705-5D9428B5587C}" dt="2025-08-27T12:35:56.321" v="100"/>
          <ac:picMkLst>
            <pc:docMk/>
            <pc:sldMk cId="4171946390" sldId="406"/>
            <ac:picMk id="14" creationId="{634CC985-2073-EFFC-D3E0-EFCAAFECD42F}"/>
          </ac:picMkLst>
        </pc:picChg>
      </pc:sldChg>
      <pc:sldChg chg="addSp delSp modSp add del mod">
        <pc:chgData name="Álvaro Rios" userId="026aa1b822791703" providerId="LiveId" clId="{71B54976-4B30-5CAC-9705-5D9428B5587C}" dt="2025-08-27T14:12:22.359" v="312" actId="2696"/>
        <pc:sldMkLst>
          <pc:docMk/>
          <pc:sldMk cId="3167498414" sldId="407"/>
        </pc:sldMkLst>
      </pc:sldChg>
      <pc:sldChg chg="addSp delSp modSp add mod">
        <pc:chgData name="Álvaro Rios" userId="026aa1b822791703" providerId="LiveId" clId="{71B54976-4B30-5CAC-9705-5D9428B5587C}" dt="2025-09-01T12:45:07.627" v="422" actId="1076"/>
        <pc:sldMkLst>
          <pc:docMk/>
          <pc:sldMk cId="2876591606" sldId="408"/>
        </pc:sldMkLst>
        <pc:spChg chg="add mod">
          <ac:chgData name="Álvaro Rios" userId="026aa1b822791703" providerId="LiveId" clId="{71B54976-4B30-5CAC-9705-5D9428B5587C}" dt="2025-09-01T12:45:07.627" v="422" actId="1076"/>
          <ac:spMkLst>
            <pc:docMk/>
            <pc:sldMk cId="2876591606" sldId="408"/>
            <ac:spMk id="7" creationId="{6AD7D931-E433-D631-002F-088EB96F9313}"/>
          </ac:spMkLst>
        </pc:spChg>
      </pc:sldChg>
      <pc:sldChg chg="addSp delSp modSp add del mod">
        <pc:chgData name="Álvaro Rios" userId="026aa1b822791703" providerId="LiveId" clId="{71B54976-4B30-5CAC-9705-5D9428B5587C}" dt="2025-08-27T14:12:27.452" v="313" actId="2696"/>
        <pc:sldMkLst>
          <pc:docMk/>
          <pc:sldMk cId="359059590" sldId="409"/>
        </pc:sldMkLst>
      </pc:sldChg>
      <pc:sldChg chg="addSp delSp modSp add mod">
        <pc:chgData name="Álvaro Rios" userId="026aa1b822791703" providerId="LiveId" clId="{71B54976-4B30-5CAC-9705-5D9428B5587C}" dt="2025-08-27T12:39:08.486" v="223" actId="1076"/>
        <pc:sldMkLst>
          <pc:docMk/>
          <pc:sldMk cId="1643853738" sldId="410"/>
        </pc:sldMkLst>
      </pc:sldChg>
      <pc:sldChg chg="addSp delSp modSp add mod">
        <pc:chgData name="Álvaro Rios" userId="026aa1b822791703" providerId="LiveId" clId="{71B54976-4B30-5CAC-9705-5D9428B5587C}" dt="2025-08-27T12:39:13.126" v="225"/>
        <pc:sldMkLst>
          <pc:docMk/>
          <pc:sldMk cId="3720394173" sldId="411"/>
        </pc:sldMkLst>
      </pc:sldChg>
      <pc:sldChg chg="addSp delSp modSp add mod">
        <pc:chgData name="Álvaro Rios" userId="026aa1b822791703" providerId="LiveId" clId="{71B54976-4B30-5CAC-9705-5D9428B5587C}" dt="2025-08-27T12:39:18.280" v="227"/>
        <pc:sldMkLst>
          <pc:docMk/>
          <pc:sldMk cId="3554014326" sldId="412"/>
        </pc:sldMkLst>
      </pc:sldChg>
      <pc:sldChg chg="addSp delSp modSp add mod">
        <pc:chgData name="Álvaro Rios" userId="026aa1b822791703" providerId="LiveId" clId="{71B54976-4B30-5CAC-9705-5D9428B5587C}" dt="2025-08-27T12:39:24.100" v="229"/>
        <pc:sldMkLst>
          <pc:docMk/>
          <pc:sldMk cId="4001286189" sldId="413"/>
        </pc:sldMkLst>
      </pc:sldChg>
      <pc:sldChg chg="addSp delSp modSp add mod">
        <pc:chgData name="Álvaro Rios" userId="026aa1b822791703" providerId="LiveId" clId="{71B54976-4B30-5CAC-9705-5D9428B5587C}" dt="2025-08-27T12:39:32.175" v="233"/>
        <pc:sldMkLst>
          <pc:docMk/>
          <pc:sldMk cId="3530040299" sldId="414"/>
        </pc:sldMkLst>
      </pc:sldChg>
      <pc:sldChg chg="addSp delSp modSp add mod">
        <pc:chgData name="Álvaro Rios" userId="026aa1b822791703" providerId="LiveId" clId="{71B54976-4B30-5CAC-9705-5D9428B5587C}" dt="2025-08-27T12:39:37.203" v="236"/>
        <pc:sldMkLst>
          <pc:docMk/>
          <pc:sldMk cId="364282838" sldId="415"/>
        </pc:sldMkLst>
      </pc:sldChg>
      <pc:sldChg chg="addSp delSp modSp add del mod">
        <pc:chgData name="Álvaro Rios" userId="026aa1b822791703" providerId="LiveId" clId="{71B54976-4B30-5CAC-9705-5D9428B5587C}" dt="2025-08-27T12:39:52.712" v="241" actId="2696"/>
        <pc:sldMkLst>
          <pc:docMk/>
          <pc:sldMk cId="3647851317" sldId="416"/>
        </pc:sldMkLst>
      </pc:sldChg>
      <pc:sldChg chg="addSp delSp modSp add mod">
        <pc:chgData name="Álvaro Rios" userId="026aa1b822791703" providerId="LiveId" clId="{71B54976-4B30-5CAC-9705-5D9428B5587C}" dt="2025-08-27T12:39:56.196" v="244"/>
        <pc:sldMkLst>
          <pc:docMk/>
          <pc:sldMk cId="299668714" sldId="417"/>
        </pc:sldMkLst>
      </pc:sldChg>
      <pc:sldChg chg="addSp delSp modSp add mod">
        <pc:chgData name="Álvaro Rios" userId="026aa1b822791703" providerId="LiveId" clId="{71B54976-4B30-5CAC-9705-5D9428B5587C}" dt="2025-09-01T14:15:35.150" v="996" actId="1037"/>
        <pc:sldMkLst>
          <pc:docMk/>
          <pc:sldMk cId="4222842215" sldId="418"/>
        </pc:sldMkLst>
        <pc:spChg chg="mod">
          <ac:chgData name="Álvaro Rios" userId="026aa1b822791703" providerId="LiveId" clId="{71B54976-4B30-5CAC-9705-5D9428B5587C}" dt="2025-09-01T12:44:06.980" v="337" actId="1076"/>
          <ac:spMkLst>
            <pc:docMk/>
            <pc:sldMk cId="4222842215" sldId="418"/>
            <ac:spMk id="5" creationId="{DF3F1E6D-6690-865D-B477-3B33F3EE62DB}"/>
          </ac:spMkLst>
        </pc:spChg>
        <pc:picChg chg="add mod">
          <ac:chgData name="Álvaro Rios" userId="026aa1b822791703" providerId="LiveId" clId="{71B54976-4B30-5CAC-9705-5D9428B5587C}" dt="2025-09-01T14:15:35.150" v="996" actId="1037"/>
          <ac:picMkLst>
            <pc:docMk/>
            <pc:sldMk cId="4222842215" sldId="418"/>
            <ac:picMk id="6" creationId="{E831B53F-FC0C-B3AF-4860-B07D9A03BCA9}"/>
          </ac:picMkLst>
        </pc:picChg>
        <pc:picChg chg="add mod">
          <ac:chgData name="Álvaro Rios" userId="026aa1b822791703" providerId="LiveId" clId="{71B54976-4B30-5CAC-9705-5D9428B5587C}" dt="2025-09-01T14:15:27.644" v="994" actId="14100"/>
          <ac:picMkLst>
            <pc:docMk/>
            <pc:sldMk cId="4222842215" sldId="418"/>
            <ac:picMk id="7" creationId="{E64C19DB-D8BA-DD0D-F6DC-CDC5D5CE4F74}"/>
          </ac:picMkLst>
        </pc:picChg>
        <pc:picChg chg="del">
          <ac:chgData name="Álvaro Rios" userId="026aa1b822791703" providerId="LiveId" clId="{71B54976-4B30-5CAC-9705-5D9428B5587C}" dt="2025-09-01T14:14:44.641" v="980" actId="478"/>
          <ac:picMkLst>
            <pc:docMk/>
            <pc:sldMk cId="4222842215" sldId="418"/>
            <ac:picMk id="9" creationId="{E3351556-3AD9-3D7C-9279-E2B1B4856BC7}"/>
          </ac:picMkLst>
        </pc:picChg>
        <pc:picChg chg="del">
          <ac:chgData name="Álvaro Rios" userId="026aa1b822791703" providerId="LiveId" clId="{71B54976-4B30-5CAC-9705-5D9428B5587C}" dt="2025-09-01T14:14:51.034" v="984" actId="478"/>
          <ac:picMkLst>
            <pc:docMk/>
            <pc:sldMk cId="4222842215" sldId="418"/>
            <ac:picMk id="14" creationId="{7CBB2500-795C-21E4-7507-A70715757C2E}"/>
          </ac:picMkLst>
        </pc:picChg>
      </pc:sldChg>
      <pc:sldChg chg="addSp delSp modSp add mod">
        <pc:chgData name="Álvaro Rios" userId="026aa1b822791703" providerId="LiveId" clId="{71B54976-4B30-5CAC-9705-5D9428B5587C}" dt="2025-08-27T12:38:15.881" v="202" actId="20577"/>
        <pc:sldMkLst>
          <pc:docMk/>
          <pc:sldMk cId="966214731" sldId="419"/>
        </pc:sldMkLst>
        <pc:spChg chg="mod">
          <ac:chgData name="Álvaro Rios" userId="026aa1b822791703" providerId="LiveId" clId="{71B54976-4B30-5CAC-9705-5D9428B5587C}" dt="2025-08-27T12:38:15.881" v="202" actId="20577"/>
          <ac:spMkLst>
            <pc:docMk/>
            <pc:sldMk cId="966214731" sldId="419"/>
            <ac:spMk id="5" creationId="{256205DE-DBAD-34BC-B920-07BE1EA3FA9C}"/>
          </ac:spMkLst>
        </pc:spChg>
        <pc:picChg chg="add mod">
          <ac:chgData name="Álvaro Rios" userId="026aa1b822791703" providerId="LiveId" clId="{71B54976-4B30-5CAC-9705-5D9428B5587C}" dt="2025-08-27T12:36:42.656" v="112" actId="1076"/>
          <ac:picMkLst>
            <pc:docMk/>
            <pc:sldMk cId="966214731" sldId="419"/>
            <ac:picMk id="6" creationId="{E384FF15-788E-C82C-FF1B-90CC4F5F488A}"/>
          </ac:picMkLst>
        </pc:picChg>
        <pc:picChg chg="add mod">
          <ac:chgData name="Álvaro Rios" userId="026aa1b822791703" providerId="LiveId" clId="{71B54976-4B30-5CAC-9705-5D9428B5587C}" dt="2025-08-27T12:36:39.522" v="111" actId="1076"/>
          <ac:picMkLst>
            <pc:docMk/>
            <pc:sldMk cId="966214731" sldId="419"/>
            <ac:picMk id="7" creationId="{3A25FBAB-8301-5B89-AEFB-4A4C4D78D770}"/>
          </ac:picMkLst>
        </pc:picChg>
      </pc:sldChg>
      <pc:sldChg chg="modSp add mod ord">
        <pc:chgData name="Álvaro Rios" userId="026aa1b822791703" providerId="LiveId" clId="{71B54976-4B30-5CAC-9705-5D9428B5587C}" dt="2025-09-01T14:22:52.336" v="1008" actId="20577"/>
        <pc:sldMkLst>
          <pc:docMk/>
          <pc:sldMk cId="1298199604" sldId="420"/>
        </pc:sldMkLst>
        <pc:spChg chg="mod">
          <ac:chgData name="Álvaro Rios" userId="026aa1b822791703" providerId="LiveId" clId="{71B54976-4B30-5CAC-9705-5D9428B5587C}" dt="2025-09-01T14:22:52.336" v="1008" actId="20577"/>
          <ac:spMkLst>
            <pc:docMk/>
            <pc:sldMk cId="1298199604" sldId="420"/>
            <ac:spMk id="7" creationId="{F2A326A5-2DF0-3BFE-E4C5-38F900859F8B}"/>
          </ac:spMkLst>
        </pc:spChg>
        <pc:spChg chg="mod">
          <ac:chgData name="Álvaro Rios" userId="026aa1b822791703" providerId="LiveId" clId="{71B54976-4B30-5CAC-9705-5D9428B5587C}" dt="2025-09-01T13:54:48.783" v="979" actId="20577"/>
          <ac:spMkLst>
            <pc:docMk/>
            <pc:sldMk cId="1298199604" sldId="420"/>
            <ac:spMk id="19" creationId="{5D354143-1DAD-5F9F-013A-43F7080D5D80}"/>
          </ac:spMkLst>
        </pc:spChg>
      </pc:sldChg>
      <pc:sldChg chg="modSp mod">
        <pc:chgData name="Álvaro Rios" userId="026aa1b822791703" providerId="LiveId" clId="{71B54976-4B30-5CAC-9705-5D9428B5587C}" dt="2025-09-01T12:44:25.229" v="352" actId="1076"/>
        <pc:sldMkLst>
          <pc:docMk/>
          <pc:sldMk cId="2524986785" sldId="421"/>
        </pc:sldMkLst>
        <pc:spChg chg="mod">
          <ac:chgData name="Álvaro Rios" userId="026aa1b822791703" providerId="LiveId" clId="{71B54976-4B30-5CAC-9705-5D9428B5587C}" dt="2025-09-01T12:44:25.229" v="352" actId="1076"/>
          <ac:spMkLst>
            <pc:docMk/>
            <pc:sldMk cId="2524986785" sldId="421"/>
            <ac:spMk id="5" creationId="{FA39999A-1E83-813C-31AC-A3B08A9599BD}"/>
          </ac:spMkLst>
        </pc:spChg>
      </pc:sldChg>
      <pc:sldChg chg="modSp mod">
        <pc:chgData name="Álvaro Rios" userId="026aa1b822791703" providerId="LiveId" clId="{71B54976-4B30-5CAC-9705-5D9428B5587C}" dt="2025-09-01T12:44:32.731" v="367" actId="20577"/>
        <pc:sldMkLst>
          <pc:docMk/>
          <pc:sldMk cId="1594584986" sldId="422"/>
        </pc:sldMkLst>
        <pc:spChg chg="mod">
          <ac:chgData name="Álvaro Rios" userId="026aa1b822791703" providerId="LiveId" clId="{71B54976-4B30-5CAC-9705-5D9428B5587C}" dt="2025-09-01T12:44:32.731" v="367" actId="20577"/>
          <ac:spMkLst>
            <pc:docMk/>
            <pc:sldMk cId="1594584986" sldId="422"/>
            <ac:spMk id="5" creationId="{F1CEF10A-F936-86BA-A67D-0C62263BE88B}"/>
          </ac:spMkLst>
        </pc:spChg>
      </pc:sldChg>
      <pc:sldChg chg="modSp mod">
        <pc:chgData name="Álvaro Rios" userId="026aa1b822791703" providerId="LiveId" clId="{71B54976-4B30-5CAC-9705-5D9428B5587C}" dt="2025-09-01T12:44:41.442" v="382" actId="20577"/>
        <pc:sldMkLst>
          <pc:docMk/>
          <pc:sldMk cId="337774623" sldId="423"/>
        </pc:sldMkLst>
        <pc:spChg chg="mod">
          <ac:chgData name="Álvaro Rios" userId="026aa1b822791703" providerId="LiveId" clId="{71B54976-4B30-5CAC-9705-5D9428B5587C}" dt="2025-09-01T12:44:41.442" v="382" actId="20577"/>
          <ac:spMkLst>
            <pc:docMk/>
            <pc:sldMk cId="337774623" sldId="423"/>
            <ac:spMk id="5" creationId="{1F67B564-FB7B-A0F2-FD21-FFD397DAF4BD}"/>
          </ac:spMkLst>
        </pc:spChg>
      </pc:sldChg>
      <pc:sldChg chg="modSp mod">
        <pc:chgData name="Álvaro Rios" userId="026aa1b822791703" providerId="LiveId" clId="{71B54976-4B30-5CAC-9705-5D9428B5587C}" dt="2025-09-01T12:45:19.774" v="442" actId="20577"/>
        <pc:sldMkLst>
          <pc:docMk/>
          <pc:sldMk cId="2728929201" sldId="424"/>
        </pc:sldMkLst>
        <pc:spChg chg="mod">
          <ac:chgData name="Álvaro Rios" userId="026aa1b822791703" providerId="LiveId" clId="{71B54976-4B30-5CAC-9705-5D9428B5587C}" dt="2025-09-01T12:45:19.774" v="442" actId="20577"/>
          <ac:spMkLst>
            <pc:docMk/>
            <pc:sldMk cId="2728929201" sldId="424"/>
            <ac:spMk id="7" creationId="{F7671899-1071-F79D-D12B-42796265685F}"/>
          </ac:spMkLst>
        </pc:spChg>
      </pc:sldChg>
      <pc:sldChg chg="modSp mod">
        <pc:chgData name="Álvaro Rios" userId="026aa1b822791703" providerId="LiveId" clId="{71B54976-4B30-5CAC-9705-5D9428B5587C}" dt="2025-09-01T12:45:50.680" v="474" actId="20577"/>
        <pc:sldMkLst>
          <pc:docMk/>
          <pc:sldMk cId="478584209" sldId="425"/>
        </pc:sldMkLst>
        <pc:spChg chg="mod">
          <ac:chgData name="Álvaro Rios" userId="026aa1b822791703" providerId="LiveId" clId="{71B54976-4B30-5CAC-9705-5D9428B5587C}" dt="2025-09-01T12:45:50.680" v="474" actId="20577"/>
          <ac:spMkLst>
            <pc:docMk/>
            <pc:sldMk cId="478584209" sldId="425"/>
            <ac:spMk id="7" creationId="{806F185C-354A-4A0E-DC83-08F63478A20B}"/>
          </ac:spMkLst>
        </pc:spChg>
      </pc:sldChg>
      <pc:sldChg chg="modSp mod">
        <pc:chgData name="Álvaro Rios" userId="026aa1b822791703" providerId="LiveId" clId="{71B54976-4B30-5CAC-9705-5D9428B5587C}" dt="2025-09-01T12:46:11.073" v="535" actId="1076"/>
        <pc:sldMkLst>
          <pc:docMk/>
          <pc:sldMk cId="1213352387" sldId="426"/>
        </pc:sldMkLst>
        <pc:spChg chg="mod">
          <ac:chgData name="Álvaro Rios" userId="026aa1b822791703" providerId="LiveId" clId="{71B54976-4B30-5CAC-9705-5D9428B5587C}" dt="2025-09-01T12:46:11.073" v="535" actId="1076"/>
          <ac:spMkLst>
            <pc:docMk/>
            <pc:sldMk cId="1213352387" sldId="426"/>
            <ac:spMk id="7" creationId="{8A2B4B20-6BE3-595C-80A2-31BD644753A6}"/>
          </ac:spMkLst>
        </pc:spChg>
      </pc:sldChg>
      <pc:sldChg chg="modSp mod">
        <pc:chgData name="Álvaro Rios" userId="026aa1b822791703" providerId="LiveId" clId="{71B54976-4B30-5CAC-9705-5D9428B5587C}" dt="2025-09-01T12:46:46.955" v="608" actId="1076"/>
        <pc:sldMkLst>
          <pc:docMk/>
          <pc:sldMk cId="3060577543" sldId="427"/>
        </pc:sldMkLst>
        <pc:spChg chg="mod">
          <ac:chgData name="Álvaro Rios" userId="026aa1b822791703" providerId="LiveId" clId="{71B54976-4B30-5CAC-9705-5D9428B5587C}" dt="2025-09-01T12:46:46.955" v="608" actId="1076"/>
          <ac:spMkLst>
            <pc:docMk/>
            <pc:sldMk cId="3060577543" sldId="427"/>
            <ac:spMk id="7" creationId="{7D3F8C79-5226-4620-AF3F-526EC8568F6D}"/>
          </ac:spMkLst>
        </pc:spChg>
      </pc:sldChg>
      <pc:sldChg chg="modSp mod">
        <pc:chgData name="Álvaro Rios" userId="026aa1b822791703" providerId="LiveId" clId="{71B54976-4B30-5CAC-9705-5D9428B5587C}" dt="2025-09-01T12:47:15.336" v="658" actId="1076"/>
        <pc:sldMkLst>
          <pc:docMk/>
          <pc:sldMk cId="1397543031" sldId="428"/>
        </pc:sldMkLst>
        <pc:spChg chg="mod">
          <ac:chgData name="Álvaro Rios" userId="026aa1b822791703" providerId="LiveId" clId="{71B54976-4B30-5CAC-9705-5D9428B5587C}" dt="2025-09-01T12:47:12.560" v="657" actId="1076"/>
          <ac:spMkLst>
            <pc:docMk/>
            <pc:sldMk cId="1397543031" sldId="428"/>
            <ac:spMk id="4" creationId="{2E843A6E-4FA6-642B-073C-7AFEFD112D98}"/>
          </ac:spMkLst>
        </pc:spChg>
        <pc:spChg chg="mod">
          <ac:chgData name="Álvaro Rios" userId="026aa1b822791703" providerId="LiveId" clId="{71B54976-4B30-5CAC-9705-5D9428B5587C}" dt="2025-09-01T12:47:15.336" v="658" actId="1076"/>
          <ac:spMkLst>
            <pc:docMk/>
            <pc:sldMk cId="1397543031" sldId="428"/>
            <ac:spMk id="7" creationId="{AFC02F6F-199C-9EB6-2119-ED2CFB1C97D5}"/>
          </ac:spMkLst>
        </pc:spChg>
      </pc:sldChg>
      <pc:sldChg chg="modSp mod">
        <pc:chgData name="Álvaro Rios" userId="026aa1b822791703" providerId="LiveId" clId="{71B54976-4B30-5CAC-9705-5D9428B5587C}" dt="2025-09-01T12:48:19.964" v="694" actId="20577"/>
        <pc:sldMkLst>
          <pc:docMk/>
          <pc:sldMk cId="2909317718" sldId="429"/>
        </pc:sldMkLst>
        <pc:spChg chg="mod">
          <ac:chgData name="Álvaro Rios" userId="026aa1b822791703" providerId="LiveId" clId="{71B54976-4B30-5CAC-9705-5D9428B5587C}" dt="2025-09-01T12:48:19.964" v="694" actId="20577"/>
          <ac:spMkLst>
            <pc:docMk/>
            <pc:sldMk cId="2909317718" sldId="429"/>
            <ac:spMk id="7" creationId="{64F2C6E3-D5D1-FC1F-5A5F-207C9560811A}"/>
          </ac:spMkLst>
        </pc:spChg>
      </pc:sldChg>
      <pc:sldChg chg="modSp mod">
        <pc:chgData name="Álvaro Rios" userId="026aa1b822791703" providerId="LiveId" clId="{71B54976-4B30-5CAC-9705-5D9428B5587C}" dt="2025-09-01T12:49:06.794" v="738" actId="20577"/>
        <pc:sldMkLst>
          <pc:docMk/>
          <pc:sldMk cId="2102918299" sldId="430"/>
        </pc:sldMkLst>
        <pc:spChg chg="mod">
          <ac:chgData name="Álvaro Rios" userId="026aa1b822791703" providerId="LiveId" clId="{71B54976-4B30-5CAC-9705-5D9428B5587C}" dt="2025-09-01T12:49:06.794" v="738" actId="20577"/>
          <ac:spMkLst>
            <pc:docMk/>
            <pc:sldMk cId="2102918299" sldId="430"/>
            <ac:spMk id="7" creationId="{1926F010-FB7F-9A61-5F8E-98F1A9E0D197}"/>
          </ac:spMkLst>
        </pc:spChg>
      </pc:sldChg>
      <pc:sldChg chg="modSp mod">
        <pc:chgData name="Álvaro Rios" userId="026aa1b822791703" providerId="LiveId" clId="{71B54976-4B30-5CAC-9705-5D9428B5587C}" dt="2025-09-01T13:32:21.383" v="860" actId="20577"/>
        <pc:sldMkLst>
          <pc:docMk/>
          <pc:sldMk cId="3694309375" sldId="431"/>
        </pc:sldMkLst>
        <pc:spChg chg="mod">
          <ac:chgData name="Álvaro Rios" userId="026aa1b822791703" providerId="LiveId" clId="{71B54976-4B30-5CAC-9705-5D9428B5587C}" dt="2025-09-01T13:23:08.087" v="805" actId="1076"/>
          <ac:spMkLst>
            <pc:docMk/>
            <pc:sldMk cId="3694309375" sldId="431"/>
            <ac:spMk id="7" creationId="{40E008E2-6F55-80B7-8709-2872D8C81DE5}"/>
          </ac:spMkLst>
        </pc:spChg>
        <pc:spChg chg="mod">
          <ac:chgData name="Álvaro Rios" userId="026aa1b822791703" providerId="LiveId" clId="{71B54976-4B30-5CAC-9705-5D9428B5587C}" dt="2025-09-01T13:32:21.383" v="860" actId="20577"/>
          <ac:spMkLst>
            <pc:docMk/>
            <pc:sldMk cId="3694309375" sldId="431"/>
            <ac:spMk id="9" creationId="{9379ADAE-FFCD-F722-434F-F07FE34CE0CE}"/>
          </ac:spMkLst>
        </pc:spChg>
      </pc:sldChg>
      <pc:sldChg chg="new del">
        <pc:chgData name="Álvaro Rios" userId="026aa1b822791703" providerId="LiveId" clId="{71B54976-4B30-5CAC-9705-5D9428B5587C}" dt="2025-09-01T13:39:27.713" v="862" actId="680"/>
        <pc:sldMkLst>
          <pc:docMk/>
          <pc:sldMk cId="1672120939" sldId="432"/>
        </pc:sldMkLst>
      </pc:sldChg>
    </pc:docChg>
  </pc:docChgLst>
  <pc:docChgLst>
    <pc:chgData name="Álvaro Lopes Rios" userId="026aa1b822791703" providerId="LiveId" clId="{8FA00E96-7115-844B-9807-8AB6E5655463}"/>
    <pc:docChg chg="undo custSel addSld delSld modSld sldOrd modSection">
      <pc:chgData name="Álvaro Lopes Rios" userId="026aa1b822791703" providerId="LiveId" clId="{8FA00E96-7115-844B-9807-8AB6E5655463}" dt="2025-07-14T01:58:33.006" v="1880" actId="20577"/>
      <pc:docMkLst>
        <pc:docMk/>
      </pc:docMkLst>
      <pc:sldChg chg="modSp mod">
        <pc:chgData name="Álvaro Lopes Rios" userId="026aa1b822791703" providerId="LiveId" clId="{8FA00E96-7115-844B-9807-8AB6E5655463}" dt="2025-07-13T23:04:05.913" v="1871" actId="20577"/>
        <pc:sldMkLst>
          <pc:docMk/>
          <pc:sldMk cId="3634024386" sldId="257"/>
        </pc:sldMkLst>
      </pc:sldChg>
      <pc:sldChg chg="modSp mod">
        <pc:chgData name="Álvaro Lopes Rios" userId="026aa1b822791703" providerId="LiveId" clId="{8FA00E96-7115-844B-9807-8AB6E5655463}" dt="2025-07-13T23:02:21.190" v="1818" actId="20577"/>
        <pc:sldMkLst>
          <pc:docMk/>
          <pc:sldMk cId="3150115577" sldId="262"/>
        </pc:sldMkLst>
      </pc:sldChg>
      <pc:sldChg chg="addSp delSp modSp mod">
        <pc:chgData name="Álvaro Lopes Rios" userId="026aa1b822791703" providerId="LiveId" clId="{8FA00E96-7115-844B-9807-8AB6E5655463}" dt="2025-07-13T23:01:08.499" v="1814" actId="20577"/>
        <pc:sldMkLst>
          <pc:docMk/>
          <pc:sldMk cId="2929649460" sldId="263"/>
        </pc:sldMkLst>
      </pc:sldChg>
      <pc:sldChg chg="delSp modSp mod delAnim">
        <pc:chgData name="Álvaro Lopes Rios" userId="026aa1b822791703" providerId="LiveId" clId="{8FA00E96-7115-844B-9807-8AB6E5655463}" dt="2025-07-14T01:57:57.994" v="1878" actId="20577"/>
        <pc:sldMkLst>
          <pc:docMk/>
          <pc:sldMk cId="1290224656" sldId="314"/>
        </pc:sldMkLst>
      </pc:sldChg>
      <pc:sldChg chg="del">
        <pc:chgData name="Álvaro Lopes Rios" userId="026aa1b822791703" providerId="LiveId" clId="{8FA00E96-7115-844B-9807-8AB6E5655463}" dt="2025-07-13T21:39:02.502" v="1705" actId="2696"/>
        <pc:sldMkLst>
          <pc:docMk/>
          <pc:sldMk cId="3526427144" sldId="315"/>
        </pc:sldMkLst>
      </pc:sldChg>
      <pc:sldChg chg="del">
        <pc:chgData name="Álvaro Lopes Rios" userId="026aa1b822791703" providerId="LiveId" clId="{8FA00E96-7115-844B-9807-8AB6E5655463}" dt="2025-07-13T21:39:02.485" v="1704" actId="2696"/>
        <pc:sldMkLst>
          <pc:docMk/>
          <pc:sldMk cId="3208218661" sldId="316"/>
        </pc:sldMkLst>
      </pc:sldChg>
      <pc:sldChg chg="del">
        <pc:chgData name="Álvaro Lopes Rios" userId="026aa1b822791703" providerId="LiveId" clId="{8FA00E96-7115-844B-9807-8AB6E5655463}" dt="2025-07-13T21:39:02.665" v="1713" actId="2696"/>
        <pc:sldMkLst>
          <pc:docMk/>
          <pc:sldMk cId="854970321" sldId="317"/>
        </pc:sldMkLst>
      </pc:sldChg>
      <pc:sldChg chg="del">
        <pc:chgData name="Álvaro Lopes Rios" userId="026aa1b822791703" providerId="LiveId" clId="{8FA00E96-7115-844B-9807-8AB6E5655463}" dt="2025-07-13T21:39:02.526" v="1706" actId="2696"/>
        <pc:sldMkLst>
          <pc:docMk/>
          <pc:sldMk cId="337058496" sldId="318"/>
        </pc:sldMkLst>
      </pc:sldChg>
      <pc:sldChg chg="del">
        <pc:chgData name="Álvaro Lopes Rios" userId="026aa1b822791703" providerId="LiveId" clId="{8FA00E96-7115-844B-9807-8AB6E5655463}" dt="2025-07-13T21:39:02.549" v="1707" actId="2696"/>
        <pc:sldMkLst>
          <pc:docMk/>
          <pc:sldMk cId="2185399761" sldId="319"/>
        </pc:sldMkLst>
      </pc:sldChg>
      <pc:sldChg chg="del">
        <pc:chgData name="Álvaro Lopes Rios" userId="026aa1b822791703" providerId="LiveId" clId="{8FA00E96-7115-844B-9807-8AB6E5655463}" dt="2025-07-13T21:39:02.574" v="1708" actId="2696"/>
        <pc:sldMkLst>
          <pc:docMk/>
          <pc:sldMk cId="2896913657" sldId="320"/>
        </pc:sldMkLst>
      </pc:sldChg>
      <pc:sldChg chg="del">
        <pc:chgData name="Álvaro Lopes Rios" userId="026aa1b822791703" providerId="LiveId" clId="{8FA00E96-7115-844B-9807-8AB6E5655463}" dt="2025-07-13T21:39:02.595" v="1709" actId="2696"/>
        <pc:sldMkLst>
          <pc:docMk/>
          <pc:sldMk cId="2866374458" sldId="321"/>
        </pc:sldMkLst>
      </pc:sldChg>
      <pc:sldChg chg="del">
        <pc:chgData name="Álvaro Lopes Rios" userId="026aa1b822791703" providerId="LiveId" clId="{8FA00E96-7115-844B-9807-8AB6E5655463}" dt="2025-07-13T21:39:02.615" v="1710" actId="2696"/>
        <pc:sldMkLst>
          <pc:docMk/>
          <pc:sldMk cId="2543622248" sldId="322"/>
        </pc:sldMkLst>
      </pc:sldChg>
      <pc:sldChg chg="del">
        <pc:chgData name="Álvaro Lopes Rios" userId="026aa1b822791703" providerId="LiveId" clId="{8FA00E96-7115-844B-9807-8AB6E5655463}" dt="2025-07-13T21:39:02.630" v="1711" actId="2696"/>
        <pc:sldMkLst>
          <pc:docMk/>
          <pc:sldMk cId="2713915690" sldId="323"/>
        </pc:sldMkLst>
      </pc:sldChg>
      <pc:sldChg chg="del">
        <pc:chgData name="Álvaro Lopes Rios" userId="026aa1b822791703" providerId="LiveId" clId="{8FA00E96-7115-844B-9807-8AB6E5655463}" dt="2025-07-13T21:39:02.644" v="1712" actId="2696"/>
        <pc:sldMkLst>
          <pc:docMk/>
          <pc:sldMk cId="3796932930" sldId="325"/>
        </pc:sldMkLst>
      </pc:sldChg>
      <pc:sldChg chg="del">
        <pc:chgData name="Álvaro Lopes Rios" userId="026aa1b822791703" providerId="LiveId" clId="{8FA00E96-7115-844B-9807-8AB6E5655463}" dt="2025-07-13T21:39:02.699" v="1715" actId="2696"/>
        <pc:sldMkLst>
          <pc:docMk/>
          <pc:sldMk cId="2977956640" sldId="326"/>
        </pc:sldMkLst>
      </pc:sldChg>
      <pc:sldChg chg="del">
        <pc:chgData name="Álvaro Lopes Rios" userId="026aa1b822791703" providerId="LiveId" clId="{8FA00E96-7115-844B-9807-8AB6E5655463}" dt="2025-07-13T21:39:02.754" v="1717" actId="2696"/>
        <pc:sldMkLst>
          <pc:docMk/>
          <pc:sldMk cId="1373027803" sldId="327"/>
        </pc:sldMkLst>
      </pc:sldChg>
      <pc:sldChg chg="del">
        <pc:chgData name="Álvaro Lopes Rios" userId="026aa1b822791703" providerId="LiveId" clId="{8FA00E96-7115-844B-9807-8AB6E5655463}" dt="2025-07-13T21:39:02.790" v="1719" actId="2696"/>
        <pc:sldMkLst>
          <pc:docMk/>
          <pc:sldMk cId="1535243284" sldId="328"/>
        </pc:sldMkLst>
      </pc:sldChg>
      <pc:sldChg chg="del">
        <pc:chgData name="Álvaro Lopes Rios" userId="026aa1b822791703" providerId="LiveId" clId="{8FA00E96-7115-844B-9807-8AB6E5655463}" dt="2025-07-13T21:39:02.819" v="1720" actId="2696"/>
        <pc:sldMkLst>
          <pc:docMk/>
          <pc:sldMk cId="2685982217" sldId="329"/>
        </pc:sldMkLst>
      </pc:sldChg>
      <pc:sldChg chg="del">
        <pc:chgData name="Álvaro Lopes Rios" userId="026aa1b822791703" providerId="LiveId" clId="{8FA00E96-7115-844B-9807-8AB6E5655463}" dt="2025-07-13T21:39:02.845" v="1721" actId="2696"/>
        <pc:sldMkLst>
          <pc:docMk/>
          <pc:sldMk cId="1222487865" sldId="330"/>
        </pc:sldMkLst>
      </pc:sldChg>
      <pc:sldChg chg="del">
        <pc:chgData name="Álvaro Lopes Rios" userId="026aa1b822791703" providerId="LiveId" clId="{8FA00E96-7115-844B-9807-8AB6E5655463}" dt="2025-07-13T21:39:02.860" v="1722" actId="2696"/>
        <pc:sldMkLst>
          <pc:docMk/>
          <pc:sldMk cId="1734435440" sldId="331"/>
        </pc:sldMkLst>
      </pc:sldChg>
      <pc:sldChg chg="del">
        <pc:chgData name="Álvaro Lopes Rios" userId="026aa1b822791703" providerId="LiveId" clId="{8FA00E96-7115-844B-9807-8AB6E5655463}" dt="2025-07-13T21:39:02.878" v="1723" actId="2696"/>
        <pc:sldMkLst>
          <pc:docMk/>
          <pc:sldMk cId="441238570" sldId="332"/>
        </pc:sldMkLst>
      </pc:sldChg>
      <pc:sldChg chg="del">
        <pc:chgData name="Álvaro Lopes Rios" userId="026aa1b822791703" providerId="LiveId" clId="{8FA00E96-7115-844B-9807-8AB6E5655463}" dt="2025-07-13T21:39:02.917" v="1725" actId="2696"/>
        <pc:sldMkLst>
          <pc:docMk/>
          <pc:sldMk cId="2284653776" sldId="333"/>
        </pc:sldMkLst>
      </pc:sldChg>
      <pc:sldChg chg="del">
        <pc:chgData name="Álvaro Lopes Rios" userId="026aa1b822791703" providerId="LiveId" clId="{8FA00E96-7115-844B-9807-8AB6E5655463}" dt="2025-07-13T21:39:02.942" v="1726" actId="2696"/>
        <pc:sldMkLst>
          <pc:docMk/>
          <pc:sldMk cId="2232590419" sldId="334"/>
        </pc:sldMkLst>
      </pc:sldChg>
      <pc:sldChg chg="del">
        <pc:chgData name="Álvaro Lopes Rios" userId="026aa1b822791703" providerId="LiveId" clId="{8FA00E96-7115-844B-9807-8AB6E5655463}" dt="2025-07-13T21:39:02.962" v="1727" actId="2696"/>
        <pc:sldMkLst>
          <pc:docMk/>
          <pc:sldMk cId="57331929" sldId="336"/>
        </pc:sldMkLst>
      </pc:sldChg>
      <pc:sldChg chg="del">
        <pc:chgData name="Álvaro Lopes Rios" userId="026aa1b822791703" providerId="LiveId" clId="{8FA00E96-7115-844B-9807-8AB6E5655463}" dt="2025-07-13T21:39:02.991" v="1729" actId="2696"/>
        <pc:sldMkLst>
          <pc:docMk/>
          <pc:sldMk cId="4158642684" sldId="337"/>
        </pc:sldMkLst>
      </pc:sldChg>
      <pc:sldChg chg="del">
        <pc:chgData name="Álvaro Lopes Rios" userId="026aa1b822791703" providerId="LiveId" clId="{8FA00E96-7115-844B-9807-8AB6E5655463}" dt="2025-07-13T21:39:02.982" v="1728" actId="2696"/>
        <pc:sldMkLst>
          <pc:docMk/>
          <pc:sldMk cId="1480109007" sldId="338"/>
        </pc:sldMkLst>
      </pc:sldChg>
      <pc:sldChg chg="del">
        <pc:chgData name="Álvaro Lopes Rios" userId="026aa1b822791703" providerId="LiveId" clId="{8FA00E96-7115-844B-9807-8AB6E5655463}" dt="2025-07-13T21:39:02.680" v="1714" actId="2696"/>
        <pc:sldMkLst>
          <pc:docMk/>
          <pc:sldMk cId="2344924922" sldId="339"/>
        </pc:sldMkLst>
      </pc:sldChg>
      <pc:sldChg chg="del">
        <pc:chgData name="Álvaro Lopes Rios" userId="026aa1b822791703" providerId="LiveId" clId="{8FA00E96-7115-844B-9807-8AB6E5655463}" dt="2025-07-13T21:39:02.725" v="1716" actId="2696"/>
        <pc:sldMkLst>
          <pc:docMk/>
          <pc:sldMk cId="3608596700" sldId="340"/>
        </pc:sldMkLst>
      </pc:sldChg>
      <pc:sldChg chg="del">
        <pc:chgData name="Álvaro Lopes Rios" userId="026aa1b822791703" providerId="LiveId" clId="{8FA00E96-7115-844B-9807-8AB6E5655463}" dt="2025-07-13T21:39:02.772" v="1718" actId="2696"/>
        <pc:sldMkLst>
          <pc:docMk/>
          <pc:sldMk cId="2600027634" sldId="341"/>
        </pc:sldMkLst>
      </pc:sldChg>
      <pc:sldChg chg="del">
        <pc:chgData name="Álvaro Lopes Rios" userId="026aa1b822791703" providerId="LiveId" clId="{8FA00E96-7115-844B-9807-8AB6E5655463}" dt="2025-07-13T21:39:02.899" v="1724" actId="2696"/>
        <pc:sldMkLst>
          <pc:docMk/>
          <pc:sldMk cId="1146035657" sldId="342"/>
        </pc:sldMkLst>
      </pc:sldChg>
      <pc:sldChg chg="del">
        <pc:chgData name="Álvaro Lopes Rios" userId="026aa1b822791703" providerId="LiveId" clId="{8FA00E96-7115-844B-9807-8AB6E5655463}" dt="2025-07-13T21:39:03.016" v="1730" actId="2696"/>
        <pc:sldMkLst>
          <pc:docMk/>
          <pc:sldMk cId="2834382534" sldId="343"/>
        </pc:sldMkLst>
      </pc:sldChg>
      <pc:sldChg chg="modSp mod">
        <pc:chgData name="Álvaro Lopes Rios" userId="026aa1b822791703" providerId="LiveId" clId="{8FA00E96-7115-844B-9807-8AB6E5655463}" dt="2025-07-13T21:40:58.786" v="1757" actId="1035"/>
        <pc:sldMkLst>
          <pc:docMk/>
          <pc:sldMk cId="2968442528" sldId="344"/>
        </pc:sldMkLst>
      </pc:sldChg>
      <pc:sldChg chg="modSp mod">
        <pc:chgData name="Álvaro Lopes Rios" userId="026aa1b822791703" providerId="LiveId" clId="{8FA00E96-7115-844B-9807-8AB6E5655463}" dt="2025-07-13T21:41:31.507" v="1759" actId="20577"/>
        <pc:sldMkLst>
          <pc:docMk/>
          <pc:sldMk cId="1072054394" sldId="348"/>
        </pc:sldMkLst>
      </pc:sldChg>
      <pc:sldChg chg="modSp mod">
        <pc:chgData name="Álvaro Lopes Rios" userId="026aa1b822791703" providerId="LiveId" clId="{8FA00E96-7115-844B-9807-8AB6E5655463}" dt="2025-07-14T01:19:32.063" v="1872" actId="20577"/>
        <pc:sldMkLst>
          <pc:docMk/>
          <pc:sldMk cId="849979555" sldId="353"/>
        </pc:sldMkLst>
      </pc:sldChg>
      <pc:sldChg chg="modSp">
        <pc:chgData name="Álvaro Lopes Rios" userId="026aa1b822791703" providerId="LiveId" clId="{8FA00E96-7115-844B-9807-8AB6E5655463}" dt="2025-07-13T22:50:20.393" v="1790" actId="207"/>
        <pc:sldMkLst>
          <pc:docMk/>
          <pc:sldMk cId="412027636" sldId="354"/>
        </pc:sldMkLst>
      </pc:sldChg>
      <pc:sldChg chg="modSp">
        <pc:chgData name="Álvaro Lopes Rios" userId="026aa1b822791703" providerId="LiveId" clId="{8FA00E96-7115-844B-9807-8AB6E5655463}" dt="2025-07-13T22:50:25.908" v="1791" actId="207"/>
        <pc:sldMkLst>
          <pc:docMk/>
          <pc:sldMk cId="4043608819" sldId="355"/>
        </pc:sldMkLst>
      </pc:sldChg>
      <pc:sldChg chg="modSp">
        <pc:chgData name="Álvaro Lopes Rios" userId="026aa1b822791703" providerId="LiveId" clId="{8FA00E96-7115-844B-9807-8AB6E5655463}" dt="2025-07-13T22:50:37.161" v="1793" actId="207"/>
        <pc:sldMkLst>
          <pc:docMk/>
          <pc:sldMk cId="794076071" sldId="356"/>
        </pc:sldMkLst>
      </pc:sldChg>
      <pc:sldChg chg="modSp">
        <pc:chgData name="Álvaro Lopes Rios" userId="026aa1b822791703" providerId="LiveId" clId="{8FA00E96-7115-844B-9807-8AB6E5655463}" dt="2025-07-13T22:50:31.410" v="1792" actId="207"/>
        <pc:sldMkLst>
          <pc:docMk/>
          <pc:sldMk cId="258742964" sldId="357"/>
        </pc:sldMkLst>
      </pc:sldChg>
      <pc:sldChg chg="modSp mod">
        <pc:chgData name="Álvaro Lopes Rios" userId="026aa1b822791703" providerId="LiveId" clId="{8FA00E96-7115-844B-9807-8AB6E5655463}" dt="2025-07-13T20:40:20.198" v="160" actId="20577"/>
        <pc:sldMkLst>
          <pc:docMk/>
          <pc:sldMk cId="687613764" sldId="359"/>
        </pc:sldMkLst>
      </pc:sldChg>
      <pc:sldChg chg="addSp delSp modSp mod">
        <pc:chgData name="Álvaro Lopes Rios" userId="026aa1b822791703" providerId="LiveId" clId="{8FA00E96-7115-844B-9807-8AB6E5655463}" dt="2025-07-13T22:50:58.044" v="1802" actId="20577"/>
        <pc:sldMkLst>
          <pc:docMk/>
          <pc:sldMk cId="2924380497" sldId="360"/>
        </pc:sldMkLst>
      </pc:sldChg>
      <pc:sldChg chg="addSp delSp modSp mod">
        <pc:chgData name="Álvaro Lopes Rios" userId="026aa1b822791703" providerId="LiveId" clId="{8FA00E96-7115-844B-9807-8AB6E5655463}" dt="2025-07-14T01:58:33.006" v="1880" actId="20577"/>
        <pc:sldMkLst>
          <pc:docMk/>
          <pc:sldMk cId="2408422944" sldId="361"/>
        </pc:sldMkLst>
      </pc:sldChg>
      <pc:sldChg chg="del">
        <pc:chgData name="Álvaro Lopes Rios" userId="026aa1b822791703" providerId="LiveId" clId="{8FA00E96-7115-844B-9807-8AB6E5655463}" dt="2025-07-14T01:27:39.475" v="1873" actId="2696"/>
        <pc:sldMkLst>
          <pc:docMk/>
          <pc:sldMk cId="3905643030" sldId="363"/>
        </pc:sldMkLst>
      </pc:sldChg>
      <pc:sldChg chg="add">
        <pc:chgData name="Álvaro Lopes Rios" userId="026aa1b822791703" providerId="LiveId" clId="{8FA00E96-7115-844B-9807-8AB6E5655463}" dt="2025-07-14T01:27:44.092" v="1874"/>
        <pc:sldMkLst>
          <pc:docMk/>
          <pc:sldMk cId="4133054559" sldId="363"/>
        </pc:sldMkLst>
      </pc:sldChg>
      <pc:sldChg chg="modSp mod">
        <pc:chgData name="Álvaro Lopes Rios" userId="026aa1b822791703" providerId="LiveId" clId="{8FA00E96-7115-844B-9807-8AB6E5655463}" dt="2025-07-14T01:58:19.874" v="1879" actId="20577"/>
        <pc:sldMkLst>
          <pc:docMk/>
          <pc:sldMk cId="3165340265" sldId="365"/>
        </pc:sldMkLst>
      </pc:sldChg>
      <pc:sldChg chg="modSp mod">
        <pc:chgData name="Álvaro Lopes Rios" userId="026aa1b822791703" providerId="LiveId" clId="{8FA00E96-7115-844B-9807-8AB6E5655463}" dt="2025-07-13T22:54:57.659" v="1805" actId="20577"/>
        <pc:sldMkLst>
          <pc:docMk/>
          <pc:sldMk cId="126122468" sldId="369"/>
        </pc:sldMkLst>
      </pc:sldChg>
      <pc:sldChg chg="addSp delSp modSp mod">
        <pc:chgData name="Álvaro Lopes Rios" userId="026aa1b822791703" providerId="LiveId" clId="{8FA00E96-7115-844B-9807-8AB6E5655463}" dt="2025-07-13T20:27:16.686" v="81" actId="1076"/>
        <pc:sldMkLst>
          <pc:docMk/>
          <pc:sldMk cId="4177467200" sldId="370"/>
        </pc:sldMkLst>
      </pc:sldChg>
      <pc:sldChg chg="addSp delSp modSp add mod">
        <pc:chgData name="Álvaro Lopes Rios" userId="026aa1b822791703" providerId="LiveId" clId="{8FA00E96-7115-844B-9807-8AB6E5655463}" dt="2025-07-13T20:45:31.746" v="182" actId="1076"/>
        <pc:sldMkLst>
          <pc:docMk/>
          <pc:sldMk cId="841496346" sldId="371"/>
        </pc:sldMkLst>
      </pc:sldChg>
      <pc:sldChg chg="add del">
        <pc:chgData name="Álvaro Lopes Rios" userId="026aa1b822791703" providerId="LiveId" clId="{8FA00E96-7115-844B-9807-8AB6E5655463}" dt="2025-07-13T20:18:08.671" v="45" actId="2890"/>
        <pc:sldMkLst>
          <pc:docMk/>
          <pc:sldMk cId="802583618" sldId="372"/>
        </pc:sldMkLst>
      </pc:sldChg>
      <pc:sldChg chg="modSp add mod ord">
        <pc:chgData name="Álvaro Lopes Rios" userId="026aa1b822791703" providerId="LiveId" clId="{8FA00E96-7115-844B-9807-8AB6E5655463}" dt="2025-07-13T20:47:02.830" v="189" actId="20577"/>
        <pc:sldMkLst>
          <pc:docMk/>
          <pc:sldMk cId="937523754" sldId="372"/>
        </pc:sldMkLst>
      </pc:sldChg>
      <pc:sldChg chg="add del">
        <pc:chgData name="Álvaro Lopes Rios" userId="026aa1b822791703" providerId="LiveId" clId="{8FA00E96-7115-844B-9807-8AB6E5655463}" dt="2025-07-13T20:37:00.801" v="140" actId="2696"/>
        <pc:sldMkLst>
          <pc:docMk/>
          <pc:sldMk cId="3044406761" sldId="373"/>
        </pc:sldMkLst>
      </pc:sldChg>
      <pc:sldChg chg="addSp delSp modSp add mod">
        <pc:chgData name="Álvaro Lopes Rios" userId="026aa1b822791703" providerId="LiveId" clId="{8FA00E96-7115-844B-9807-8AB6E5655463}" dt="2025-07-13T20:35:36.958" v="134" actId="1076"/>
        <pc:sldMkLst>
          <pc:docMk/>
          <pc:sldMk cId="290266610" sldId="374"/>
        </pc:sldMkLst>
      </pc:sldChg>
      <pc:sldChg chg="delSp modSp add mod delAnim">
        <pc:chgData name="Álvaro Lopes Rios" userId="026aa1b822791703" providerId="LiveId" clId="{8FA00E96-7115-844B-9807-8AB6E5655463}" dt="2025-07-13T20:27:07.574" v="80" actId="1076"/>
        <pc:sldMkLst>
          <pc:docMk/>
          <pc:sldMk cId="537998716" sldId="375"/>
        </pc:sldMkLst>
      </pc:sldChg>
      <pc:sldChg chg="addSp delSp modSp add mod">
        <pc:chgData name="Álvaro Lopes Rios" userId="026aa1b822791703" providerId="LiveId" clId="{8FA00E96-7115-844B-9807-8AB6E5655463}" dt="2025-07-13T21:07:06.637" v="373" actId="1076"/>
        <pc:sldMkLst>
          <pc:docMk/>
          <pc:sldMk cId="1424342416" sldId="376"/>
        </pc:sldMkLst>
      </pc:sldChg>
      <pc:sldChg chg="modSp add mod ord">
        <pc:chgData name="Álvaro Lopes Rios" userId="026aa1b822791703" providerId="LiveId" clId="{8FA00E96-7115-844B-9807-8AB6E5655463}" dt="2025-07-13T22:16:05.761" v="1776" actId="20577"/>
        <pc:sldMkLst>
          <pc:docMk/>
          <pc:sldMk cId="264475397" sldId="377"/>
        </pc:sldMkLst>
      </pc:sldChg>
      <pc:sldChg chg="addSp delSp modSp add mod">
        <pc:chgData name="Álvaro Lopes Rios" userId="026aa1b822791703" providerId="LiveId" clId="{8FA00E96-7115-844B-9807-8AB6E5655463}" dt="2025-07-14T01:57:22.803" v="1877" actId="20577"/>
        <pc:sldMkLst>
          <pc:docMk/>
          <pc:sldMk cId="976812363" sldId="378"/>
        </pc:sldMkLst>
      </pc:sldChg>
      <pc:sldChg chg="modSp add mod">
        <pc:chgData name="Álvaro Lopes Rios" userId="026aa1b822791703" providerId="LiveId" clId="{8FA00E96-7115-844B-9807-8AB6E5655463}" dt="2025-07-13T23:02:14.068" v="1817" actId="20577"/>
        <pc:sldMkLst>
          <pc:docMk/>
          <pc:sldMk cId="702905818" sldId="379"/>
        </pc:sldMkLst>
      </pc:sldChg>
      <pc:sldChg chg="addSp delSp modSp add mod delAnim">
        <pc:chgData name="Álvaro Lopes Rios" userId="026aa1b822791703" providerId="LiveId" clId="{8FA00E96-7115-844B-9807-8AB6E5655463}" dt="2025-07-13T21:50:15.647" v="1770" actId="1076"/>
        <pc:sldMkLst>
          <pc:docMk/>
          <pc:sldMk cId="1983206929" sldId="380"/>
        </pc:sldMkLst>
      </pc:sldChg>
    </pc:docChg>
  </pc:docChgLst>
  <pc:docChgLst>
    <pc:chgData name="Álvaro Rios" userId="026aa1b822791703" providerId="LiveId" clId="{2826DDC0-DE4F-4CA0-BC32-C58DF70D8B41}"/>
    <pc:docChg chg="undo custSel addSld delSld modSld modSection">
      <pc:chgData name="Álvaro Rios" userId="026aa1b822791703" providerId="LiveId" clId="{2826DDC0-DE4F-4CA0-BC32-C58DF70D8B41}" dt="2025-09-01T00:20:20.070" v="755" actId="20577"/>
      <pc:docMkLst>
        <pc:docMk/>
      </pc:docMkLst>
      <pc:sldChg chg="addSp delSp modSp mod">
        <pc:chgData name="Álvaro Rios" userId="026aa1b822791703" providerId="LiveId" clId="{2826DDC0-DE4F-4CA0-BC32-C58DF70D8B41}" dt="2025-08-31T23:01:03.248" v="77" actId="20577"/>
        <pc:sldMkLst>
          <pc:docMk/>
          <pc:sldMk cId="2876591606" sldId="408"/>
        </pc:sldMkLst>
        <pc:spChg chg="mod">
          <ac:chgData name="Álvaro Rios" userId="026aa1b822791703" providerId="LiveId" clId="{2826DDC0-DE4F-4CA0-BC32-C58DF70D8B41}" dt="2025-08-31T23:01:03.248" v="77" actId="20577"/>
          <ac:spMkLst>
            <pc:docMk/>
            <pc:sldMk cId="2876591606" sldId="408"/>
            <ac:spMk id="7" creationId="{6AD7D931-E433-D631-002F-088EB96F9313}"/>
          </ac:spMkLst>
        </pc:spChg>
        <pc:picChg chg="del">
          <ac:chgData name="Álvaro Rios" userId="026aa1b822791703" providerId="LiveId" clId="{2826DDC0-DE4F-4CA0-BC32-C58DF70D8B41}" dt="2025-08-31T22:44:15.442" v="25" actId="478"/>
          <ac:picMkLst>
            <pc:docMk/>
            <pc:sldMk cId="2876591606" sldId="408"/>
            <ac:picMk id="6" creationId="{9BFCA195-4370-D9F8-04EB-72DEBE4201A2}"/>
          </ac:picMkLst>
        </pc:picChg>
        <pc:picChg chg="add del">
          <ac:chgData name="Álvaro Rios" userId="026aa1b822791703" providerId="LiveId" clId="{2826DDC0-DE4F-4CA0-BC32-C58DF70D8B41}" dt="2025-08-31T22:50:13.446" v="27" actId="478"/>
          <ac:picMkLst>
            <pc:docMk/>
            <pc:sldMk cId="2876591606" sldId="408"/>
            <ac:picMk id="8" creationId="{D896C754-0B6B-3392-57E8-2684ED3AF0A2}"/>
          </ac:picMkLst>
        </pc:picChg>
        <pc:picChg chg="add mod">
          <ac:chgData name="Álvaro Rios" userId="026aa1b822791703" providerId="LiveId" clId="{2826DDC0-DE4F-4CA0-BC32-C58DF70D8B41}" dt="2025-08-31T23:00:41.432" v="56" actId="1076"/>
          <ac:picMkLst>
            <pc:docMk/>
            <pc:sldMk cId="2876591606" sldId="408"/>
            <ac:picMk id="12" creationId="{FE4C72C2-60CC-BE5C-A31B-756628A9C708}"/>
          </ac:picMkLst>
        </pc:picChg>
        <pc:picChg chg="add mod">
          <ac:chgData name="Álvaro Rios" userId="026aa1b822791703" providerId="LiveId" clId="{2826DDC0-DE4F-4CA0-BC32-C58DF70D8B41}" dt="2025-08-31T23:00:43.200" v="57" actId="1076"/>
          <ac:picMkLst>
            <pc:docMk/>
            <pc:sldMk cId="2876591606" sldId="408"/>
            <ac:picMk id="14" creationId="{31058213-E8C0-D2AD-CF6F-D51C3E7CEC08}"/>
          </ac:picMkLst>
        </pc:picChg>
        <pc:picChg chg="add mod">
          <ac:chgData name="Álvaro Rios" userId="026aa1b822791703" providerId="LiveId" clId="{2826DDC0-DE4F-4CA0-BC32-C58DF70D8B41}" dt="2025-08-31T23:00:49.816" v="62" actId="1076"/>
          <ac:picMkLst>
            <pc:docMk/>
            <pc:sldMk cId="2876591606" sldId="408"/>
            <ac:picMk id="17" creationId="{3FDF9AF4-E687-7A22-50FD-0CDCA751DE4A}"/>
          </ac:picMkLst>
        </pc:picChg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1643853738" sldId="410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720394173" sldId="411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554014326" sldId="412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4001286189" sldId="413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530040299" sldId="414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364282838" sldId="415"/>
        </pc:sldMkLst>
      </pc:sldChg>
      <pc:sldChg chg="del">
        <pc:chgData name="Álvaro Rios" userId="026aa1b822791703" providerId="LiveId" clId="{2826DDC0-DE4F-4CA0-BC32-C58DF70D8B41}" dt="2025-08-31T23:20:02.308" v="90" actId="47"/>
        <pc:sldMkLst>
          <pc:docMk/>
          <pc:sldMk cId="299668714" sldId="417"/>
        </pc:sldMkLst>
      </pc:sldChg>
      <pc:sldChg chg="addSp delSp modSp mod">
        <pc:chgData name="Álvaro Rios" userId="026aa1b822791703" providerId="LiveId" clId="{2826DDC0-DE4F-4CA0-BC32-C58DF70D8B41}" dt="2025-08-31T23:12:50.767" v="83" actId="1076"/>
        <pc:sldMkLst>
          <pc:docMk/>
          <pc:sldMk cId="4222842215" sldId="418"/>
        </pc:sldMkLst>
        <pc:spChg chg="mod">
          <ac:chgData name="Álvaro Rios" userId="026aa1b822791703" providerId="LiveId" clId="{2826DDC0-DE4F-4CA0-BC32-C58DF70D8B41}" dt="2025-08-31T23:12:50.767" v="83" actId="1076"/>
          <ac:spMkLst>
            <pc:docMk/>
            <pc:sldMk cId="4222842215" sldId="418"/>
            <ac:spMk id="5" creationId="{DF3F1E6D-6690-865D-B477-3B33F3EE62DB}"/>
          </ac:spMkLst>
        </pc:spChg>
        <pc:picChg chg="add del mod">
          <ac:chgData name="Álvaro Rios" userId="026aa1b822791703" providerId="LiveId" clId="{2826DDC0-DE4F-4CA0-BC32-C58DF70D8B41}" dt="2025-08-31T22:41:19.428" v="9" actId="22"/>
          <ac:picMkLst>
            <pc:docMk/>
            <pc:sldMk cId="4222842215" sldId="418"/>
            <ac:picMk id="7" creationId="{853EE37A-7C6A-0C4F-D98B-FE2CF42E5CC8}"/>
          </ac:picMkLst>
        </pc:picChg>
        <pc:picChg chg="add mod">
          <ac:chgData name="Álvaro Rios" userId="026aa1b822791703" providerId="LiveId" clId="{2826DDC0-DE4F-4CA0-BC32-C58DF70D8B41}" dt="2025-08-31T22:41:35.835" v="15" actId="1076"/>
          <ac:picMkLst>
            <pc:docMk/>
            <pc:sldMk cId="4222842215" sldId="418"/>
            <ac:picMk id="9" creationId="{E3351556-3AD9-3D7C-9279-E2B1B4856BC7}"/>
          </ac:picMkLst>
        </pc:picChg>
        <pc:picChg chg="del">
          <ac:chgData name="Álvaro Rios" userId="026aa1b822791703" providerId="LiveId" clId="{2826DDC0-DE4F-4CA0-BC32-C58DF70D8B41}" dt="2025-08-31T22:40:48.470" v="5" actId="478"/>
          <ac:picMkLst>
            <pc:docMk/>
            <pc:sldMk cId="4222842215" sldId="418"/>
            <ac:picMk id="12" creationId="{BCAA0AA9-5FA6-0A18-BBD2-99C34418CB16}"/>
          </ac:picMkLst>
        </pc:picChg>
        <pc:picChg chg="add mod">
          <ac:chgData name="Álvaro Rios" userId="026aa1b822791703" providerId="LiveId" clId="{2826DDC0-DE4F-4CA0-BC32-C58DF70D8B41}" dt="2025-08-31T22:41:54.851" v="20" actId="14100"/>
          <ac:picMkLst>
            <pc:docMk/>
            <pc:sldMk cId="4222842215" sldId="418"/>
            <ac:picMk id="14" creationId="{7CBB2500-795C-21E4-7507-A70715757C2E}"/>
          </ac:picMkLst>
        </pc:picChg>
      </pc:sldChg>
      <pc:sldChg chg="addSp delSp modSp add mod">
        <pc:chgData name="Álvaro Rios" userId="026aa1b822791703" providerId="LiveId" clId="{2826DDC0-DE4F-4CA0-BC32-C58DF70D8B41}" dt="2025-08-31T22:51:40.738" v="33" actId="1076"/>
        <pc:sldMkLst>
          <pc:docMk/>
          <pc:sldMk cId="2524986785" sldId="421"/>
        </pc:sldMkLst>
        <pc:spChg chg="mod">
          <ac:chgData name="Álvaro Rios" userId="026aa1b822791703" providerId="LiveId" clId="{2826DDC0-DE4F-4CA0-BC32-C58DF70D8B41}" dt="2025-08-31T22:51:40.738" v="33" actId="1076"/>
          <ac:spMkLst>
            <pc:docMk/>
            <pc:sldMk cId="2524986785" sldId="421"/>
            <ac:spMk id="5" creationId="{FA39999A-1E83-813C-31AC-A3B08A9599BD}"/>
          </ac:spMkLst>
        </pc:spChg>
        <pc:picChg chg="add mod">
          <ac:chgData name="Álvaro Rios" userId="026aa1b822791703" providerId="LiveId" clId="{2826DDC0-DE4F-4CA0-BC32-C58DF70D8B41}" dt="2025-08-31T22:51:10.346" v="32" actId="1076"/>
          <ac:picMkLst>
            <pc:docMk/>
            <pc:sldMk cId="2524986785" sldId="421"/>
            <ac:picMk id="7" creationId="{BFA07587-CAAE-D12A-3EF7-77AFF2F9C705}"/>
          </ac:picMkLst>
        </pc:picChg>
        <pc:picChg chg="del">
          <ac:chgData name="Álvaro Rios" userId="026aa1b822791703" providerId="LiveId" clId="{2826DDC0-DE4F-4CA0-BC32-C58DF70D8B41}" dt="2025-08-31T22:44:03.013" v="22" actId="478"/>
          <ac:picMkLst>
            <pc:docMk/>
            <pc:sldMk cId="2524986785" sldId="421"/>
            <ac:picMk id="9" creationId="{72092ED2-932A-F731-0F76-D98495D06C66}"/>
          </ac:picMkLst>
        </pc:picChg>
        <pc:picChg chg="del">
          <ac:chgData name="Álvaro Rios" userId="026aa1b822791703" providerId="LiveId" clId="{2826DDC0-DE4F-4CA0-BC32-C58DF70D8B41}" dt="2025-08-31T22:44:03.013" v="22" actId="478"/>
          <ac:picMkLst>
            <pc:docMk/>
            <pc:sldMk cId="2524986785" sldId="421"/>
            <ac:picMk id="14" creationId="{81AD19AB-104C-7BB2-5A41-CF1DED7CE20B}"/>
          </ac:picMkLst>
        </pc:picChg>
      </pc:sldChg>
      <pc:sldChg chg="add del">
        <pc:chgData name="Álvaro Rios" userId="026aa1b822791703" providerId="LiveId" clId="{2826DDC0-DE4F-4CA0-BC32-C58DF70D8B41}" dt="2025-08-31T22:44:04.480" v="24"/>
        <pc:sldMkLst>
          <pc:docMk/>
          <pc:sldMk cId="517683581" sldId="422"/>
        </pc:sldMkLst>
      </pc:sldChg>
      <pc:sldChg chg="addSp delSp modSp add mod">
        <pc:chgData name="Álvaro Rios" userId="026aa1b822791703" providerId="LiveId" clId="{2826DDC0-DE4F-4CA0-BC32-C58DF70D8B41}" dt="2025-08-31T22:55:55.004" v="40" actId="1076"/>
        <pc:sldMkLst>
          <pc:docMk/>
          <pc:sldMk cId="1594584986" sldId="422"/>
        </pc:sldMkLst>
        <pc:picChg chg="del">
          <ac:chgData name="Álvaro Rios" userId="026aa1b822791703" providerId="LiveId" clId="{2826DDC0-DE4F-4CA0-BC32-C58DF70D8B41}" dt="2025-08-31T22:55:25.874" v="38" actId="478"/>
          <ac:picMkLst>
            <pc:docMk/>
            <pc:sldMk cId="1594584986" sldId="422"/>
            <ac:picMk id="7" creationId="{CEC5975A-518E-AAB4-B053-89CE35CDFFB3}"/>
          </ac:picMkLst>
        </pc:picChg>
        <pc:picChg chg="add mod">
          <ac:chgData name="Álvaro Rios" userId="026aa1b822791703" providerId="LiveId" clId="{2826DDC0-DE4F-4CA0-BC32-C58DF70D8B41}" dt="2025-08-31T22:55:55.004" v="40" actId="1076"/>
          <ac:picMkLst>
            <pc:docMk/>
            <pc:sldMk cId="1594584986" sldId="422"/>
            <ac:picMk id="8" creationId="{B574BC85-5624-584C-EB3D-335AFE78985C}"/>
          </ac:picMkLst>
        </pc:picChg>
      </pc:sldChg>
      <pc:sldChg chg="addSp modSp add mod">
        <pc:chgData name="Álvaro Rios" userId="026aa1b822791703" providerId="LiveId" clId="{2826DDC0-DE4F-4CA0-BC32-C58DF70D8B41}" dt="2025-08-31T22:56:55.547" v="48" actId="1076"/>
        <pc:sldMkLst>
          <pc:docMk/>
          <pc:sldMk cId="337774623" sldId="423"/>
        </pc:sldMkLst>
        <pc:spChg chg="add mod">
          <ac:chgData name="Álvaro Rios" userId="026aa1b822791703" providerId="LiveId" clId="{2826DDC0-DE4F-4CA0-BC32-C58DF70D8B41}" dt="2025-08-31T22:56:22.453" v="44" actId="208"/>
          <ac:spMkLst>
            <pc:docMk/>
            <pc:sldMk cId="337774623" sldId="423"/>
            <ac:spMk id="6" creationId="{6E4FBECF-6909-E723-228F-D5BD636CCD3F}"/>
          </ac:spMkLst>
        </pc:spChg>
        <pc:spChg chg="add mod">
          <ac:chgData name="Álvaro Rios" userId="026aa1b822791703" providerId="LiveId" clId="{2826DDC0-DE4F-4CA0-BC32-C58DF70D8B41}" dt="2025-08-31T22:56:42.074" v="46" actId="1076"/>
          <ac:spMkLst>
            <pc:docMk/>
            <pc:sldMk cId="337774623" sldId="423"/>
            <ac:spMk id="7" creationId="{DF231EB2-489A-2C41-54F4-138F91EF223D}"/>
          </ac:spMkLst>
        </pc:spChg>
        <pc:spChg chg="add mod">
          <ac:chgData name="Álvaro Rios" userId="026aa1b822791703" providerId="LiveId" clId="{2826DDC0-DE4F-4CA0-BC32-C58DF70D8B41}" dt="2025-08-31T22:56:55.547" v="48" actId="1076"/>
          <ac:spMkLst>
            <pc:docMk/>
            <pc:sldMk cId="337774623" sldId="423"/>
            <ac:spMk id="9" creationId="{CC7D9EBA-DADE-34D5-4608-F5D2707C6CEF}"/>
          </ac:spMkLst>
        </pc:spChg>
      </pc:sldChg>
      <pc:sldChg chg="addSp delSp add mod">
        <pc:chgData name="Álvaro Rios" userId="026aa1b822791703" providerId="LiveId" clId="{2826DDC0-DE4F-4CA0-BC32-C58DF70D8B41}" dt="2025-08-31T23:05:26.500" v="82" actId="22"/>
        <pc:sldMkLst>
          <pc:docMk/>
          <pc:sldMk cId="2728929201" sldId="424"/>
        </pc:sldMkLst>
        <pc:picChg chg="add">
          <ac:chgData name="Álvaro Rios" userId="026aa1b822791703" providerId="LiveId" clId="{2826DDC0-DE4F-4CA0-BC32-C58DF70D8B41}" dt="2025-08-31T23:05:26.500" v="82" actId="22"/>
          <ac:picMkLst>
            <pc:docMk/>
            <pc:sldMk cId="2728929201" sldId="424"/>
            <ac:picMk id="6" creationId="{34E96C39-594B-2811-579A-8DF541ABC765}"/>
          </ac:picMkLst>
        </pc:picChg>
        <pc:picChg chg="del">
          <ac:chgData name="Álvaro Rios" userId="026aa1b822791703" providerId="LiveId" clId="{2826DDC0-DE4F-4CA0-BC32-C58DF70D8B41}" dt="2025-08-31T23:05:23.151" v="79" actId="478"/>
          <ac:picMkLst>
            <pc:docMk/>
            <pc:sldMk cId="2728929201" sldId="424"/>
            <ac:picMk id="12" creationId="{330DA49E-FE6F-83F0-326B-2F89E61E3D23}"/>
          </ac:picMkLst>
        </pc:picChg>
        <pc:picChg chg="del">
          <ac:chgData name="Álvaro Rios" userId="026aa1b822791703" providerId="LiveId" clId="{2826DDC0-DE4F-4CA0-BC32-C58DF70D8B41}" dt="2025-08-31T23:05:24.741" v="80" actId="478"/>
          <ac:picMkLst>
            <pc:docMk/>
            <pc:sldMk cId="2728929201" sldId="424"/>
            <ac:picMk id="14" creationId="{16B850A0-A99A-DC3C-8D15-938224A07D9B}"/>
          </ac:picMkLst>
        </pc:picChg>
        <pc:picChg chg="del">
          <ac:chgData name="Álvaro Rios" userId="026aa1b822791703" providerId="LiveId" clId="{2826DDC0-DE4F-4CA0-BC32-C58DF70D8B41}" dt="2025-08-31T23:05:26.171" v="81" actId="478"/>
          <ac:picMkLst>
            <pc:docMk/>
            <pc:sldMk cId="2728929201" sldId="424"/>
            <ac:picMk id="17" creationId="{CBCE91EA-3928-FA92-7A77-3F79CE74A63F}"/>
          </ac:picMkLst>
        </pc:picChg>
      </pc:sldChg>
      <pc:sldChg chg="addSp delSp modSp add mod">
        <pc:chgData name="Álvaro Rios" userId="026aa1b822791703" providerId="LiveId" clId="{2826DDC0-DE4F-4CA0-BC32-C58DF70D8B41}" dt="2025-08-31T23:21:18.892" v="96" actId="1076"/>
        <pc:sldMkLst>
          <pc:docMk/>
          <pc:sldMk cId="478584209" sldId="425"/>
        </pc:sldMkLst>
        <pc:spChg chg="add mod">
          <ac:chgData name="Álvaro Rios" userId="026aa1b822791703" providerId="LiveId" clId="{2826DDC0-DE4F-4CA0-BC32-C58DF70D8B41}" dt="2025-08-31T23:20:56.877" v="92" actId="1076"/>
          <ac:spMkLst>
            <pc:docMk/>
            <pc:sldMk cId="478584209" sldId="425"/>
            <ac:spMk id="9" creationId="{CEE71EF7-8F9E-AF3E-8908-64FE66DDF452}"/>
          </ac:spMkLst>
        </pc:spChg>
        <pc:spChg chg="add mod">
          <ac:chgData name="Álvaro Rios" userId="026aa1b822791703" providerId="LiveId" clId="{2826DDC0-DE4F-4CA0-BC32-C58DF70D8B41}" dt="2025-08-31T23:21:18.892" v="96" actId="1076"/>
          <ac:spMkLst>
            <pc:docMk/>
            <pc:sldMk cId="478584209" sldId="425"/>
            <ac:spMk id="12" creationId="{3121E3C3-6264-4F26-22C5-AE368DD1CDDF}"/>
          </ac:spMkLst>
        </pc:spChg>
        <pc:picChg chg="del">
          <ac:chgData name="Álvaro Rios" userId="026aa1b822791703" providerId="LiveId" clId="{2826DDC0-DE4F-4CA0-BC32-C58DF70D8B41}" dt="2025-08-31T23:18:17.585" v="85" actId="478"/>
          <ac:picMkLst>
            <pc:docMk/>
            <pc:sldMk cId="478584209" sldId="425"/>
            <ac:picMk id="6" creationId="{71A19256-22CD-116A-75C6-14CA0E130ACE}"/>
          </ac:picMkLst>
        </pc:picChg>
        <pc:picChg chg="add mod">
          <ac:chgData name="Álvaro Rios" userId="026aa1b822791703" providerId="LiveId" clId="{2826DDC0-DE4F-4CA0-BC32-C58DF70D8B41}" dt="2025-08-31T23:21:03.726" v="95" actId="1076"/>
          <ac:picMkLst>
            <pc:docMk/>
            <pc:sldMk cId="478584209" sldId="425"/>
            <ac:picMk id="8" creationId="{BDFCD310-E4E8-0142-93A2-7F2E3213BFC5}"/>
          </ac:picMkLst>
        </pc:picChg>
      </pc:sldChg>
      <pc:sldChg chg="addSp delSp modSp add mod">
        <pc:chgData name="Álvaro Rios" userId="026aa1b822791703" providerId="LiveId" clId="{2826DDC0-DE4F-4CA0-BC32-C58DF70D8B41}" dt="2025-08-31T23:39:29.920" v="108" actId="1076"/>
        <pc:sldMkLst>
          <pc:docMk/>
          <pc:sldMk cId="1213352387" sldId="426"/>
        </pc:sldMkLst>
        <pc:spChg chg="del">
          <ac:chgData name="Álvaro Rios" userId="026aa1b822791703" providerId="LiveId" clId="{2826DDC0-DE4F-4CA0-BC32-C58DF70D8B41}" dt="2025-08-31T23:38:43.201" v="99" actId="478"/>
          <ac:spMkLst>
            <pc:docMk/>
            <pc:sldMk cId="1213352387" sldId="426"/>
            <ac:spMk id="9" creationId="{E8BB7A38-2BFB-698F-AA9A-79E73945850D}"/>
          </ac:spMkLst>
        </pc:spChg>
        <pc:spChg chg="del">
          <ac:chgData name="Álvaro Rios" userId="026aa1b822791703" providerId="LiveId" clId="{2826DDC0-DE4F-4CA0-BC32-C58DF70D8B41}" dt="2025-08-31T23:38:44.432" v="100" actId="478"/>
          <ac:spMkLst>
            <pc:docMk/>
            <pc:sldMk cId="1213352387" sldId="426"/>
            <ac:spMk id="12" creationId="{DEF39C4A-C319-CE31-5E2F-1726BDB0E308}"/>
          </ac:spMkLst>
        </pc:spChg>
        <pc:picChg chg="add mod">
          <ac:chgData name="Álvaro Rios" userId="026aa1b822791703" providerId="LiveId" clId="{2826DDC0-DE4F-4CA0-BC32-C58DF70D8B41}" dt="2025-08-31T23:39:29.920" v="108" actId="1076"/>
          <ac:picMkLst>
            <pc:docMk/>
            <pc:sldMk cId="1213352387" sldId="426"/>
            <ac:picMk id="6" creationId="{A128F59C-DEE6-DCFD-00C8-7FA0AB10098A}"/>
          </ac:picMkLst>
        </pc:picChg>
        <pc:picChg chg="del">
          <ac:chgData name="Álvaro Rios" userId="026aa1b822791703" providerId="LiveId" clId="{2826DDC0-DE4F-4CA0-BC32-C58DF70D8B41}" dt="2025-08-31T23:38:41.401" v="98" actId="478"/>
          <ac:picMkLst>
            <pc:docMk/>
            <pc:sldMk cId="1213352387" sldId="426"/>
            <ac:picMk id="8" creationId="{73EDF657-8F18-7F2D-06FE-0D8DDE5C85CD}"/>
          </ac:picMkLst>
        </pc:picChg>
      </pc:sldChg>
      <pc:sldChg chg="addSp delSp modSp add mod">
        <pc:chgData name="Álvaro Rios" userId="026aa1b822791703" providerId="LiveId" clId="{2826DDC0-DE4F-4CA0-BC32-C58DF70D8B41}" dt="2025-08-31T23:42:18.898" v="112" actId="1076"/>
        <pc:sldMkLst>
          <pc:docMk/>
          <pc:sldMk cId="3060577543" sldId="427"/>
        </pc:sldMkLst>
        <pc:picChg chg="del">
          <ac:chgData name="Álvaro Rios" userId="026aa1b822791703" providerId="LiveId" clId="{2826DDC0-DE4F-4CA0-BC32-C58DF70D8B41}" dt="2025-08-31T23:42:16.160" v="110" actId="478"/>
          <ac:picMkLst>
            <pc:docMk/>
            <pc:sldMk cId="3060577543" sldId="427"/>
            <ac:picMk id="6" creationId="{7CA8BD1C-9721-7307-D8D2-9F358DFA9240}"/>
          </ac:picMkLst>
        </pc:picChg>
        <pc:picChg chg="add mod">
          <ac:chgData name="Álvaro Rios" userId="026aa1b822791703" providerId="LiveId" clId="{2826DDC0-DE4F-4CA0-BC32-C58DF70D8B41}" dt="2025-08-31T23:42:18.898" v="112" actId="1076"/>
          <ac:picMkLst>
            <pc:docMk/>
            <pc:sldMk cId="3060577543" sldId="427"/>
            <ac:picMk id="8" creationId="{C51A663A-DA6B-EF2E-0E4F-735201C346C5}"/>
          </ac:picMkLst>
        </pc:picChg>
      </pc:sldChg>
      <pc:sldChg chg="addSp delSp add mod">
        <pc:chgData name="Álvaro Rios" userId="026aa1b822791703" providerId="LiveId" clId="{2826DDC0-DE4F-4CA0-BC32-C58DF70D8B41}" dt="2025-08-31T23:47:41.448" v="115" actId="22"/>
        <pc:sldMkLst>
          <pc:docMk/>
          <pc:sldMk cId="1397543031" sldId="428"/>
        </pc:sldMkLst>
        <pc:picChg chg="add">
          <ac:chgData name="Álvaro Rios" userId="026aa1b822791703" providerId="LiveId" clId="{2826DDC0-DE4F-4CA0-BC32-C58DF70D8B41}" dt="2025-08-31T23:47:41.448" v="115" actId="22"/>
          <ac:picMkLst>
            <pc:docMk/>
            <pc:sldMk cId="1397543031" sldId="428"/>
            <ac:picMk id="6" creationId="{981F7F34-7BC6-2CB0-E5D5-493C548A3B9A}"/>
          </ac:picMkLst>
        </pc:picChg>
        <pc:picChg chg="del">
          <ac:chgData name="Álvaro Rios" userId="026aa1b822791703" providerId="LiveId" clId="{2826DDC0-DE4F-4CA0-BC32-C58DF70D8B41}" dt="2025-08-31T23:47:41.139" v="114" actId="478"/>
          <ac:picMkLst>
            <pc:docMk/>
            <pc:sldMk cId="1397543031" sldId="428"/>
            <ac:picMk id="8" creationId="{C67C08AB-638B-F8A9-F8BE-AD4F96201EC8}"/>
          </ac:picMkLst>
        </pc:picChg>
      </pc:sldChg>
      <pc:sldChg chg="addSp delSp modSp add mod">
        <pc:chgData name="Álvaro Rios" userId="026aa1b822791703" providerId="LiveId" clId="{2826DDC0-DE4F-4CA0-BC32-C58DF70D8B41}" dt="2025-08-31T23:52:33.398" v="123" actId="1076"/>
        <pc:sldMkLst>
          <pc:docMk/>
          <pc:sldMk cId="2909317718" sldId="429"/>
        </pc:sldMkLst>
        <pc:picChg chg="del">
          <ac:chgData name="Álvaro Rios" userId="026aa1b822791703" providerId="LiveId" clId="{2826DDC0-DE4F-4CA0-BC32-C58DF70D8B41}" dt="2025-08-31T23:50:31.338" v="117" actId="478"/>
          <ac:picMkLst>
            <pc:docMk/>
            <pc:sldMk cId="2909317718" sldId="429"/>
            <ac:picMk id="6" creationId="{F5DA4119-F1F6-A973-C007-7EBEC1092AC2}"/>
          </ac:picMkLst>
        </pc:picChg>
        <pc:picChg chg="add mod">
          <ac:chgData name="Álvaro Rios" userId="026aa1b822791703" providerId="LiveId" clId="{2826DDC0-DE4F-4CA0-BC32-C58DF70D8B41}" dt="2025-08-31T23:50:33.766" v="119" actId="1076"/>
          <ac:picMkLst>
            <pc:docMk/>
            <pc:sldMk cId="2909317718" sldId="429"/>
            <ac:picMk id="8" creationId="{6ABD01D4-6614-8421-0485-DD038A92A5EE}"/>
          </ac:picMkLst>
        </pc:picChg>
        <pc:picChg chg="add mod">
          <ac:chgData name="Álvaro Rios" userId="026aa1b822791703" providerId="LiveId" clId="{2826DDC0-DE4F-4CA0-BC32-C58DF70D8B41}" dt="2025-08-31T23:52:09.989" v="121" actId="1076"/>
          <ac:picMkLst>
            <pc:docMk/>
            <pc:sldMk cId="2909317718" sldId="429"/>
            <ac:picMk id="12" creationId="{32E367FA-512F-7E76-D7E4-4F38F26938C8}"/>
          </ac:picMkLst>
        </pc:picChg>
        <pc:picChg chg="add mod">
          <ac:chgData name="Álvaro Rios" userId="026aa1b822791703" providerId="LiveId" clId="{2826DDC0-DE4F-4CA0-BC32-C58DF70D8B41}" dt="2025-08-31T23:52:33.398" v="123" actId="1076"/>
          <ac:picMkLst>
            <pc:docMk/>
            <pc:sldMk cId="2909317718" sldId="429"/>
            <ac:picMk id="14" creationId="{CB693203-0151-0BC3-BDC4-2C41B6CFABD3}"/>
          </ac:picMkLst>
        </pc:picChg>
      </pc:sldChg>
      <pc:sldChg chg="addSp delSp modSp add mod">
        <pc:chgData name="Álvaro Rios" userId="026aa1b822791703" providerId="LiveId" clId="{2826DDC0-DE4F-4CA0-BC32-C58DF70D8B41}" dt="2025-09-01T00:15:57.120" v="129" actId="1076"/>
        <pc:sldMkLst>
          <pc:docMk/>
          <pc:sldMk cId="2102918299" sldId="430"/>
        </pc:sldMkLst>
        <pc:picChg chg="add mod">
          <ac:chgData name="Álvaro Rios" userId="026aa1b822791703" providerId="LiveId" clId="{2826DDC0-DE4F-4CA0-BC32-C58DF70D8B41}" dt="2025-09-01T00:15:57.120" v="129" actId="1076"/>
          <ac:picMkLst>
            <pc:docMk/>
            <pc:sldMk cId="2102918299" sldId="430"/>
            <ac:picMk id="6" creationId="{9B90E938-FBF5-97BC-0CF9-B92C88306AB2}"/>
          </ac:picMkLst>
        </pc:picChg>
        <pc:picChg chg="del">
          <ac:chgData name="Álvaro Rios" userId="026aa1b822791703" providerId="LiveId" clId="{2826DDC0-DE4F-4CA0-BC32-C58DF70D8B41}" dt="2025-08-31T23:53:22.349" v="125" actId="478"/>
          <ac:picMkLst>
            <pc:docMk/>
            <pc:sldMk cId="2102918299" sldId="430"/>
            <ac:picMk id="8" creationId="{CEF5FEAA-ACD7-F7CF-7991-503E07CB850D}"/>
          </ac:picMkLst>
        </pc:picChg>
        <pc:picChg chg="del">
          <ac:chgData name="Álvaro Rios" userId="026aa1b822791703" providerId="LiveId" clId="{2826DDC0-DE4F-4CA0-BC32-C58DF70D8B41}" dt="2025-08-31T23:53:22.349" v="125" actId="478"/>
          <ac:picMkLst>
            <pc:docMk/>
            <pc:sldMk cId="2102918299" sldId="430"/>
            <ac:picMk id="12" creationId="{F18D8850-7E45-C838-E1B1-4BC190E79F5D}"/>
          </ac:picMkLst>
        </pc:picChg>
        <pc:picChg chg="del">
          <ac:chgData name="Álvaro Rios" userId="026aa1b822791703" providerId="LiveId" clId="{2826DDC0-DE4F-4CA0-BC32-C58DF70D8B41}" dt="2025-08-31T23:53:22.349" v="125" actId="478"/>
          <ac:picMkLst>
            <pc:docMk/>
            <pc:sldMk cId="2102918299" sldId="430"/>
            <ac:picMk id="14" creationId="{E4A9E1CB-2F70-4A97-788E-CF7492464360}"/>
          </ac:picMkLst>
        </pc:picChg>
      </pc:sldChg>
      <pc:sldChg chg="addSp delSp modSp add mod">
        <pc:chgData name="Álvaro Rios" userId="026aa1b822791703" providerId="LiveId" clId="{2826DDC0-DE4F-4CA0-BC32-C58DF70D8B41}" dt="2025-09-01T00:20:20.070" v="755" actId="20577"/>
        <pc:sldMkLst>
          <pc:docMk/>
          <pc:sldMk cId="3694309375" sldId="431"/>
        </pc:sldMkLst>
        <pc:spChg chg="add mod">
          <ac:chgData name="Álvaro Rios" userId="026aa1b822791703" providerId="LiveId" clId="{2826DDC0-DE4F-4CA0-BC32-C58DF70D8B41}" dt="2025-09-01T00:20:20.070" v="755" actId="20577"/>
          <ac:spMkLst>
            <pc:docMk/>
            <pc:sldMk cId="3694309375" sldId="431"/>
            <ac:spMk id="9" creationId="{9379ADAE-FFCD-F722-434F-F07FE34CE0CE}"/>
          </ac:spMkLst>
        </pc:spChg>
        <pc:picChg chg="del">
          <ac:chgData name="Álvaro Rios" userId="026aa1b822791703" providerId="LiveId" clId="{2826DDC0-DE4F-4CA0-BC32-C58DF70D8B41}" dt="2025-09-01T00:16:31.492" v="131" actId="478"/>
          <ac:picMkLst>
            <pc:docMk/>
            <pc:sldMk cId="3694309375" sldId="431"/>
            <ac:picMk id="6" creationId="{5DCC75F0-8307-E82C-CAAD-EC41EBE41FB2}"/>
          </ac:picMkLst>
        </pc:picChg>
        <pc:picChg chg="add del">
          <ac:chgData name="Álvaro Rios" userId="026aa1b822791703" providerId="LiveId" clId="{2826DDC0-DE4F-4CA0-BC32-C58DF70D8B41}" dt="2025-09-01T00:16:46.524" v="133" actId="22"/>
          <ac:picMkLst>
            <pc:docMk/>
            <pc:sldMk cId="3694309375" sldId="431"/>
            <ac:picMk id="8" creationId="{81ABD32D-CA74-1EC1-A4FC-D47E6869C141}"/>
          </ac:picMkLst>
        </pc:picChg>
      </pc:sldChg>
    </pc:docChg>
  </pc:docChgLst>
  <pc:docChgLst>
    <pc:chgData name="Álvaro Lopes Rios" userId="026aa1b822791703" providerId="LiveId" clId="{7C7154D1-68E5-4343-90EF-53648BBD42FA}"/>
    <pc:docChg chg="custSel modSld">
      <pc:chgData name="Álvaro Lopes Rios" userId="026aa1b822791703" providerId="LiveId" clId="{7C7154D1-68E5-4343-90EF-53648BBD42FA}" dt="2025-03-31T02:25:14.035" v="57" actId="1038"/>
      <pc:docMkLst>
        <pc:docMk/>
      </pc:docMkLst>
      <pc:sldChg chg="delSp modSp mod">
        <pc:chgData name="Álvaro Lopes Rios" userId="026aa1b822791703" providerId="LiveId" clId="{7C7154D1-68E5-4343-90EF-53648BBD42FA}" dt="2025-03-31T02:25:14.035" v="57" actId="1038"/>
        <pc:sldMkLst>
          <pc:docMk/>
          <pc:sldMk cId="3634024386" sldId="257"/>
        </pc:sldMkLst>
      </pc:sldChg>
      <pc:sldChg chg="delSp mod">
        <pc:chgData name="Álvaro Lopes Rios" userId="026aa1b822791703" providerId="LiveId" clId="{7C7154D1-68E5-4343-90EF-53648BBD42FA}" dt="2025-03-31T02:23:55.143" v="0" actId="478"/>
        <pc:sldMkLst>
          <pc:docMk/>
          <pc:sldMk cId="3150115577" sldId="262"/>
        </pc:sldMkLst>
      </pc:sldChg>
    </pc:docChg>
  </pc:docChgLst>
  <pc:docChgLst>
    <pc:chgData name="Álvaro Lopes Rios" userId="026aa1b822791703" providerId="LiveId" clId="{26F3C8FE-52CB-1E4E-9234-57EF9A120202}"/>
    <pc:docChg chg="undo custSel addSld delSld modSld sldOrd delSection modSection">
      <pc:chgData name="Álvaro Lopes Rios" userId="026aa1b822791703" providerId="LiveId" clId="{26F3C8FE-52CB-1E4E-9234-57EF9A120202}" dt="2025-03-31T18:29:15.591" v="5691" actId="20578"/>
      <pc:docMkLst>
        <pc:docMk/>
      </pc:docMkLst>
      <pc:sldChg chg="del">
        <pc:chgData name="Álvaro Lopes Rios" userId="026aa1b822791703" providerId="LiveId" clId="{26F3C8FE-52CB-1E4E-9234-57EF9A120202}" dt="2025-03-31T18:26:52.430" v="5670" actId="2696"/>
        <pc:sldMkLst>
          <pc:docMk/>
          <pc:sldMk cId="3976361645" sldId="261"/>
        </pc:sldMkLst>
      </pc:sldChg>
      <pc:sldChg chg="addSp delSp modSp mod">
        <pc:chgData name="Álvaro Lopes Rios" userId="026aa1b822791703" providerId="LiveId" clId="{26F3C8FE-52CB-1E4E-9234-57EF9A120202}" dt="2025-03-31T16:41:42.499" v="1101" actId="478"/>
        <pc:sldMkLst>
          <pc:docMk/>
          <pc:sldMk cId="2929649460" sldId="263"/>
        </pc:sldMkLst>
      </pc:sldChg>
      <pc:sldChg chg="addSp delSp modSp del mod">
        <pc:chgData name="Álvaro Lopes Rios" userId="026aa1b822791703" providerId="LiveId" clId="{26F3C8FE-52CB-1E4E-9234-57EF9A120202}" dt="2025-03-31T16:57:18.735" v="3025" actId="2696"/>
        <pc:sldMkLst>
          <pc:docMk/>
          <pc:sldMk cId="564957368" sldId="264"/>
        </pc:sldMkLst>
      </pc:sldChg>
      <pc:sldChg chg="addSp delSp modSp mod">
        <pc:chgData name="Álvaro Lopes Rios" userId="026aa1b822791703" providerId="LiveId" clId="{26F3C8FE-52CB-1E4E-9234-57EF9A120202}" dt="2025-03-31T17:06:05.378" v="4220" actId="20577"/>
        <pc:sldMkLst>
          <pc:docMk/>
          <pc:sldMk cId="3854510565" sldId="265"/>
        </pc:sldMkLst>
      </pc:sldChg>
      <pc:sldChg chg="del">
        <pc:chgData name="Álvaro Lopes Rios" userId="026aa1b822791703" providerId="LiveId" clId="{26F3C8FE-52CB-1E4E-9234-57EF9A120202}" dt="2025-03-31T18:26:52.426" v="5669" actId="2696"/>
        <pc:sldMkLst>
          <pc:docMk/>
          <pc:sldMk cId="1793354194" sldId="266"/>
        </pc:sldMkLst>
      </pc:sldChg>
      <pc:sldChg chg="del">
        <pc:chgData name="Álvaro Lopes Rios" userId="026aa1b822791703" providerId="LiveId" clId="{26F3C8FE-52CB-1E4E-9234-57EF9A120202}" dt="2025-03-31T16:57:18.753" v="3026" actId="2696"/>
        <pc:sldMkLst>
          <pc:docMk/>
          <pc:sldMk cId="300494750" sldId="268"/>
        </pc:sldMkLst>
      </pc:sldChg>
      <pc:sldChg chg="del">
        <pc:chgData name="Álvaro Lopes Rios" userId="026aa1b822791703" providerId="LiveId" clId="{26F3C8FE-52CB-1E4E-9234-57EF9A120202}" dt="2025-03-31T16:57:18.766" v="3027" actId="2696"/>
        <pc:sldMkLst>
          <pc:docMk/>
          <pc:sldMk cId="2375670964" sldId="270"/>
        </pc:sldMkLst>
      </pc:sldChg>
      <pc:sldChg chg="addSp delSp modSp del mod">
        <pc:chgData name="Álvaro Lopes Rios" userId="026aa1b822791703" providerId="LiveId" clId="{26F3C8FE-52CB-1E4E-9234-57EF9A120202}" dt="2025-03-31T18:21:09.597" v="5552" actId="2696"/>
        <pc:sldMkLst>
          <pc:docMk/>
          <pc:sldMk cId="3760722627" sldId="272"/>
        </pc:sldMkLst>
      </pc:sldChg>
      <pc:sldChg chg="del">
        <pc:chgData name="Álvaro Lopes Rios" userId="026aa1b822791703" providerId="LiveId" clId="{26F3C8FE-52CB-1E4E-9234-57EF9A120202}" dt="2025-03-31T18:26:52.418" v="5668" actId="2696"/>
        <pc:sldMkLst>
          <pc:docMk/>
          <pc:sldMk cId="1226258804" sldId="273"/>
        </pc:sldMkLst>
      </pc:sldChg>
      <pc:sldChg chg="del">
        <pc:chgData name="Álvaro Lopes Rios" userId="026aa1b822791703" providerId="LiveId" clId="{26F3C8FE-52CB-1E4E-9234-57EF9A120202}" dt="2025-03-31T18:21:09.691" v="5556" actId="2696"/>
        <pc:sldMkLst>
          <pc:docMk/>
          <pc:sldMk cId="714904389" sldId="277"/>
        </pc:sldMkLst>
      </pc:sldChg>
      <pc:sldChg chg="addSp delSp modSp mod">
        <pc:chgData name="Álvaro Lopes Rios" userId="026aa1b822791703" providerId="LiveId" clId="{26F3C8FE-52CB-1E4E-9234-57EF9A120202}" dt="2025-03-31T18:24:28.799" v="5630" actId="20577"/>
        <pc:sldMkLst>
          <pc:docMk/>
          <pc:sldMk cId="1102779294" sldId="280"/>
        </pc:sldMkLst>
      </pc:sldChg>
      <pc:sldChg chg="del">
        <pc:chgData name="Álvaro Lopes Rios" userId="026aa1b822791703" providerId="LiveId" clId="{26F3C8FE-52CB-1E4E-9234-57EF9A120202}" dt="2025-03-31T18:26:52.224" v="5654" actId="2696"/>
        <pc:sldMkLst>
          <pc:docMk/>
          <pc:sldMk cId="1603573719" sldId="281"/>
        </pc:sldMkLst>
      </pc:sldChg>
      <pc:sldChg chg="del">
        <pc:chgData name="Álvaro Lopes Rios" userId="026aa1b822791703" providerId="LiveId" clId="{26F3C8FE-52CB-1E4E-9234-57EF9A120202}" dt="2025-03-31T18:26:52.254" v="5655" actId="2696"/>
        <pc:sldMkLst>
          <pc:docMk/>
          <pc:sldMk cId="2421061735" sldId="282"/>
        </pc:sldMkLst>
      </pc:sldChg>
      <pc:sldChg chg="del">
        <pc:chgData name="Álvaro Lopes Rios" userId="026aa1b822791703" providerId="LiveId" clId="{26F3C8FE-52CB-1E4E-9234-57EF9A120202}" dt="2025-03-31T18:26:52.275" v="5656" actId="2696"/>
        <pc:sldMkLst>
          <pc:docMk/>
          <pc:sldMk cId="2945135875" sldId="283"/>
        </pc:sldMkLst>
      </pc:sldChg>
      <pc:sldChg chg="del">
        <pc:chgData name="Álvaro Lopes Rios" userId="026aa1b822791703" providerId="LiveId" clId="{26F3C8FE-52CB-1E4E-9234-57EF9A120202}" dt="2025-03-31T18:26:52.293" v="5657" actId="2696"/>
        <pc:sldMkLst>
          <pc:docMk/>
          <pc:sldMk cId="887148105" sldId="284"/>
        </pc:sldMkLst>
      </pc:sldChg>
      <pc:sldChg chg="del">
        <pc:chgData name="Álvaro Lopes Rios" userId="026aa1b822791703" providerId="LiveId" clId="{26F3C8FE-52CB-1E4E-9234-57EF9A120202}" dt="2025-03-31T18:26:52.311" v="5658" actId="2696"/>
        <pc:sldMkLst>
          <pc:docMk/>
          <pc:sldMk cId="1491099936" sldId="285"/>
        </pc:sldMkLst>
      </pc:sldChg>
      <pc:sldChg chg="del">
        <pc:chgData name="Álvaro Lopes Rios" userId="026aa1b822791703" providerId="LiveId" clId="{26F3C8FE-52CB-1E4E-9234-57EF9A120202}" dt="2025-03-31T18:26:52.318" v="5659" actId="2696"/>
        <pc:sldMkLst>
          <pc:docMk/>
          <pc:sldMk cId="3233145958" sldId="286"/>
        </pc:sldMkLst>
      </pc:sldChg>
      <pc:sldChg chg="del">
        <pc:chgData name="Álvaro Lopes Rios" userId="026aa1b822791703" providerId="LiveId" clId="{26F3C8FE-52CB-1E4E-9234-57EF9A120202}" dt="2025-03-31T18:26:52.330" v="5660" actId="2696"/>
        <pc:sldMkLst>
          <pc:docMk/>
          <pc:sldMk cId="1874950457" sldId="287"/>
        </pc:sldMkLst>
      </pc:sldChg>
      <pc:sldChg chg="del">
        <pc:chgData name="Álvaro Lopes Rios" userId="026aa1b822791703" providerId="LiveId" clId="{26F3C8FE-52CB-1E4E-9234-57EF9A120202}" dt="2025-03-31T18:26:52.337" v="5661" actId="2696"/>
        <pc:sldMkLst>
          <pc:docMk/>
          <pc:sldMk cId="2833226812" sldId="288"/>
        </pc:sldMkLst>
      </pc:sldChg>
      <pc:sldChg chg="del">
        <pc:chgData name="Álvaro Lopes Rios" userId="026aa1b822791703" providerId="LiveId" clId="{26F3C8FE-52CB-1E4E-9234-57EF9A120202}" dt="2025-03-31T18:26:52.351" v="5662" actId="2696"/>
        <pc:sldMkLst>
          <pc:docMk/>
          <pc:sldMk cId="1636970976" sldId="289"/>
        </pc:sldMkLst>
      </pc:sldChg>
      <pc:sldChg chg="del">
        <pc:chgData name="Álvaro Lopes Rios" userId="026aa1b822791703" providerId="LiveId" clId="{26F3C8FE-52CB-1E4E-9234-57EF9A120202}" dt="2025-03-31T18:26:52.363" v="5663" actId="2696"/>
        <pc:sldMkLst>
          <pc:docMk/>
          <pc:sldMk cId="2032519572" sldId="292"/>
        </pc:sldMkLst>
      </pc:sldChg>
      <pc:sldChg chg="del">
        <pc:chgData name="Álvaro Lopes Rios" userId="026aa1b822791703" providerId="LiveId" clId="{26F3C8FE-52CB-1E4E-9234-57EF9A120202}" dt="2025-03-31T18:26:52.370" v="5664" actId="2696"/>
        <pc:sldMkLst>
          <pc:docMk/>
          <pc:sldMk cId="1139389319" sldId="293"/>
        </pc:sldMkLst>
      </pc:sldChg>
      <pc:sldChg chg="del">
        <pc:chgData name="Álvaro Lopes Rios" userId="026aa1b822791703" providerId="LiveId" clId="{26F3C8FE-52CB-1E4E-9234-57EF9A120202}" dt="2025-03-31T18:26:52.380" v="5665" actId="2696"/>
        <pc:sldMkLst>
          <pc:docMk/>
          <pc:sldMk cId="2219950500" sldId="294"/>
        </pc:sldMkLst>
      </pc:sldChg>
      <pc:sldChg chg="del">
        <pc:chgData name="Álvaro Lopes Rios" userId="026aa1b822791703" providerId="LiveId" clId="{26F3C8FE-52CB-1E4E-9234-57EF9A120202}" dt="2025-03-31T18:26:52.386" v="5666" actId="2696"/>
        <pc:sldMkLst>
          <pc:docMk/>
          <pc:sldMk cId="2429794173" sldId="295"/>
        </pc:sldMkLst>
      </pc:sldChg>
      <pc:sldChg chg="del">
        <pc:chgData name="Álvaro Lopes Rios" userId="026aa1b822791703" providerId="LiveId" clId="{26F3C8FE-52CB-1E4E-9234-57EF9A120202}" dt="2025-03-31T18:26:52.396" v="5667" actId="2696"/>
        <pc:sldMkLst>
          <pc:docMk/>
          <pc:sldMk cId="1928702573" sldId="296"/>
        </pc:sldMkLst>
      </pc:sldChg>
      <pc:sldChg chg="del">
        <pc:chgData name="Álvaro Lopes Rios" userId="026aa1b822791703" providerId="LiveId" clId="{26F3C8FE-52CB-1E4E-9234-57EF9A120202}" dt="2025-03-31T18:21:09.637" v="5554" actId="2696"/>
        <pc:sldMkLst>
          <pc:docMk/>
          <pc:sldMk cId="3446434212" sldId="301"/>
        </pc:sldMkLst>
      </pc:sldChg>
      <pc:sldChg chg="del">
        <pc:chgData name="Álvaro Lopes Rios" userId="026aa1b822791703" providerId="LiveId" clId="{26F3C8FE-52CB-1E4E-9234-57EF9A120202}" dt="2025-03-31T18:21:09.668" v="5555" actId="2696"/>
        <pc:sldMkLst>
          <pc:docMk/>
          <pc:sldMk cId="3813571126" sldId="302"/>
        </pc:sldMkLst>
      </pc:sldChg>
      <pc:sldChg chg="del">
        <pc:chgData name="Álvaro Lopes Rios" userId="026aa1b822791703" providerId="LiveId" clId="{26F3C8FE-52CB-1E4E-9234-57EF9A120202}" dt="2025-03-31T18:29:06.530" v="5690" actId="2696"/>
        <pc:sldMkLst>
          <pc:docMk/>
          <pc:sldMk cId="3919127104" sldId="303"/>
        </pc:sldMkLst>
      </pc:sldChg>
      <pc:sldChg chg="modSp add mod">
        <pc:chgData name="Álvaro Lopes Rios" userId="026aa1b822791703" providerId="LiveId" clId="{26F3C8FE-52CB-1E4E-9234-57EF9A120202}" dt="2025-03-31T18:05:26.709" v="4917" actId="1076"/>
        <pc:sldMkLst>
          <pc:docMk/>
          <pc:sldMk cId="3928266748" sldId="304"/>
        </pc:sldMkLst>
      </pc:sldChg>
      <pc:sldChg chg="addSp delSp modSp add mod delAnim">
        <pc:chgData name="Álvaro Lopes Rios" userId="026aa1b822791703" providerId="LiveId" clId="{26F3C8FE-52CB-1E4E-9234-57EF9A120202}" dt="2025-03-31T18:05:30.881" v="4919"/>
        <pc:sldMkLst>
          <pc:docMk/>
          <pc:sldMk cId="2584860806" sldId="305"/>
        </pc:sldMkLst>
      </pc:sldChg>
      <pc:sldChg chg="addSp delSp modSp add mod">
        <pc:chgData name="Álvaro Lopes Rios" userId="026aa1b822791703" providerId="LiveId" clId="{26F3C8FE-52CB-1E4E-9234-57EF9A120202}" dt="2025-03-31T18:05:34.961" v="4921"/>
        <pc:sldMkLst>
          <pc:docMk/>
          <pc:sldMk cId="659084636" sldId="306"/>
        </pc:sldMkLst>
      </pc:sldChg>
      <pc:sldChg chg="add del ord">
        <pc:chgData name="Álvaro Lopes Rios" userId="026aa1b822791703" providerId="LiveId" clId="{26F3C8FE-52CB-1E4E-9234-57EF9A120202}" dt="2025-03-31T16:50:34.074" v="2127"/>
        <pc:sldMkLst>
          <pc:docMk/>
          <pc:sldMk cId="35324497" sldId="307"/>
        </pc:sldMkLst>
      </pc:sldChg>
      <pc:sldChg chg="delSp modSp add mod ord delAnim">
        <pc:chgData name="Álvaro Lopes Rios" userId="026aa1b822791703" providerId="LiveId" clId="{26F3C8FE-52CB-1E4E-9234-57EF9A120202}" dt="2025-03-31T18:05:57.225" v="4953" actId="1076"/>
        <pc:sldMkLst>
          <pc:docMk/>
          <pc:sldMk cId="1544239667" sldId="307"/>
        </pc:sldMkLst>
      </pc:sldChg>
      <pc:sldChg chg="modSp add del mod">
        <pc:chgData name="Álvaro Lopes Rios" userId="026aa1b822791703" providerId="LiveId" clId="{26F3C8FE-52CB-1E4E-9234-57EF9A120202}" dt="2025-03-31T18:21:09.614" v="5553" actId="2696"/>
        <pc:sldMkLst>
          <pc:docMk/>
          <pc:sldMk cId="2038764739" sldId="308"/>
        </pc:sldMkLst>
      </pc:sldChg>
      <pc:sldChg chg="addSp modSp add mod ord">
        <pc:chgData name="Álvaro Lopes Rios" userId="026aa1b822791703" providerId="LiveId" clId="{26F3C8FE-52CB-1E4E-9234-57EF9A120202}" dt="2025-03-31T18:26:27.267" v="5652" actId="14100"/>
        <pc:sldMkLst>
          <pc:docMk/>
          <pc:sldMk cId="925399088" sldId="309"/>
        </pc:sldMkLst>
      </pc:sldChg>
      <pc:sldChg chg="modSp add mod ord">
        <pc:chgData name="Álvaro Lopes Rios" userId="026aa1b822791703" providerId="LiveId" clId="{26F3C8FE-52CB-1E4E-9234-57EF9A120202}" dt="2025-03-31T18:26:13.698" v="5651" actId="20577"/>
        <pc:sldMkLst>
          <pc:docMk/>
          <pc:sldMk cId="4018387344" sldId="310"/>
        </pc:sldMkLst>
      </pc:sldChg>
      <pc:sldChg chg="addSp delSp modSp add del mod delAnim">
        <pc:chgData name="Álvaro Lopes Rios" userId="026aa1b822791703" providerId="LiveId" clId="{26F3C8FE-52CB-1E4E-9234-57EF9A120202}" dt="2025-03-31T18:24:50.541" v="5631" actId="2696"/>
        <pc:sldMkLst>
          <pc:docMk/>
          <pc:sldMk cId="3535533483" sldId="311"/>
        </pc:sldMkLst>
      </pc:sldChg>
      <pc:sldChg chg="addSp modSp add mod modAnim modNotesTx">
        <pc:chgData name="Álvaro Lopes Rios" userId="026aa1b822791703" providerId="LiveId" clId="{26F3C8FE-52CB-1E4E-9234-57EF9A120202}" dt="2025-03-31T18:20:51.376" v="5551"/>
        <pc:sldMkLst>
          <pc:docMk/>
          <pc:sldMk cId="2176836578" sldId="312"/>
        </pc:sldMkLst>
      </pc:sldChg>
      <pc:sldChg chg="addSp delSp modSp add mod ord">
        <pc:chgData name="Álvaro Lopes Rios" userId="026aa1b822791703" providerId="LiveId" clId="{26F3C8FE-52CB-1E4E-9234-57EF9A120202}" dt="2025-03-31T18:29:15.591" v="5691" actId="20578"/>
        <pc:sldMkLst>
          <pc:docMk/>
          <pc:sldMk cId="525188991" sldId="313"/>
        </pc:sldMkLst>
      </pc:sldChg>
    </pc:docChg>
  </pc:docChgLst>
  <pc:docChgLst>
    <pc:chgData name="Álvaro Rios" userId="026aa1b822791703" providerId="LiveId" clId="{F4ED2B5D-FF6F-475B-8CAF-D7DB66B77FB7}"/>
    <pc:docChg chg="undo custSel addSld delSld modSld sldOrd modSection">
      <pc:chgData name="Álvaro Rios" userId="026aa1b822791703" providerId="LiveId" clId="{F4ED2B5D-FF6F-475B-8CAF-D7DB66B77FB7}" dt="2025-08-25T03:04:02.220" v="829" actId="1076"/>
      <pc:docMkLst>
        <pc:docMk/>
      </pc:docMkLst>
      <pc:sldChg chg="del">
        <pc:chgData name="Álvaro Rios" userId="026aa1b822791703" providerId="LiveId" clId="{F4ED2B5D-FF6F-475B-8CAF-D7DB66B77FB7}" dt="2025-08-17T23:42:00.613" v="569" actId="47"/>
        <pc:sldMkLst>
          <pc:docMk/>
          <pc:sldMk cId="3634024386" sldId="257"/>
        </pc:sldMkLst>
      </pc:sldChg>
      <pc:sldChg chg="delSp modSp mod">
        <pc:chgData name="Álvaro Rios" userId="026aa1b822791703" providerId="LiveId" clId="{F4ED2B5D-FF6F-475B-8CAF-D7DB66B77FB7}" dt="2025-08-17T22:32:44.223" v="100" actId="20577"/>
        <pc:sldMkLst>
          <pc:docMk/>
          <pc:sldMk cId="3150115577" sldId="262"/>
        </pc:sldMkLst>
        <pc:spChg chg="mod">
          <ac:chgData name="Álvaro Rios" userId="026aa1b822791703" providerId="LiveId" clId="{F4ED2B5D-FF6F-475B-8CAF-D7DB66B77FB7}" dt="2025-08-17T22:32:31.451" v="67" actId="1076"/>
          <ac:spMkLst>
            <pc:docMk/>
            <pc:sldMk cId="3150115577" sldId="262"/>
            <ac:spMk id="3" creationId="{0D5E762E-CD96-606D-26A4-325B464AE803}"/>
          </ac:spMkLst>
        </pc:spChg>
        <pc:spChg chg="mod">
          <ac:chgData name="Álvaro Rios" userId="026aa1b822791703" providerId="LiveId" clId="{F4ED2B5D-FF6F-475B-8CAF-D7DB66B77FB7}" dt="2025-08-17T22:32:23.921" v="65" actId="20577"/>
          <ac:spMkLst>
            <pc:docMk/>
            <pc:sldMk cId="3150115577" sldId="262"/>
            <ac:spMk id="7" creationId="{0CED50C4-CB08-4B72-9719-891C312475BA}"/>
          </ac:spMkLst>
        </pc:spChg>
        <pc:spChg chg="mod">
          <ac:chgData name="Álvaro Rios" userId="026aa1b822791703" providerId="LiveId" clId="{F4ED2B5D-FF6F-475B-8CAF-D7DB66B77FB7}" dt="2025-08-17T22:32:44.223" v="100" actId="20577"/>
          <ac:spMkLst>
            <pc:docMk/>
            <pc:sldMk cId="3150115577" sldId="262"/>
            <ac:spMk id="19" creationId="{A7C4B1E6-82DE-4A24-A854-00E3CFAA6069}"/>
          </ac:spMkLst>
        </pc:spChg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29649460" sldId="26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290224656" sldId="314"/>
        </pc:sldMkLst>
      </pc:sldChg>
      <pc:sldChg chg="addSp delSp modSp del mod delAnim">
        <pc:chgData name="Álvaro Rios" userId="026aa1b822791703" providerId="LiveId" clId="{F4ED2B5D-FF6F-475B-8CAF-D7DB66B77FB7}" dt="2025-08-17T22:38:31.606" v="224" actId="47"/>
        <pc:sldMkLst>
          <pc:docMk/>
          <pc:sldMk cId="2968442528" sldId="34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895634549" sldId="34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289131144" sldId="34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072054394" sldId="34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505622356" sldId="34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636574351" sldId="35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15652220" sldId="35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322686740" sldId="35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849979555" sldId="35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2027636" sldId="35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043608819" sldId="35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794076071" sldId="356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58742964" sldId="35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687613764" sldId="35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24380497" sldId="36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408422944" sldId="36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249757008" sldId="36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33054559" sldId="363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520452609" sldId="36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3165340265" sldId="36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033953658" sldId="36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02778243" sldId="36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26122468" sldId="36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4177467200" sldId="370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841496346" sldId="371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37523754" sldId="372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90266610" sldId="374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537998716" sldId="375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424342416" sldId="376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264475397" sldId="377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976812363" sldId="378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702905818" sldId="379"/>
        </pc:sldMkLst>
      </pc:sldChg>
      <pc:sldChg chg="del">
        <pc:chgData name="Álvaro Rios" userId="026aa1b822791703" providerId="LiveId" clId="{F4ED2B5D-FF6F-475B-8CAF-D7DB66B77FB7}" dt="2025-08-17T22:41:09.866" v="281" actId="47"/>
        <pc:sldMkLst>
          <pc:docMk/>
          <pc:sldMk cId="1983206929" sldId="380"/>
        </pc:sldMkLst>
      </pc:sldChg>
      <pc:sldChg chg="addSp delSp modSp add mod ord modAnim">
        <pc:chgData name="Álvaro Rios" userId="026aa1b822791703" providerId="LiveId" clId="{F4ED2B5D-FF6F-475B-8CAF-D7DB66B77FB7}" dt="2025-08-17T23:38:03.467" v="550" actId="21"/>
        <pc:sldMkLst>
          <pc:docMk/>
          <pc:sldMk cId="48593988" sldId="381"/>
        </pc:sldMkLst>
        <pc:spChg chg="mod">
          <ac:chgData name="Álvaro Rios" userId="026aa1b822791703" providerId="LiveId" clId="{F4ED2B5D-FF6F-475B-8CAF-D7DB66B77FB7}" dt="2025-08-17T22:37:54.398" v="209" actId="20577"/>
          <ac:spMkLst>
            <pc:docMk/>
            <pc:sldMk cId="48593988" sldId="381"/>
            <ac:spMk id="5" creationId="{CAA8D825-C388-ACE9-D2F0-1FD8ADE423BB}"/>
          </ac:spMkLst>
        </pc:spChg>
        <pc:spChg chg="mod">
          <ac:chgData name="Álvaro Rios" userId="026aa1b822791703" providerId="LiveId" clId="{F4ED2B5D-FF6F-475B-8CAF-D7DB66B77FB7}" dt="2025-08-17T22:38:12.510" v="218" actId="20577"/>
          <ac:spMkLst>
            <pc:docMk/>
            <pc:sldMk cId="48593988" sldId="381"/>
            <ac:spMk id="7" creationId="{4AD76682-1D4F-B680-2E74-056DFB843A62}"/>
          </ac:spMkLst>
        </pc:spChg>
        <pc:spChg chg="mod">
          <ac:chgData name="Álvaro Rios" userId="026aa1b822791703" providerId="LiveId" clId="{F4ED2B5D-FF6F-475B-8CAF-D7DB66B77FB7}" dt="2025-08-17T22:38:06.439" v="211" actId="20577"/>
          <ac:spMkLst>
            <pc:docMk/>
            <pc:sldMk cId="48593988" sldId="381"/>
            <ac:spMk id="8" creationId="{94246052-B19B-0EBA-868C-ABC6CDD37FFA}"/>
          </ac:spMkLst>
        </pc:spChg>
        <pc:grpChg chg="add mod">
          <ac:chgData name="Álvaro Rios" userId="026aa1b822791703" providerId="LiveId" clId="{F4ED2B5D-FF6F-475B-8CAF-D7DB66B77FB7}" dt="2025-08-17T22:38:21.762" v="221" actId="1076"/>
          <ac:grpSpMkLst>
            <pc:docMk/>
            <pc:sldMk cId="48593988" sldId="381"/>
            <ac:grpSpMk id="6" creationId="{22EECE8E-8ADF-AFF3-2447-95E24BE29ED3}"/>
          </ac:grpSpMkLst>
        </pc:grpChg>
      </pc:sldChg>
      <pc:sldChg chg="addSp delSp modSp add mod">
        <pc:chgData name="Álvaro Rios" userId="026aa1b822791703" providerId="LiveId" clId="{F4ED2B5D-FF6F-475B-8CAF-D7DB66B77FB7}" dt="2025-08-17T23:38:45.631" v="556" actId="1076"/>
        <pc:sldMkLst>
          <pc:docMk/>
          <pc:sldMk cId="3429342176" sldId="382"/>
        </pc:sldMkLst>
        <pc:spChg chg="mod">
          <ac:chgData name="Álvaro Rios" userId="026aa1b822791703" providerId="LiveId" clId="{F4ED2B5D-FF6F-475B-8CAF-D7DB66B77FB7}" dt="2025-08-17T22:38:40.550" v="231" actId="20577"/>
          <ac:spMkLst>
            <pc:docMk/>
            <pc:sldMk cId="3429342176" sldId="382"/>
            <ac:spMk id="7" creationId="{8C06395C-0208-3466-E8A1-189FE4CC6843}"/>
          </ac:spMkLst>
        </pc:spChg>
        <pc:spChg chg="add mod">
          <ac:chgData name="Álvaro Rios" userId="026aa1b822791703" providerId="LiveId" clId="{F4ED2B5D-FF6F-475B-8CAF-D7DB66B77FB7}" dt="2025-08-17T22:39:50.609" v="251" actId="1076"/>
          <ac:spMkLst>
            <pc:docMk/>
            <pc:sldMk cId="3429342176" sldId="382"/>
            <ac:spMk id="14" creationId="{4BF90050-A3BD-0B88-A23F-E98032C5BBDB}"/>
          </ac:spMkLst>
        </pc:spChg>
        <pc:spChg chg="mod ord">
          <ac:chgData name="Álvaro Rios" userId="026aa1b822791703" providerId="LiveId" clId="{F4ED2B5D-FF6F-475B-8CAF-D7DB66B77FB7}" dt="2025-08-17T22:39:42.079" v="249" actId="1076"/>
          <ac:spMkLst>
            <pc:docMk/>
            <pc:sldMk cId="3429342176" sldId="382"/>
            <ac:spMk id="19" creationId="{6FCE2AC8-BA0A-26BB-5483-C0D8B18C15C5}"/>
          </ac:spMkLst>
        </pc:spChg>
        <pc:spChg chg="add mod">
          <ac:chgData name="Álvaro Rios" userId="026aa1b822791703" providerId="LiveId" clId="{F4ED2B5D-FF6F-475B-8CAF-D7DB66B77FB7}" dt="2025-08-17T22:40:00.873" v="253" actId="1076"/>
          <ac:spMkLst>
            <pc:docMk/>
            <pc:sldMk cId="3429342176" sldId="382"/>
            <ac:spMk id="20" creationId="{276B5005-FE6A-2BD5-EA0C-0B1657347AE0}"/>
          </ac:spMkLst>
        </pc:spChg>
        <pc:spChg chg="add mod">
          <ac:chgData name="Álvaro Rios" userId="026aa1b822791703" providerId="LiveId" clId="{F4ED2B5D-FF6F-475B-8CAF-D7DB66B77FB7}" dt="2025-08-17T23:38:15.695" v="552" actId="1076"/>
          <ac:spMkLst>
            <pc:docMk/>
            <pc:sldMk cId="3429342176" sldId="382"/>
            <ac:spMk id="21" creationId="{BC355A5B-E2EA-A205-C38E-8187FDE271D7}"/>
          </ac:spMkLst>
        </pc:spChg>
        <pc:spChg chg="add mod">
          <ac:chgData name="Álvaro Rios" userId="026aa1b822791703" providerId="LiveId" clId="{F4ED2B5D-FF6F-475B-8CAF-D7DB66B77FB7}" dt="2025-08-17T23:38:29.081" v="554" actId="1035"/>
          <ac:spMkLst>
            <pc:docMk/>
            <pc:sldMk cId="3429342176" sldId="382"/>
            <ac:spMk id="22" creationId="{657512A2-42B0-4359-5BBD-01BF011B0EA7}"/>
          </ac:spMkLst>
        </pc:spChg>
        <pc:spChg chg="add mod">
          <ac:chgData name="Álvaro Rios" userId="026aa1b822791703" providerId="LiveId" clId="{F4ED2B5D-FF6F-475B-8CAF-D7DB66B77FB7}" dt="2025-08-17T23:38:45.631" v="556" actId="1076"/>
          <ac:spMkLst>
            <pc:docMk/>
            <pc:sldMk cId="3429342176" sldId="382"/>
            <ac:spMk id="23" creationId="{D28B30E0-83A3-3215-1C1C-9EE2E16F40E7}"/>
          </ac:spMkLst>
        </pc:spChg>
        <pc:picChg chg="add mod">
          <ac:chgData name="Álvaro Rios" userId="026aa1b822791703" providerId="LiveId" clId="{F4ED2B5D-FF6F-475B-8CAF-D7DB66B77FB7}" dt="2025-08-17T22:39:27.496" v="246" actId="1076"/>
          <ac:picMkLst>
            <pc:docMk/>
            <pc:sldMk cId="3429342176" sldId="382"/>
            <ac:picMk id="12" creationId="{686830C8-9851-97E7-1F27-E46869AF3539}"/>
          </ac:picMkLst>
        </pc:picChg>
        <pc:picChg chg="mod">
          <ac:chgData name="Álvaro Rios" userId="026aa1b822791703" providerId="LiveId" clId="{F4ED2B5D-FF6F-475B-8CAF-D7DB66B77FB7}" dt="2025-08-17T22:39:19.920" v="244" actId="1076"/>
          <ac:picMkLst>
            <pc:docMk/>
            <pc:sldMk cId="3429342176" sldId="382"/>
            <ac:picMk id="13" creationId="{451AA010-8461-F683-C9BF-173B7CBB091E}"/>
          </ac:picMkLst>
        </pc:picChg>
      </pc:sldChg>
      <pc:sldChg chg="addSp delSp modSp add mod">
        <pc:chgData name="Álvaro Rios" userId="026aa1b822791703" providerId="LiveId" clId="{F4ED2B5D-FF6F-475B-8CAF-D7DB66B77FB7}" dt="2025-08-17T23:42:37.713" v="572" actId="478"/>
        <pc:sldMkLst>
          <pc:docMk/>
          <pc:sldMk cId="3443340248" sldId="383"/>
        </pc:sldMkLst>
        <pc:spChg chg="mod">
          <ac:chgData name="Álvaro Rios" userId="026aa1b822791703" providerId="LiveId" clId="{F4ED2B5D-FF6F-475B-8CAF-D7DB66B77FB7}" dt="2025-08-17T22:40:48.524" v="272" actId="20577"/>
          <ac:spMkLst>
            <pc:docMk/>
            <pc:sldMk cId="3443340248" sldId="383"/>
            <ac:spMk id="5" creationId="{64894AE8-8DC4-3ABC-09FC-DD122C98F7FF}"/>
          </ac:spMkLst>
        </pc:spChg>
        <pc:spChg chg="mod">
          <ac:chgData name="Álvaro Rios" userId="026aa1b822791703" providerId="LiveId" clId="{F4ED2B5D-FF6F-475B-8CAF-D7DB66B77FB7}" dt="2025-08-17T22:41:20.553" v="284" actId="1076"/>
          <ac:spMkLst>
            <pc:docMk/>
            <pc:sldMk cId="3443340248" sldId="383"/>
            <ac:spMk id="17" creationId="{D3FEB269-E63E-DC4D-7414-58096C59701C}"/>
          </ac:spMkLst>
        </pc:spChg>
        <pc:spChg chg="mod">
          <ac:chgData name="Álvaro Rios" userId="026aa1b822791703" providerId="LiveId" clId="{F4ED2B5D-FF6F-475B-8CAF-D7DB66B77FB7}" dt="2025-08-17T22:41:25.441" v="285" actId="1076"/>
          <ac:spMkLst>
            <pc:docMk/>
            <pc:sldMk cId="3443340248" sldId="383"/>
            <ac:spMk id="18" creationId="{C16B2C10-16C5-304B-CB64-62610B2FBDE4}"/>
          </ac:spMkLst>
        </pc:spChg>
        <pc:spChg chg="mod">
          <ac:chgData name="Álvaro Rios" userId="026aa1b822791703" providerId="LiveId" clId="{F4ED2B5D-FF6F-475B-8CAF-D7DB66B77FB7}" dt="2025-08-17T22:41:30.521" v="286" actId="1076"/>
          <ac:spMkLst>
            <pc:docMk/>
            <pc:sldMk cId="3443340248" sldId="383"/>
            <ac:spMk id="19" creationId="{11DB9F79-7366-5906-B2D1-66365F7F5D67}"/>
          </ac:spMkLst>
        </pc:spChg>
        <pc:spChg chg="add mod">
          <ac:chgData name="Álvaro Rios" userId="026aa1b822791703" providerId="LiveId" clId="{F4ED2B5D-FF6F-475B-8CAF-D7DB66B77FB7}" dt="2025-08-17T23:42:24.470" v="570" actId="1076"/>
          <ac:spMkLst>
            <pc:docMk/>
            <pc:sldMk cId="3443340248" sldId="383"/>
            <ac:spMk id="20" creationId="{648A54CB-D287-F35F-0CDF-FCB3BE8EA427}"/>
          </ac:spMkLst>
        </pc:spChg>
        <pc:spChg chg="add mod">
          <ac:chgData name="Álvaro Rios" userId="026aa1b822791703" providerId="LiveId" clId="{F4ED2B5D-FF6F-475B-8CAF-D7DB66B77FB7}" dt="2025-08-17T23:42:33.749" v="571" actId="1076"/>
          <ac:spMkLst>
            <pc:docMk/>
            <pc:sldMk cId="3443340248" sldId="383"/>
            <ac:spMk id="21" creationId="{63C56EA7-A194-B08E-CFC3-0E3043A07E65}"/>
          </ac:spMkLst>
        </pc:spChg>
        <pc:picChg chg="add mod">
          <ac:chgData name="Álvaro Rios" userId="026aa1b822791703" providerId="LiveId" clId="{F4ED2B5D-FF6F-475B-8CAF-D7DB66B77FB7}" dt="2025-08-17T22:42:31.511" v="295" actId="1076"/>
          <ac:picMkLst>
            <pc:docMk/>
            <pc:sldMk cId="3443340248" sldId="383"/>
            <ac:picMk id="12" creationId="{FD361324-EED3-A191-6FEF-FA4AF5A63AD5}"/>
          </ac:picMkLst>
        </pc:picChg>
        <pc:picChg chg="mod">
          <ac:chgData name="Álvaro Rios" userId="026aa1b822791703" providerId="LiveId" clId="{F4ED2B5D-FF6F-475B-8CAF-D7DB66B77FB7}" dt="2025-08-17T22:41:16.565" v="283" actId="1076"/>
          <ac:picMkLst>
            <pc:docMk/>
            <pc:sldMk cId="3443340248" sldId="383"/>
            <ac:picMk id="15" creationId="{D2BE4364-05BF-1B86-D8E0-4B15DB76F482}"/>
          </ac:picMkLst>
        </pc:picChg>
      </pc:sldChg>
      <pc:sldChg chg="modSp add del mod">
        <pc:chgData name="Álvaro Rios" userId="026aa1b822791703" providerId="LiveId" clId="{F4ED2B5D-FF6F-475B-8CAF-D7DB66B77FB7}" dt="2025-08-17T22:40:33.751" v="257"/>
        <pc:sldMkLst>
          <pc:docMk/>
          <pc:sldMk cId="4117821927" sldId="383"/>
        </pc:sldMkLst>
      </pc:sldChg>
      <pc:sldChg chg="addSp delSp modSp add mod">
        <pc:chgData name="Álvaro Rios" userId="026aa1b822791703" providerId="LiveId" clId="{F4ED2B5D-FF6F-475B-8CAF-D7DB66B77FB7}" dt="2025-08-17T23:43:22.382" v="575" actId="478"/>
        <pc:sldMkLst>
          <pc:docMk/>
          <pc:sldMk cId="1515345350" sldId="384"/>
        </pc:sldMkLst>
        <pc:spChg chg="mod">
          <ac:chgData name="Álvaro Rios" userId="026aa1b822791703" providerId="LiveId" clId="{F4ED2B5D-FF6F-475B-8CAF-D7DB66B77FB7}" dt="2025-08-17T22:40:56.079" v="280" actId="20577"/>
          <ac:spMkLst>
            <pc:docMk/>
            <pc:sldMk cId="1515345350" sldId="384"/>
            <ac:spMk id="5" creationId="{439F3A95-F0CE-08A0-4026-856BA9501B01}"/>
          </ac:spMkLst>
        </pc:spChg>
        <pc:spChg chg="mod">
          <ac:chgData name="Álvaro Rios" userId="026aa1b822791703" providerId="LiveId" clId="{F4ED2B5D-FF6F-475B-8CAF-D7DB66B77FB7}" dt="2025-08-17T22:47:17.518" v="356" actId="20577"/>
          <ac:spMkLst>
            <pc:docMk/>
            <pc:sldMk cId="1515345350" sldId="384"/>
            <ac:spMk id="7" creationId="{3D402F06-4171-7603-EBD8-5B8F9E5EBC93}"/>
          </ac:spMkLst>
        </pc:spChg>
        <pc:spChg chg="mod">
          <ac:chgData name="Álvaro Rios" userId="026aa1b822791703" providerId="LiveId" clId="{F4ED2B5D-FF6F-475B-8CAF-D7DB66B77FB7}" dt="2025-08-17T22:41:43.024" v="288" actId="1076"/>
          <ac:spMkLst>
            <pc:docMk/>
            <pc:sldMk cId="1515345350" sldId="384"/>
            <ac:spMk id="14" creationId="{F4BAF43D-593D-770B-5D08-81169BBD5C8D}"/>
          </ac:spMkLst>
        </pc:spChg>
        <pc:spChg chg="add mod">
          <ac:chgData name="Álvaro Rios" userId="026aa1b822791703" providerId="LiveId" clId="{F4ED2B5D-FF6F-475B-8CAF-D7DB66B77FB7}" dt="2025-08-17T23:43:20.829" v="574" actId="1076"/>
          <ac:spMkLst>
            <pc:docMk/>
            <pc:sldMk cId="1515345350" sldId="384"/>
            <ac:spMk id="17" creationId="{2A3C3F48-4F15-0F9F-5226-B387F5D28EB9}"/>
          </ac:spMkLst>
        </pc:spChg>
        <pc:spChg chg="add mod">
          <ac:chgData name="Álvaro Rios" userId="026aa1b822791703" providerId="LiveId" clId="{F4ED2B5D-FF6F-475B-8CAF-D7DB66B77FB7}" dt="2025-08-17T23:43:06.934" v="573" actId="1076"/>
          <ac:spMkLst>
            <pc:docMk/>
            <pc:sldMk cId="1515345350" sldId="384"/>
            <ac:spMk id="18" creationId="{7B903338-476A-1DF9-6A34-1E632D478F4A}"/>
          </ac:spMkLst>
        </pc:spChg>
        <pc:spChg chg="mod">
          <ac:chgData name="Álvaro Rios" userId="026aa1b822791703" providerId="LiveId" clId="{F4ED2B5D-FF6F-475B-8CAF-D7DB66B77FB7}" dt="2025-08-17T22:41:48.400" v="289" actId="1076"/>
          <ac:spMkLst>
            <pc:docMk/>
            <pc:sldMk cId="1515345350" sldId="384"/>
            <ac:spMk id="19" creationId="{FDEE6769-FFBE-DABF-42B7-D7B50CAEEB50}"/>
          </ac:spMkLst>
        </pc:spChg>
        <pc:spChg chg="mod">
          <ac:chgData name="Álvaro Rios" userId="026aa1b822791703" providerId="LiveId" clId="{F4ED2B5D-FF6F-475B-8CAF-D7DB66B77FB7}" dt="2025-08-17T22:41:39.689" v="287" actId="1076"/>
          <ac:spMkLst>
            <pc:docMk/>
            <pc:sldMk cId="1515345350" sldId="384"/>
            <ac:spMk id="20" creationId="{03613B38-3FCF-63FA-BEC4-CDF395943C90}"/>
          </ac:spMkLst>
        </pc:spChg>
        <pc:picChg chg="add mod">
          <ac:chgData name="Álvaro Rios" userId="026aa1b822791703" providerId="LiveId" clId="{F4ED2B5D-FF6F-475B-8CAF-D7DB66B77FB7}" dt="2025-08-17T22:42:24.912" v="292" actId="1076"/>
          <ac:picMkLst>
            <pc:docMk/>
            <pc:sldMk cId="1515345350" sldId="384"/>
            <ac:picMk id="15" creationId="{6B7BBE91-8FCF-6FE3-4D5C-C7F7E8E29F9D}"/>
          </ac:picMkLst>
        </pc:picChg>
      </pc:sldChg>
      <pc:sldChg chg="modSp add del mod">
        <pc:chgData name="Álvaro Rios" userId="026aa1b822791703" providerId="LiveId" clId="{F4ED2B5D-FF6F-475B-8CAF-D7DB66B77FB7}" dt="2025-08-17T22:46:55.931" v="340" actId="47"/>
        <pc:sldMkLst>
          <pc:docMk/>
          <pc:sldMk cId="481892665" sldId="385"/>
        </pc:sldMkLst>
      </pc:sldChg>
      <pc:sldChg chg="addSp delSp modSp add mod">
        <pc:chgData name="Álvaro Rios" userId="026aa1b822791703" providerId="LiveId" clId="{F4ED2B5D-FF6F-475B-8CAF-D7DB66B77FB7}" dt="2025-08-17T23:43:49.543" v="576" actId="478"/>
        <pc:sldMkLst>
          <pc:docMk/>
          <pc:sldMk cId="3175770755" sldId="386"/>
        </pc:sldMkLst>
        <pc:spChg chg="mod">
          <ac:chgData name="Álvaro Rios" userId="026aa1b822791703" providerId="LiveId" clId="{F4ED2B5D-FF6F-475B-8CAF-D7DB66B77FB7}" dt="2025-08-17T22:45:34.879" v="326" actId="20577"/>
          <ac:spMkLst>
            <pc:docMk/>
            <pc:sldMk cId="3175770755" sldId="386"/>
            <ac:spMk id="5" creationId="{06294FE4-054C-D1C1-079E-6B052AD674D6}"/>
          </ac:spMkLst>
        </pc:spChg>
        <pc:spChg chg="mod">
          <ac:chgData name="Álvaro Rios" userId="026aa1b822791703" providerId="LiveId" clId="{F4ED2B5D-FF6F-475B-8CAF-D7DB66B77FB7}" dt="2025-08-17T22:47:52.937" v="363" actId="20577"/>
          <ac:spMkLst>
            <pc:docMk/>
            <pc:sldMk cId="3175770755" sldId="386"/>
            <ac:spMk id="7" creationId="{9F858E06-09F1-BDC9-D3D5-674972332FC6}"/>
          </ac:spMkLst>
        </pc:spChg>
        <pc:spChg chg="add mod ord">
          <ac:chgData name="Álvaro Rios" userId="026aa1b822791703" providerId="LiveId" clId="{F4ED2B5D-FF6F-475B-8CAF-D7DB66B77FB7}" dt="2025-08-17T22:48:50.686" v="375" actId="1076"/>
          <ac:spMkLst>
            <pc:docMk/>
            <pc:sldMk cId="3175770755" sldId="386"/>
            <ac:spMk id="13" creationId="{273CF66E-89CD-99B5-78B9-2DC1A30F68C0}"/>
          </ac:spMkLst>
        </pc:spChg>
        <pc:spChg chg="add mod">
          <ac:chgData name="Álvaro Rios" userId="026aa1b822791703" providerId="LiveId" clId="{F4ED2B5D-FF6F-475B-8CAF-D7DB66B77FB7}" dt="2025-08-17T22:48:26.110" v="373" actId="1076"/>
          <ac:spMkLst>
            <pc:docMk/>
            <pc:sldMk cId="3175770755" sldId="386"/>
            <ac:spMk id="21" creationId="{8BD128CD-B5A5-25A0-4FF6-EE7F33F56A2F}"/>
          </ac:spMkLst>
        </pc:spChg>
        <pc:spChg chg="add mod">
          <ac:chgData name="Álvaro Rios" userId="026aa1b822791703" providerId="LiveId" clId="{F4ED2B5D-FF6F-475B-8CAF-D7DB66B77FB7}" dt="2025-08-17T22:48:21.638" v="372" actId="1076"/>
          <ac:spMkLst>
            <pc:docMk/>
            <pc:sldMk cId="3175770755" sldId="386"/>
            <ac:spMk id="22" creationId="{FAE34126-5FE2-1078-53DD-C6742763EB67}"/>
          </ac:spMkLst>
        </pc:spChg>
        <pc:picChg chg="add mod">
          <ac:chgData name="Álvaro Rios" userId="026aa1b822791703" providerId="LiveId" clId="{F4ED2B5D-FF6F-475B-8CAF-D7DB66B77FB7}" dt="2025-08-17T22:48:06.343" v="365" actId="1076"/>
          <ac:picMkLst>
            <pc:docMk/>
            <pc:sldMk cId="3175770755" sldId="386"/>
            <ac:picMk id="18" creationId="{18CE7D90-5982-907C-51BE-5AB94DB0CB4D}"/>
          </ac:picMkLst>
        </pc:picChg>
        <pc:picChg chg="add mod">
          <ac:chgData name="Álvaro Rios" userId="026aa1b822791703" providerId="LiveId" clId="{F4ED2B5D-FF6F-475B-8CAF-D7DB66B77FB7}" dt="2025-08-17T22:52:58.454" v="393" actId="1076"/>
          <ac:picMkLst>
            <pc:docMk/>
            <pc:sldMk cId="3175770755" sldId="386"/>
            <ac:picMk id="24" creationId="{79C366AD-EEF3-4265-C893-E841806A793E}"/>
          </ac:picMkLst>
        </pc:picChg>
      </pc:sldChg>
      <pc:sldChg chg="addSp delSp modSp add mod">
        <pc:chgData name="Álvaro Rios" userId="026aa1b822791703" providerId="LiveId" clId="{F4ED2B5D-FF6F-475B-8CAF-D7DB66B77FB7}" dt="2025-08-17T23:44:43.270" v="581" actId="1076"/>
        <pc:sldMkLst>
          <pc:docMk/>
          <pc:sldMk cId="318530769" sldId="387"/>
        </pc:sldMkLst>
        <pc:spChg chg="mod ord">
          <ac:chgData name="Álvaro Rios" userId="026aa1b822791703" providerId="LiveId" clId="{F4ED2B5D-FF6F-475B-8CAF-D7DB66B77FB7}" dt="2025-08-17T22:49:30.733" v="386" actId="1076"/>
          <ac:spMkLst>
            <pc:docMk/>
            <pc:sldMk cId="318530769" sldId="387"/>
            <ac:spMk id="13" creationId="{99F3EA8D-BF80-0B06-D95B-E388B4F559EE}"/>
          </ac:spMkLst>
        </pc:spChg>
        <pc:spChg chg="add mod">
          <ac:chgData name="Álvaro Rios" userId="026aa1b822791703" providerId="LiveId" clId="{F4ED2B5D-FF6F-475B-8CAF-D7DB66B77FB7}" dt="2025-08-17T22:49:41.103" v="388" actId="1076"/>
          <ac:spMkLst>
            <pc:docMk/>
            <pc:sldMk cId="318530769" sldId="387"/>
            <ac:spMk id="17" creationId="{EF446B42-AEAE-7228-E7C3-9ED69E138D43}"/>
          </ac:spMkLst>
        </pc:spChg>
        <pc:spChg chg="add mod">
          <ac:chgData name="Álvaro Rios" userId="026aa1b822791703" providerId="LiveId" clId="{F4ED2B5D-FF6F-475B-8CAF-D7DB66B77FB7}" dt="2025-08-17T22:49:46.598" v="390" actId="1076"/>
          <ac:spMkLst>
            <pc:docMk/>
            <pc:sldMk cId="318530769" sldId="387"/>
            <ac:spMk id="19" creationId="{E75CC0E8-95B6-385F-E253-F123E9202483}"/>
          </ac:spMkLst>
        </pc:spChg>
        <pc:spChg chg="add mod">
          <ac:chgData name="Álvaro Rios" userId="026aa1b822791703" providerId="LiveId" clId="{F4ED2B5D-FF6F-475B-8CAF-D7DB66B77FB7}" dt="2025-08-17T23:44:02.459" v="577" actId="1076"/>
          <ac:spMkLst>
            <pc:docMk/>
            <pc:sldMk cId="318530769" sldId="387"/>
            <ac:spMk id="23" creationId="{98A0617B-6303-0DB7-316E-E1C9680CFC97}"/>
          </ac:spMkLst>
        </pc:spChg>
        <pc:spChg chg="add mod">
          <ac:chgData name="Álvaro Rios" userId="026aa1b822791703" providerId="LiveId" clId="{F4ED2B5D-FF6F-475B-8CAF-D7DB66B77FB7}" dt="2025-08-17T23:44:31.813" v="580" actId="1076"/>
          <ac:spMkLst>
            <pc:docMk/>
            <pc:sldMk cId="318530769" sldId="387"/>
            <ac:spMk id="24" creationId="{D9ECC0EB-C881-D3F8-7695-11D54926BEE0}"/>
          </ac:spMkLst>
        </pc:spChg>
        <pc:spChg chg="add mod">
          <ac:chgData name="Álvaro Rios" userId="026aa1b822791703" providerId="LiveId" clId="{F4ED2B5D-FF6F-475B-8CAF-D7DB66B77FB7}" dt="2025-08-17T23:44:43.270" v="581" actId="1076"/>
          <ac:spMkLst>
            <pc:docMk/>
            <pc:sldMk cId="318530769" sldId="387"/>
            <ac:spMk id="25" creationId="{79834D7A-5601-1EC4-97D9-05046AAD948A}"/>
          </ac:spMkLst>
        </pc:spChg>
        <pc:spChg chg="add mod">
          <ac:chgData name="Álvaro Rios" userId="026aa1b822791703" providerId="LiveId" clId="{F4ED2B5D-FF6F-475B-8CAF-D7DB66B77FB7}" dt="2025-08-17T23:44:11.909" v="579" actId="1076"/>
          <ac:spMkLst>
            <pc:docMk/>
            <pc:sldMk cId="318530769" sldId="387"/>
            <ac:spMk id="26" creationId="{A8BF4E51-DD3A-763B-7C0E-F359C358073D}"/>
          </ac:spMkLst>
        </pc:spChg>
        <pc:picChg chg="add mod">
          <ac:chgData name="Álvaro Rios" userId="026aa1b822791703" providerId="LiveId" clId="{F4ED2B5D-FF6F-475B-8CAF-D7DB66B77FB7}" dt="2025-08-17T22:49:13.007" v="381" actId="14100"/>
          <ac:picMkLst>
            <pc:docMk/>
            <pc:sldMk cId="318530769" sldId="387"/>
            <ac:picMk id="14" creationId="{8C57FA48-3E72-F684-3B3C-9775FE571E1C}"/>
          </ac:picMkLst>
        </pc:picChg>
        <pc:picChg chg="add mod">
          <ac:chgData name="Álvaro Rios" userId="026aa1b822791703" providerId="LiveId" clId="{F4ED2B5D-FF6F-475B-8CAF-D7DB66B77FB7}" dt="2025-08-17T22:53:06.445" v="396" actId="1076"/>
          <ac:picMkLst>
            <pc:docMk/>
            <pc:sldMk cId="318530769" sldId="387"/>
            <ac:picMk id="22" creationId="{0A25424D-6270-7691-B007-19FB4B553A55}"/>
          </ac:picMkLst>
        </pc:picChg>
      </pc:sldChg>
      <pc:sldChg chg="addSp delSp modSp add mod">
        <pc:chgData name="Álvaro Rios" userId="026aa1b822791703" providerId="LiveId" clId="{F4ED2B5D-FF6F-475B-8CAF-D7DB66B77FB7}" dt="2025-08-17T23:45:29.089" v="583" actId="478"/>
        <pc:sldMkLst>
          <pc:docMk/>
          <pc:sldMk cId="1457170152" sldId="388"/>
        </pc:sldMkLst>
        <pc:spChg chg="mod">
          <ac:chgData name="Álvaro Rios" userId="026aa1b822791703" providerId="LiveId" clId="{F4ED2B5D-FF6F-475B-8CAF-D7DB66B77FB7}" dt="2025-08-17T22:53:23.993" v="405" actId="20577"/>
          <ac:spMkLst>
            <pc:docMk/>
            <pc:sldMk cId="1457170152" sldId="388"/>
            <ac:spMk id="5" creationId="{CC0541F7-1EA4-6234-AB16-26A2932A46CA}"/>
          </ac:spMkLst>
        </pc:spChg>
        <pc:spChg chg="add mod">
          <ac:chgData name="Álvaro Rios" userId="026aa1b822791703" providerId="LiveId" clId="{F4ED2B5D-FF6F-475B-8CAF-D7DB66B77FB7}" dt="2025-08-17T23:45:07.604" v="582" actId="1076"/>
          <ac:spMkLst>
            <pc:docMk/>
            <pc:sldMk cId="1457170152" sldId="388"/>
            <ac:spMk id="12" creationId="{654CE39B-680A-0147-6FF7-0C3966158CF0}"/>
          </ac:spMkLst>
        </pc:spChg>
        <pc:spChg chg="mod">
          <ac:chgData name="Álvaro Rios" userId="026aa1b822791703" providerId="LiveId" clId="{F4ED2B5D-FF6F-475B-8CAF-D7DB66B77FB7}" dt="2025-08-17T22:56:43.909" v="440" actId="1076"/>
          <ac:spMkLst>
            <pc:docMk/>
            <pc:sldMk cId="1457170152" sldId="388"/>
            <ac:spMk id="13" creationId="{49F08386-AE31-8D86-4054-7D3142E2D77A}"/>
          </ac:spMkLst>
        </pc:spChg>
        <pc:spChg chg="mod">
          <ac:chgData name="Álvaro Rios" userId="026aa1b822791703" providerId="LiveId" clId="{F4ED2B5D-FF6F-475B-8CAF-D7DB66B77FB7}" dt="2025-08-17T22:56:49.102" v="441" actId="1076"/>
          <ac:spMkLst>
            <pc:docMk/>
            <pc:sldMk cId="1457170152" sldId="388"/>
            <ac:spMk id="21" creationId="{F45EF2E7-D0E1-5B22-DDBC-4B2F6A6CBD9A}"/>
          </ac:spMkLst>
        </pc:spChg>
        <pc:spChg chg="mod">
          <ac:chgData name="Álvaro Rios" userId="026aa1b822791703" providerId="LiveId" clId="{F4ED2B5D-FF6F-475B-8CAF-D7DB66B77FB7}" dt="2025-08-17T22:56:38.717" v="439" actId="1076"/>
          <ac:spMkLst>
            <pc:docMk/>
            <pc:sldMk cId="1457170152" sldId="388"/>
            <ac:spMk id="22" creationId="{12CE8B1A-014A-89C2-F912-891C30474BB5}"/>
          </ac:spMkLst>
        </pc:spChg>
        <pc:picChg chg="add mod">
          <ac:chgData name="Álvaro Rios" userId="026aa1b822791703" providerId="LiveId" clId="{F4ED2B5D-FF6F-475B-8CAF-D7DB66B77FB7}" dt="2025-08-17T22:55:53.274" v="436"/>
          <ac:picMkLst>
            <pc:docMk/>
            <pc:sldMk cId="1457170152" sldId="388"/>
            <ac:picMk id="9" creationId="{AA84FD99-24E3-9E26-E660-74C8EED59024}"/>
          </ac:picMkLst>
        </pc:picChg>
        <pc:picChg chg="mod">
          <ac:chgData name="Álvaro Rios" userId="026aa1b822791703" providerId="LiveId" clId="{F4ED2B5D-FF6F-475B-8CAF-D7DB66B77FB7}" dt="2025-08-17T22:56:35.082" v="438" actId="1076"/>
          <ac:picMkLst>
            <pc:docMk/>
            <pc:sldMk cId="1457170152" sldId="388"/>
            <ac:picMk id="18" creationId="{533B6711-2F43-61C2-6703-65E09333ED00}"/>
          </ac:picMkLst>
        </pc:picChg>
      </pc:sldChg>
      <pc:sldChg chg="addSp delSp modSp add mod">
        <pc:chgData name="Álvaro Rios" userId="026aa1b822791703" providerId="LiveId" clId="{F4ED2B5D-FF6F-475B-8CAF-D7DB66B77FB7}" dt="2025-08-17T23:46:00.832" v="585" actId="478"/>
        <pc:sldMkLst>
          <pc:docMk/>
          <pc:sldMk cId="3048273072" sldId="389"/>
        </pc:sldMkLst>
        <pc:spChg chg="mod">
          <ac:chgData name="Álvaro Rios" userId="026aa1b822791703" providerId="LiveId" clId="{F4ED2B5D-FF6F-475B-8CAF-D7DB66B77FB7}" dt="2025-08-17T22:53:30.371" v="421" actId="20577"/>
          <ac:spMkLst>
            <pc:docMk/>
            <pc:sldMk cId="3048273072" sldId="389"/>
            <ac:spMk id="5" creationId="{EB197C0B-B491-5E8A-7A79-190732DE2FBB}"/>
          </ac:spMkLst>
        </pc:spChg>
        <pc:spChg chg="mod ord">
          <ac:chgData name="Álvaro Rios" userId="026aa1b822791703" providerId="LiveId" clId="{F4ED2B5D-FF6F-475B-8CAF-D7DB66B77FB7}" dt="2025-08-17T22:56:56.758" v="442" actId="1076"/>
          <ac:spMkLst>
            <pc:docMk/>
            <pc:sldMk cId="3048273072" sldId="389"/>
            <ac:spMk id="13" creationId="{BC657E45-E8BC-3D3A-C4BA-B7A109FB8332}"/>
          </ac:spMkLst>
        </pc:spChg>
        <pc:spChg chg="mod ord">
          <ac:chgData name="Álvaro Rios" userId="026aa1b822791703" providerId="LiveId" clId="{F4ED2B5D-FF6F-475B-8CAF-D7DB66B77FB7}" dt="2025-08-17T22:57:01.446" v="443" actId="1076"/>
          <ac:spMkLst>
            <pc:docMk/>
            <pc:sldMk cId="3048273072" sldId="389"/>
            <ac:spMk id="17" creationId="{38CF0A62-E1FA-F4DC-53B5-71477FB7AD85}"/>
          </ac:spMkLst>
        </pc:spChg>
        <pc:spChg chg="mod">
          <ac:chgData name="Álvaro Rios" userId="026aa1b822791703" providerId="LiveId" clId="{F4ED2B5D-FF6F-475B-8CAF-D7DB66B77FB7}" dt="2025-08-17T22:57:09.446" v="444" actId="1076"/>
          <ac:spMkLst>
            <pc:docMk/>
            <pc:sldMk cId="3048273072" sldId="389"/>
            <ac:spMk id="19" creationId="{63CF0C7F-3D19-7F29-D427-FF7A67AC1931}"/>
          </ac:spMkLst>
        </pc:spChg>
        <pc:spChg chg="add mod">
          <ac:chgData name="Álvaro Rios" userId="026aa1b822791703" providerId="LiveId" clId="{F4ED2B5D-FF6F-475B-8CAF-D7DB66B77FB7}" dt="2025-08-17T23:45:43.477" v="584" actId="1076"/>
          <ac:spMkLst>
            <pc:docMk/>
            <pc:sldMk cId="3048273072" sldId="389"/>
            <ac:spMk id="20" creationId="{30CC46A1-D7D1-F0C9-C706-393172131A7C}"/>
          </ac:spMkLst>
        </pc:spChg>
        <pc:picChg chg="add mod">
          <ac:chgData name="Álvaro Rios" userId="026aa1b822791703" providerId="LiveId" clId="{F4ED2B5D-FF6F-475B-8CAF-D7DB66B77FB7}" dt="2025-08-17T22:54:53.550" v="427" actId="1076"/>
          <ac:picMkLst>
            <pc:docMk/>
            <pc:sldMk cId="3048273072" sldId="389"/>
            <ac:picMk id="12" creationId="{E5F85889-E5C0-2993-48C6-AA48C4688A8F}"/>
          </ac:picMkLst>
        </pc:picChg>
        <pc:picChg chg="add del">
          <ac:chgData name="Álvaro Rios" userId="026aa1b822791703" providerId="LiveId" clId="{F4ED2B5D-FF6F-475B-8CAF-D7DB66B77FB7}" dt="2025-08-17T22:55:33.484" v="435" actId="478"/>
          <ac:picMkLst>
            <pc:docMk/>
            <pc:sldMk cId="3048273072" sldId="389"/>
            <ac:picMk id="14" creationId="{F53EBBF3-BF6E-0A25-5940-8FC12404FAFB}"/>
          </ac:picMkLst>
        </pc:picChg>
      </pc:sldChg>
      <pc:sldChg chg="addSp delSp modSp add mod">
        <pc:chgData name="Álvaro Rios" userId="026aa1b822791703" providerId="LiveId" clId="{F4ED2B5D-FF6F-475B-8CAF-D7DB66B77FB7}" dt="2025-08-17T23:32:56.074" v="493"/>
        <pc:sldMkLst>
          <pc:docMk/>
          <pc:sldMk cId="3472374794" sldId="390"/>
        </pc:sldMkLst>
      </pc:sldChg>
      <pc:sldChg chg="addSp delSp modSp add mod ord">
        <pc:chgData name="Álvaro Rios" userId="026aa1b822791703" providerId="LiveId" clId="{F4ED2B5D-FF6F-475B-8CAF-D7DB66B77FB7}" dt="2025-08-17T23:36:27.295" v="545" actId="1076"/>
        <pc:sldMkLst>
          <pc:docMk/>
          <pc:sldMk cId="2976125884" sldId="391"/>
        </pc:sldMkLst>
        <pc:spChg chg="mod">
          <ac:chgData name="Álvaro Rios" userId="026aa1b822791703" providerId="LiveId" clId="{F4ED2B5D-FF6F-475B-8CAF-D7DB66B77FB7}" dt="2025-08-17T23:33:13.590" v="517" actId="20577"/>
          <ac:spMkLst>
            <pc:docMk/>
            <pc:sldMk cId="2976125884" sldId="391"/>
            <ac:spMk id="7" creationId="{A0866DB5-8E4E-837B-A332-070E4093A0E9}"/>
          </ac:spMkLst>
        </pc:spChg>
      </pc:sldChg>
      <pc:sldChg chg="addSp delSp modSp add mod">
        <pc:chgData name="Álvaro Rios" userId="026aa1b822791703" providerId="LiveId" clId="{F4ED2B5D-FF6F-475B-8CAF-D7DB66B77FB7}" dt="2025-08-25T02:43:43.102" v="637" actId="1076"/>
        <pc:sldMkLst>
          <pc:docMk/>
          <pc:sldMk cId="2616471534" sldId="396"/>
        </pc:sldMkLst>
        <pc:spChg chg="mod">
          <ac:chgData name="Álvaro Rios" userId="026aa1b822791703" providerId="LiveId" clId="{F4ED2B5D-FF6F-475B-8CAF-D7DB66B77FB7}" dt="2025-08-25T02:37:00.926" v="612" actId="20577"/>
          <ac:spMkLst>
            <pc:docMk/>
            <pc:sldMk cId="2616471534" sldId="396"/>
            <ac:spMk id="5" creationId="{5E5C6842-4614-C717-080D-CE09A512FF49}"/>
          </ac:spMkLst>
        </pc:spChg>
        <pc:spChg chg="mod">
          <ac:chgData name="Álvaro Rios" userId="026aa1b822791703" providerId="LiveId" clId="{F4ED2B5D-FF6F-475B-8CAF-D7DB66B77FB7}" dt="2025-08-25T02:43:35.687" v="635" actId="20577"/>
          <ac:spMkLst>
            <pc:docMk/>
            <pc:sldMk cId="2616471534" sldId="396"/>
            <ac:spMk id="7" creationId="{38794E74-6AFF-CFA6-B036-370D303CF715}"/>
          </ac:spMkLst>
        </pc:spChg>
        <pc:picChg chg="add mod">
          <ac:chgData name="Álvaro Rios" userId="026aa1b822791703" providerId="LiveId" clId="{F4ED2B5D-FF6F-475B-8CAF-D7DB66B77FB7}" dt="2025-08-25T02:37:32.080" v="619" actId="1076"/>
          <ac:picMkLst>
            <pc:docMk/>
            <pc:sldMk cId="2616471534" sldId="396"/>
            <ac:picMk id="14" creationId="{DF66621F-9CC7-CC2F-33FE-221DAC10E6BE}"/>
          </ac:picMkLst>
        </pc:picChg>
        <pc:picChg chg="add mod">
          <ac:chgData name="Álvaro Rios" userId="026aa1b822791703" providerId="LiveId" clId="{F4ED2B5D-FF6F-475B-8CAF-D7DB66B77FB7}" dt="2025-08-25T02:43:43.102" v="637" actId="1076"/>
          <ac:picMkLst>
            <pc:docMk/>
            <pc:sldMk cId="2616471534" sldId="396"/>
            <ac:picMk id="18" creationId="{E3C9CD88-69BD-2F6A-FE4D-7D21C257A83A}"/>
          </ac:picMkLst>
        </pc:picChg>
      </pc:sldChg>
      <pc:sldChg chg="addSp delSp modSp add mod">
        <pc:chgData name="Álvaro Rios" userId="026aa1b822791703" providerId="LiveId" clId="{F4ED2B5D-FF6F-475B-8CAF-D7DB66B77FB7}" dt="2025-08-25T02:45:07.702" v="659" actId="1076"/>
        <pc:sldMkLst>
          <pc:docMk/>
          <pc:sldMk cId="1522921325" sldId="397"/>
        </pc:sldMkLst>
        <pc:spChg chg="mod">
          <ac:chgData name="Álvaro Rios" userId="026aa1b822791703" providerId="LiveId" clId="{F4ED2B5D-FF6F-475B-8CAF-D7DB66B77FB7}" dt="2025-08-25T02:44:02.609" v="651" actId="20577"/>
          <ac:spMkLst>
            <pc:docMk/>
            <pc:sldMk cId="1522921325" sldId="397"/>
            <ac:spMk id="5" creationId="{43FDD083-6DE2-CFC1-3C22-33FE85E95714}"/>
          </ac:spMkLst>
        </pc:spChg>
        <pc:picChg chg="add mod">
          <ac:chgData name="Álvaro Rios" userId="026aa1b822791703" providerId="LiveId" clId="{F4ED2B5D-FF6F-475B-8CAF-D7DB66B77FB7}" dt="2025-08-25T02:44:49.998" v="654" actId="1076"/>
          <ac:picMkLst>
            <pc:docMk/>
            <pc:sldMk cId="1522921325" sldId="397"/>
            <ac:picMk id="12" creationId="{5BAA4BB3-BF2B-0CD6-B0E0-55C897F121DE}"/>
          </ac:picMkLst>
        </pc:picChg>
        <pc:picChg chg="add mod">
          <ac:chgData name="Álvaro Rios" userId="026aa1b822791703" providerId="LiveId" clId="{F4ED2B5D-FF6F-475B-8CAF-D7DB66B77FB7}" dt="2025-08-25T02:45:07.702" v="659" actId="1076"/>
          <ac:picMkLst>
            <pc:docMk/>
            <pc:sldMk cId="1522921325" sldId="397"/>
            <ac:picMk id="15" creationId="{226118B9-93A8-7F46-E089-BB7D19065A5F}"/>
          </ac:picMkLst>
        </pc:picChg>
      </pc:sldChg>
      <pc:sldChg chg="add del">
        <pc:chgData name="Álvaro Rios" userId="026aa1b822791703" providerId="LiveId" clId="{F4ED2B5D-FF6F-475B-8CAF-D7DB66B77FB7}" dt="2025-08-25T02:36:48.406" v="589"/>
        <pc:sldMkLst>
          <pc:docMk/>
          <pc:sldMk cId="1870525790" sldId="397"/>
        </pc:sldMkLst>
      </pc:sldChg>
      <pc:sldChg chg="add del">
        <pc:chgData name="Álvaro Rios" userId="026aa1b822791703" providerId="LiveId" clId="{F4ED2B5D-FF6F-475B-8CAF-D7DB66B77FB7}" dt="2025-08-25T02:36:39.232" v="587" actId="47"/>
        <pc:sldMkLst>
          <pc:docMk/>
          <pc:sldMk cId="2624043011" sldId="397"/>
        </pc:sldMkLst>
      </pc:sldChg>
      <pc:sldChg chg="addSp delSp modSp add mod">
        <pc:chgData name="Álvaro Rios" userId="026aa1b822791703" providerId="LiveId" clId="{F4ED2B5D-FF6F-475B-8CAF-D7DB66B77FB7}" dt="2025-08-25T02:47:05.262" v="681" actId="1076"/>
        <pc:sldMkLst>
          <pc:docMk/>
          <pc:sldMk cId="2560156063" sldId="398"/>
        </pc:sldMkLst>
        <pc:spChg chg="mod">
          <ac:chgData name="Álvaro Rios" userId="026aa1b822791703" providerId="LiveId" clId="{F4ED2B5D-FF6F-475B-8CAF-D7DB66B77FB7}" dt="2025-08-25T02:45:44.067" v="672" actId="20577"/>
          <ac:spMkLst>
            <pc:docMk/>
            <pc:sldMk cId="2560156063" sldId="398"/>
            <ac:spMk id="5" creationId="{580E7BF4-8C5B-51D7-0F76-E14597BE1031}"/>
          </ac:spMkLst>
        </pc:spChg>
        <pc:picChg chg="add mod">
          <ac:chgData name="Álvaro Rios" userId="026aa1b822791703" providerId="LiveId" clId="{F4ED2B5D-FF6F-475B-8CAF-D7DB66B77FB7}" dt="2025-08-25T02:46:15.486" v="678" actId="1076"/>
          <ac:picMkLst>
            <pc:docMk/>
            <pc:sldMk cId="2560156063" sldId="398"/>
            <ac:picMk id="13" creationId="{CA7B4BF3-B565-A246-7E3B-DD191A3EAC2B}"/>
          </ac:picMkLst>
        </pc:picChg>
        <pc:picChg chg="add mod">
          <ac:chgData name="Álvaro Rios" userId="026aa1b822791703" providerId="LiveId" clId="{F4ED2B5D-FF6F-475B-8CAF-D7DB66B77FB7}" dt="2025-08-25T02:47:05.262" v="681" actId="1076"/>
          <ac:picMkLst>
            <pc:docMk/>
            <pc:sldMk cId="2560156063" sldId="398"/>
            <ac:picMk id="17" creationId="{8A8609B5-30E9-F096-5AFD-800F62D2F428}"/>
          </ac:picMkLst>
        </pc:picChg>
      </pc:sldChg>
      <pc:sldChg chg="addSp delSp modSp add mod">
        <pc:chgData name="Álvaro Rios" userId="026aa1b822791703" providerId="LiveId" clId="{F4ED2B5D-FF6F-475B-8CAF-D7DB66B77FB7}" dt="2025-08-25T02:55:16.676" v="722" actId="1076"/>
        <pc:sldMkLst>
          <pc:docMk/>
          <pc:sldMk cId="917257330" sldId="399"/>
        </pc:sldMkLst>
        <pc:spChg chg="mod">
          <ac:chgData name="Álvaro Rios" userId="026aa1b822791703" providerId="LiveId" clId="{F4ED2B5D-FF6F-475B-8CAF-D7DB66B77FB7}" dt="2025-08-25T02:55:16.676" v="722" actId="1076"/>
          <ac:spMkLst>
            <pc:docMk/>
            <pc:sldMk cId="917257330" sldId="399"/>
            <ac:spMk id="5" creationId="{581EA7B4-F098-707F-4361-8B990721CB15}"/>
          </ac:spMkLst>
        </pc:spChg>
        <pc:picChg chg="add mod">
          <ac:chgData name="Álvaro Rios" userId="026aa1b822791703" providerId="LiveId" clId="{F4ED2B5D-FF6F-475B-8CAF-D7DB66B77FB7}" dt="2025-08-25T02:48:12.878" v="690" actId="1076"/>
          <ac:picMkLst>
            <pc:docMk/>
            <pc:sldMk cId="917257330" sldId="399"/>
            <ac:picMk id="12" creationId="{C038EB4D-1E7D-3CAA-E98D-A4BE0FDB558D}"/>
          </ac:picMkLst>
        </pc:picChg>
        <pc:picChg chg="add mod">
          <ac:chgData name="Álvaro Rios" userId="026aa1b822791703" providerId="LiveId" clId="{F4ED2B5D-FF6F-475B-8CAF-D7DB66B77FB7}" dt="2025-08-25T02:48:15.189" v="691" actId="14100"/>
          <ac:picMkLst>
            <pc:docMk/>
            <pc:sldMk cId="917257330" sldId="399"/>
            <ac:picMk id="15" creationId="{B174073F-D753-0431-F194-145346E95706}"/>
          </ac:picMkLst>
        </pc:picChg>
      </pc:sldChg>
      <pc:sldChg chg="addSp delSp modSp add mod">
        <pc:chgData name="Álvaro Rios" userId="026aa1b822791703" providerId="LiveId" clId="{F4ED2B5D-FF6F-475B-8CAF-D7DB66B77FB7}" dt="2025-08-25T02:57:32.187" v="780" actId="1076"/>
        <pc:sldMkLst>
          <pc:docMk/>
          <pc:sldMk cId="3361256195" sldId="400"/>
        </pc:sldMkLst>
        <pc:spChg chg="mod">
          <ac:chgData name="Álvaro Rios" userId="026aa1b822791703" providerId="LiveId" clId="{F4ED2B5D-FF6F-475B-8CAF-D7DB66B77FB7}" dt="2025-08-25T02:56:21.269" v="750" actId="20577"/>
          <ac:spMkLst>
            <pc:docMk/>
            <pc:sldMk cId="3361256195" sldId="400"/>
            <ac:spMk id="7" creationId="{182F8108-19FE-283C-6737-37839976271A}"/>
          </ac:spMkLst>
        </pc:spChg>
        <pc:picChg chg="add mod">
          <ac:chgData name="Álvaro Rios" userId="026aa1b822791703" providerId="LiveId" clId="{F4ED2B5D-FF6F-475B-8CAF-D7DB66B77FB7}" dt="2025-08-25T02:57:32.187" v="780" actId="1076"/>
          <ac:picMkLst>
            <pc:docMk/>
            <pc:sldMk cId="3361256195" sldId="400"/>
            <ac:picMk id="12" creationId="{6230CD1E-0B27-DC29-19A5-FB2A51A891C5}"/>
          </ac:picMkLst>
        </pc:picChg>
      </pc:sldChg>
      <pc:sldChg chg="addSp delSp modSp add mod">
        <pc:chgData name="Álvaro Rios" userId="026aa1b822791703" providerId="LiveId" clId="{F4ED2B5D-FF6F-475B-8CAF-D7DB66B77FB7}" dt="2025-08-25T02:58:57.771" v="782" actId="1076"/>
        <pc:sldMkLst>
          <pc:docMk/>
          <pc:sldMk cId="3738735929" sldId="401"/>
        </pc:sldMkLst>
        <pc:spChg chg="mod">
          <ac:chgData name="Álvaro Rios" userId="026aa1b822791703" providerId="LiveId" clId="{F4ED2B5D-FF6F-475B-8CAF-D7DB66B77FB7}" dt="2025-08-25T02:56:27.776" v="759" actId="20577"/>
          <ac:spMkLst>
            <pc:docMk/>
            <pc:sldMk cId="3738735929" sldId="401"/>
            <ac:spMk id="7" creationId="{1867144C-52CF-DB1B-5C3A-D9535625C966}"/>
          </ac:spMkLst>
        </pc:spChg>
        <pc:picChg chg="add mod">
          <ac:chgData name="Álvaro Rios" userId="026aa1b822791703" providerId="LiveId" clId="{F4ED2B5D-FF6F-475B-8CAF-D7DB66B77FB7}" dt="2025-08-25T02:58:57.771" v="782" actId="1076"/>
          <ac:picMkLst>
            <pc:docMk/>
            <pc:sldMk cId="3738735929" sldId="401"/>
            <ac:picMk id="13" creationId="{BCCBFAC8-D4F6-03DA-7EF4-40CDF3621C8F}"/>
          </ac:picMkLst>
        </pc:picChg>
      </pc:sldChg>
      <pc:sldChg chg="addSp delSp modSp add mod">
        <pc:chgData name="Álvaro Rios" userId="026aa1b822791703" providerId="LiveId" clId="{F4ED2B5D-FF6F-475B-8CAF-D7DB66B77FB7}" dt="2025-08-25T02:59:35.403" v="784" actId="1076"/>
        <pc:sldMkLst>
          <pc:docMk/>
          <pc:sldMk cId="3816752425" sldId="402"/>
        </pc:sldMkLst>
        <pc:spChg chg="mod">
          <ac:chgData name="Álvaro Rios" userId="026aa1b822791703" providerId="LiveId" clId="{F4ED2B5D-FF6F-475B-8CAF-D7DB66B77FB7}" dt="2025-08-25T02:56:32.336" v="766" actId="20577"/>
          <ac:spMkLst>
            <pc:docMk/>
            <pc:sldMk cId="3816752425" sldId="402"/>
            <ac:spMk id="7" creationId="{EBDEB777-03F0-307F-4A99-9488B8F7D3A0}"/>
          </ac:spMkLst>
        </pc:spChg>
        <pc:picChg chg="add mod">
          <ac:chgData name="Álvaro Rios" userId="026aa1b822791703" providerId="LiveId" clId="{F4ED2B5D-FF6F-475B-8CAF-D7DB66B77FB7}" dt="2025-08-25T02:59:35.403" v="784" actId="1076"/>
          <ac:picMkLst>
            <pc:docMk/>
            <pc:sldMk cId="3816752425" sldId="402"/>
            <ac:picMk id="12" creationId="{8DFA138D-E0FC-5372-1C41-3780C6BE7312}"/>
          </ac:picMkLst>
        </pc:picChg>
      </pc:sldChg>
      <pc:sldChg chg="addSp delSp modSp add mod">
        <pc:chgData name="Álvaro Rios" userId="026aa1b822791703" providerId="LiveId" clId="{F4ED2B5D-FF6F-475B-8CAF-D7DB66B77FB7}" dt="2025-08-25T02:59:57.651" v="786" actId="1076"/>
        <pc:sldMkLst>
          <pc:docMk/>
          <pc:sldMk cId="2095041120" sldId="403"/>
        </pc:sldMkLst>
        <pc:spChg chg="mod">
          <ac:chgData name="Álvaro Rios" userId="026aa1b822791703" providerId="LiveId" clId="{F4ED2B5D-FF6F-475B-8CAF-D7DB66B77FB7}" dt="2025-08-25T02:56:37.372" v="773" actId="20577"/>
          <ac:spMkLst>
            <pc:docMk/>
            <pc:sldMk cId="2095041120" sldId="403"/>
            <ac:spMk id="7" creationId="{75054721-90E7-63CC-FA1E-ABB51B57956E}"/>
          </ac:spMkLst>
        </pc:spChg>
        <pc:picChg chg="add mod">
          <ac:chgData name="Álvaro Rios" userId="026aa1b822791703" providerId="LiveId" clId="{F4ED2B5D-FF6F-475B-8CAF-D7DB66B77FB7}" dt="2025-08-25T02:59:57.651" v="786" actId="1076"/>
          <ac:picMkLst>
            <pc:docMk/>
            <pc:sldMk cId="2095041120" sldId="403"/>
            <ac:picMk id="13" creationId="{33EFFE06-F38C-D578-AA06-0E1CBE0C8528}"/>
          </ac:picMkLst>
        </pc:picChg>
      </pc:sldChg>
      <pc:sldChg chg="addSp delSp modSp add mod ord">
        <pc:chgData name="Álvaro Rios" userId="026aa1b822791703" providerId="LiveId" clId="{F4ED2B5D-FF6F-475B-8CAF-D7DB66B77FB7}" dt="2025-08-25T03:01:34.704" v="808"/>
        <pc:sldMkLst>
          <pc:docMk/>
          <pc:sldMk cId="2681368578" sldId="404"/>
        </pc:sldMkLst>
        <pc:spChg chg="mod">
          <ac:chgData name="Álvaro Rios" userId="026aa1b822791703" providerId="LiveId" clId="{F4ED2B5D-FF6F-475B-8CAF-D7DB66B77FB7}" dt="2025-08-25T03:00:06.467" v="796" actId="20577"/>
          <ac:spMkLst>
            <pc:docMk/>
            <pc:sldMk cId="2681368578" sldId="404"/>
            <ac:spMk id="5" creationId="{162AB9CA-88B5-FE5B-8280-18A2844D8391}"/>
          </ac:spMkLst>
        </pc:spChg>
        <pc:picChg chg="add mod">
          <ac:chgData name="Álvaro Rios" userId="026aa1b822791703" providerId="LiveId" clId="{F4ED2B5D-FF6F-475B-8CAF-D7DB66B77FB7}" dt="2025-08-25T03:01:21.707" v="806" actId="14100"/>
          <ac:picMkLst>
            <pc:docMk/>
            <pc:sldMk cId="2681368578" sldId="404"/>
            <ac:picMk id="12" creationId="{4EFC0A00-9F3A-C9C7-C993-C25E2CC62F1D}"/>
          </ac:picMkLst>
        </pc:picChg>
        <pc:picChg chg="add mod">
          <ac:chgData name="Álvaro Rios" userId="026aa1b822791703" providerId="LiveId" clId="{F4ED2B5D-FF6F-475B-8CAF-D7DB66B77FB7}" dt="2025-08-25T03:01:13.779" v="804" actId="1076"/>
          <ac:picMkLst>
            <pc:docMk/>
            <pc:sldMk cId="2681368578" sldId="404"/>
            <ac:picMk id="17" creationId="{91313F5B-4EE9-E7E9-5F78-25537CB9C7C9}"/>
          </ac:picMkLst>
        </pc:picChg>
      </pc:sldChg>
      <pc:sldChg chg="addSp delSp modSp add mod">
        <pc:chgData name="Álvaro Rios" userId="026aa1b822791703" providerId="LiveId" clId="{F4ED2B5D-FF6F-475B-8CAF-D7DB66B77FB7}" dt="2025-08-25T03:04:02.220" v="829" actId="1076"/>
        <pc:sldMkLst>
          <pc:docMk/>
          <pc:sldMk cId="3942976564" sldId="405"/>
        </pc:sldMkLst>
        <pc:spChg chg="mod">
          <ac:chgData name="Álvaro Rios" userId="026aa1b822791703" providerId="LiveId" clId="{F4ED2B5D-FF6F-475B-8CAF-D7DB66B77FB7}" dt="2025-08-25T03:01:55.567" v="822" actId="20577"/>
          <ac:spMkLst>
            <pc:docMk/>
            <pc:sldMk cId="3942976564" sldId="405"/>
            <ac:spMk id="7" creationId="{BE83BD04-53D8-A596-05C7-D8B7C4D435C8}"/>
          </ac:spMkLst>
        </pc:spChg>
        <pc:picChg chg="add mod">
          <ac:chgData name="Álvaro Rios" userId="026aa1b822791703" providerId="LiveId" clId="{F4ED2B5D-FF6F-475B-8CAF-D7DB66B77FB7}" dt="2025-08-25T03:03:33.402" v="827" actId="1076"/>
          <ac:picMkLst>
            <pc:docMk/>
            <pc:sldMk cId="3942976564" sldId="405"/>
            <ac:picMk id="13" creationId="{5EE7B195-323A-1A63-2337-A5DDB1D8A577}"/>
          </ac:picMkLst>
        </pc:picChg>
      </pc:sldChg>
    </pc:docChg>
  </pc:docChgLst>
  <pc:docChgLst>
    <pc:chgData name="Álvaro Lopes Rios" userId="026aa1b822791703" providerId="LiveId" clId="{62CC3D7E-2D8A-4096-9C38-A5DB327E48FA}"/>
    <pc:docChg chg="undo custSel addSld delSld modSld sldOrd modSection">
      <pc:chgData name="Álvaro Lopes Rios" userId="026aa1b822791703" providerId="LiveId" clId="{62CC3D7E-2D8A-4096-9C38-A5DB327E48FA}" dt="2025-07-09T02:14:26.241" v="4885" actId="20577"/>
      <pc:docMkLst>
        <pc:docMk/>
      </pc:docMkLst>
      <pc:sldChg chg="addSp delSp modSp mod">
        <pc:chgData name="Álvaro Lopes Rios" userId="026aa1b822791703" providerId="LiveId" clId="{62CC3D7E-2D8A-4096-9C38-A5DB327E48FA}" dt="2025-07-08T02:22:55.752" v="523" actId="20577"/>
        <pc:sldMkLst>
          <pc:docMk/>
          <pc:sldMk cId="3634024386" sldId="257"/>
        </pc:sldMkLst>
      </pc:sldChg>
      <pc:sldChg chg="modSp mod">
        <pc:chgData name="Álvaro Lopes Rios" userId="026aa1b822791703" providerId="LiveId" clId="{62CC3D7E-2D8A-4096-9C38-A5DB327E48FA}" dt="2025-07-09T02:14:26.241" v="4885" actId="20577"/>
        <pc:sldMkLst>
          <pc:docMk/>
          <pc:sldMk cId="3150115577" sldId="262"/>
        </pc:sldMkLst>
      </pc:sldChg>
      <pc:sldChg chg="addSp delSp modSp mod delAnim">
        <pc:chgData name="Álvaro Lopes Rios" userId="026aa1b822791703" providerId="LiveId" clId="{62CC3D7E-2D8A-4096-9C38-A5DB327E48FA}" dt="2025-07-08T02:34:52.485" v="1065" actId="1038"/>
        <pc:sldMkLst>
          <pc:docMk/>
          <pc:sldMk cId="2929649460" sldId="263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3854510565" sldId="265"/>
        </pc:sldMkLst>
      </pc:sldChg>
      <pc:sldChg chg="addSp delSp modSp del mod">
        <pc:chgData name="Álvaro Lopes Rios" userId="026aa1b822791703" providerId="LiveId" clId="{62CC3D7E-2D8A-4096-9C38-A5DB327E48FA}" dt="2025-07-09T01:50:30.024" v="4882" actId="47"/>
        <pc:sldMkLst>
          <pc:docMk/>
          <pc:sldMk cId="1102779294" sldId="280"/>
        </pc:sldMkLst>
      </pc:sldChg>
      <pc:sldChg chg="modSp del mod">
        <pc:chgData name="Álvaro Lopes Rios" userId="026aa1b822791703" providerId="LiveId" clId="{62CC3D7E-2D8A-4096-9C38-A5DB327E48FA}" dt="2025-07-08T03:45:17.032" v="3486" actId="47"/>
        <pc:sldMkLst>
          <pc:docMk/>
          <pc:sldMk cId="3928266748" sldId="304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2584860806" sldId="305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659084636" sldId="306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1544239667" sldId="307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925399088" sldId="309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4018387344" sldId="310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2176836578" sldId="312"/>
        </pc:sldMkLst>
      </pc:sldChg>
      <pc:sldChg chg="del">
        <pc:chgData name="Álvaro Lopes Rios" userId="026aa1b822791703" providerId="LiveId" clId="{62CC3D7E-2D8A-4096-9C38-A5DB327E48FA}" dt="2025-07-09T01:44:54.724" v="4834" actId="47"/>
        <pc:sldMkLst>
          <pc:docMk/>
          <pc:sldMk cId="525188991" sldId="313"/>
        </pc:sldMkLst>
      </pc:sldChg>
      <pc:sldChg chg="delSp modSp add mod">
        <pc:chgData name="Álvaro Lopes Rios" userId="026aa1b822791703" providerId="LiveId" clId="{62CC3D7E-2D8A-4096-9C38-A5DB327E48FA}" dt="2025-07-08T02:40:26.004" v="1553" actId="1076"/>
        <pc:sldMkLst>
          <pc:docMk/>
          <pc:sldMk cId="1290224656" sldId="314"/>
        </pc:sldMkLst>
      </pc:sldChg>
      <pc:sldChg chg="delSp modSp add mod ord">
        <pc:chgData name="Álvaro Lopes Rios" userId="026aa1b822791703" providerId="LiveId" clId="{62CC3D7E-2D8A-4096-9C38-A5DB327E48FA}" dt="2025-07-08T02:59:34.111" v="2098" actId="6549"/>
        <pc:sldMkLst>
          <pc:docMk/>
          <pc:sldMk cId="3526427144" sldId="315"/>
        </pc:sldMkLst>
      </pc:sldChg>
      <pc:sldChg chg="addSp delSp modSp add mod delAnim">
        <pc:chgData name="Álvaro Lopes Rios" userId="026aa1b822791703" providerId="LiveId" clId="{62CC3D7E-2D8A-4096-9C38-A5DB327E48FA}" dt="2025-07-08T02:51:54.847" v="1865" actId="113"/>
        <pc:sldMkLst>
          <pc:docMk/>
          <pc:sldMk cId="3208218661" sldId="316"/>
        </pc:sldMkLst>
      </pc:sldChg>
      <pc:sldChg chg="addSp delSp modSp add mod delAnim modNotesTx">
        <pc:chgData name="Álvaro Lopes Rios" userId="026aa1b822791703" providerId="LiveId" clId="{62CC3D7E-2D8A-4096-9C38-A5DB327E48FA}" dt="2025-07-08T04:01:23.596" v="3612" actId="1076"/>
        <pc:sldMkLst>
          <pc:docMk/>
          <pc:sldMk cId="854970321" sldId="317"/>
        </pc:sldMkLst>
      </pc:sldChg>
      <pc:sldChg chg="addSp delSp modSp add mod ord delAnim">
        <pc:chgData name="Álvaro Lopes Rios" userId="026aa1b822791703" providerId="LiveId" clId="{62CC3D7E-2D8A-4096-9C38-A5DB327E48FA}" dt="2025-07-08T03:07:18.850" v="2382" actId="1076"/>
        <pc:sldMkLst>
          <pc:docMk/>
          <pc:sldMk cId="337058496" sldId="318"/>
        </pc:sldMkLst>
      </pc:sldChg>
      <pc:sldChg chg="addSp modSp add mod modAnim modNotesTx">
        <pc:chgData name="Álvaro Lopes Rios" userId="026aa1b822791703" providerId="LiveId" clId="{62CC3D7E-2D8A-4096-9C38-A5DB327E48FA}" dt="2025-07-08T03:41:17.408" v="3419" actId="20577"/>
        <pc:sldMkLst>
          <pc:docMk/>
          <pc:sldMk cId="2185399761" sldId="319"/>
        </pc:sldMkLst>
      </pc:sldChg>
      <pc:sldChg chg="add del">
        <pc:chgData name="Álvaro Lopes Rios" userId="026aa1b822791703" providerId="LiveId" clId="{62CC3D7E-2D8A-4096-9C38-A5DB327E48FA}" dt="2025-07-08T03:08:04.932" v="2384"/>
        <pc:sldMkLst>
          <pc:docMk/>
          <pc:sldMk cId="2368356387" sldId="320"/>
        </pc:sldMkLst>
      </pc:sldChg>
      <pc:sldChg chg="addSp modSp add mod modAnim">
        <pc:chgData name="Álvaro Lopes Rios" userId="026aa1b822791703" providerId="LiveId" clId="{62CC3D7E-2D8A-4096-9C38-A5DB327E48FA}" dt="2025-07-08T03:20:26.639" v="3206"/>
        <pc:sldMkLst>
          <pc:docMk/>
          <pc:sldMk cId="2896913657" sldId="320"/>
        </pc:sldMkLst>
      </pc:sldChg>
      <pc:sldChg chg="addSp delSp modSp add mod delAnim modAnim">
        <pc:chgData name="Álvaro Lopes Rios" userId="026aa1b822791703" providerId="LiveId" clId="{62CC3D7E-2D8A-4096-9C38-A5DB327E48FA}" dt="2025-07-08T03:24:41.780" v="3270" actId="14100"/>
        <pc:sldMkLst>
          <pc:docMk/>
          <pc:sldMk cId="2866374458" sldId="321"/>
        </pc:sldMkLst>
      </pc:sldChg>
      <pc:sldChg chg="delSp modSp add mod delAnim">
        <pc:chgData name="Álvaro Lopes Rios" userId="026aa1b822791703" providerId="LiveId" clId="{62CC3D7E-2D8A-4096-9C38-A5DB327E48FA}" dt="2025-07-08T03:28:15.910" v="3326" actId="20577"/>
        <pc:sldMkLst>
          <pc:docMk/>
          <pc:sldMk cId="2543622248" sldId="322"/>
        </pc:sldMkLst>
      </pc:sldChg>
      <pc:sldChg chg="modSp add mod">
        <pc:chgData name="Álvaro Lopes Rios" userId="026aa1b822791703" providerId="LiveId" clId="{62CC3D7E-2D8A-4096-9C38-A5DB327E48FA}" dt="2025-07-08T03:31:13.963" v="3386" actId="255"/>
        <pc:sldMkLst>
          <pc:docMk/>
          <pc:sldMk cId="2713915690" sldId="323"/>
        </pc:sldMkLst>
      </pc:sldChg>
      <pc:sldChg chg="add del">
        <pc:chgData name="Álvaro Lopes Rios" userId="026aa1b822791703" providerId="LiveId" clId="{62CC3D7E-2D8A-4096-9C38-A5DB327E48FA}" dt="2025-07-08T04:21:08.330" v="3706" actId="47"/>
        <pc:sldMkLst>
          <pc:docMk/>
          <pc:sldMk cId="3444889203" sldId="324"/>
        </pc:sldMkLst>
      </pc:sldChg>
      <pc:sldChg chg="addSp delSp modSp add mod delAnim">
        <pc:chgData name="Álvaro Lopes Rios" userId="026aa1b822791703" providerId="LiveId" clId="{62CC3D7E-2D8A-4096-9C38-A5DB327E48FA}" dt="2025-07-08T13:16:20.579" v="4132" actId="1076"/>
        <pc:sldMkLst>
          <pc:docMk/>
          <pc:sldMk cId="3796932930" sldId="325"/>
        </pc:sldMkLst>
      </pc:sldChg>
      <pc:sldChg chg="addSp delSp modSp add mod">
        <pc:chgData name="Álvaro Lopes Rios" userId="026aa1b822791703" providerId="LiveId" clId="{62CC3D7E-2D8A-4096-9C38-A5DB327E48FA}" dt="2025-07-08T04:02:25.106" v="3616" actId="21"/>
        <pc:sldMkLst>
          <pc:docMk/>
          <pc:sldMk cId="2977956640" sldId="326"/>
        </pc:sldMkLst>
      </pc:sldChg>
      <pc:sldChg chg="addSp delSp modSp add mod modNotesTx">
        <pc:chgData name="Álvaro Lopes Rios" userId="026aa1b822791703" providerId="LiveId" clId="{62CC3D7E-2D8A-4096-9C38-A5DB327E48FA}" dt="2025-07-09T01:38:47.514" v="4803" actId="20577"/>
        <pc:sldMkLst>
          <pc:docMk/>
          <pc:sldMk cId="1373027803" sldId="327"/>
        </pc:sldMkLst>
      </pc:sldChg>
      <pc:sldChg chg="addSp delSp modSp add del mod">
        <pc:chgData name="Álvaro Lopes Rios" userId="026aa1b822791703" providerId="LiveId" clId="{62CC3D7E-2D8A-4096-9C38-A5DB327E48FA}" dt="2025-07-08T04:00:44.256" v="3606" actId="47"/>
        <pc:sldMkLst>
          <pc:docMk/>
          <pc:sldMk cId="2220211035" sldId="327"/>
        </pc:sldMkLst>
      </pc:sldChg>
      <pc:sldChg chg="addSp delSp modSp add mod modNotesTx">
        <pc:chgData name="Álvaro Lopes Rios" userId="026aa1b822791703" providerId="LiveId" clId="{62CC3D7E-2D8A-4096-9C38-A5DB327E48FA}" dt="2025-07-08T12:48:39.319" v="3861" actId="478"/>
        <pc:sldMkLst>
          <pc:docMk/>
          <pc:sldMk cId="1535243284" sldId="328"/>
        </pc:sldMkLst>
      </pc:sldChg>
      <pc:sldChg chg="addSp delSp modSp add del mod">
        <pc:chgData name="Álvaro Lopes Rios" userId="026aa1b822791703" providerId="LiveId" clId="{62CC3D7E-2D8A-4096-9C38-A5DB327E48FA}" dt="2025-07-08T04:00:44.256" v="3606" actId="47"/>
        <pc:sldMkLst>
          <pc:docMk/>
          <pc:sldMk cId="3915622884" sldId="328"/>
        </pc:sldMkLst>
      </pc:sldChg>
      <pc:sldChg chg="addSp delSp modSp add mod">
        <pc:chgData name="Álvaro Lopes Rios" userId="026aa1b822791703" providerId="LiveId" clId="{62CC3D7E-2D8A-4096-9C38-A5DB327E48FA}" dt="2025-07-08T12:56:10.763" v="3916" actId="478"/>
        <pc:sldMkLst>
          <pc:docMk/>
          <pc:sldMk cId="2685982217" sldId="329"/>
        </pc:sldMkLst>
      </pc:sldChg>
      <pc:sldChg chg="addSp delSp modSp add mod modNotesTx">
        <pc:chgData name="Álvaro Lopes Rios" userId="026aa1b822791703" providerId="LiveId" clId="{62CC3D7E-2D8A-4096-9C38-A5DB327E48FA}" dt="2025-07-09T01:41:14.608" v="4812" actId="20577"/>
        <pc:sldMkLst>
          <pc:docMk/>
          <pc:sldMk cId="1222487865" sldId="330"/>
        </pc:sldMkLst>
      </pc:sldChg>
      <pc:sldChg chg="addSp delSp modSp add mod ord">
        <pc:chgData name="Álvaro Lopes Rios" userId="026aa1b822791703" providerId="LiveId" clId="{62CC3D7E-2D8A-4096-9C38-A5DB327E48FA}" dt="2025-07-08T13:10:20.713" v="4125" actId="313"/>
        <pc:sldMkLst>
          <pc:docMk/>
          <pc:sldMk cId="1734435440" sldId="331"/>
        </pc:sldMkLst>
      </pc:sldChg>
      <pc:sldChg chg="addSp delSp modSp add mod">
        <pc:chgData name="Álvaro Lopes Rios" userId="026aa1b822791703" providerId="LiveId" clId="{62CC3D7E-2D8A-4096-9C38-A5DB327E48FA}" dt="2025-07-08T13:10:54.517" v="4131" actId="14100"/>
        <pc:sldMkLst>
          <pc:docMk/>
          <pc:sldMk cId="441238570" sldId="332"/>
        </pc:sldMkLst>
      </pc:sldChg>
      <pc:sldChg chg="addSp delSp modSp add mod ord">
        <pc:chgData name="Álvaro Lopes Rios" userId="026aa1b822791703" providerId="LiveId" clId="{62CC3D7E-2D8A-4096-9C38-A5DB327E48FA}" dt="2025-07-08T21:02:50.406" v="4344" actId="20577"/>
        <pc:sldMkLst>
          <pc:docMk/>
          <pc:sldMk cId="2284653776" sldId="333"/>
        </pc:sldMkLst>
      </pc:sldChg>
      <pc:sldChg chg="addSp delSp modSp add mod">
        <pc:chgData name="Álvaro Lopes Rios" userId="026aa1b822791703" providerId="LiveId" clId="{62CC3D7E-2D8A-4096-9C38-A5DB327E48FA}" dt="2025-07-09T01:43:44.888" v="4827" actId="20577"/>
        <pc:sldMkLst>
          <pc:docMk/>
          <pc:sldMk cId="2232590419" sldId="334"/>
        </pc:sldMkLst>
      </pc:sldChg>
      <pc:sldChg chg="delSp modSp add del mod">
        <pc:chgData name="Álvaro Lopes Rios" userId="026aa1b822791703" providerId="LiveId" clId="{62CC3D7E-2D8A-4096-9C38-A5DB327E48FA}" dt="2025-07-09T01:43:50.349" v="4828" actId="47"/>
        <pc:sldMkLst>
          <pc:docMk/>
          <pc:sldMk cId="150577208" sldId="335"/>
        </pc:sldMkLst>
      </pc:sldChg>
      <pc:sldChg chg="addSp delSp modSp add mod">
        <pc:chgData name="Álvaro Lopes Rios" userId="026aa1b822791703" providerId="LiveId" clId="{62CC3D7E-2D8A-4096-9C38-A5DB327E48FA}" dt="2025-07-09T01:44:01.152" v="4829" actId="14100"/>
        <pc:sldMkLst>
          <pc:docMk/>
          <pc:sldMk cId="57331929" sldId="336"/>
        </pc:sldMkLst>
      </pc:sldChg>
      <pc:sldChg chg="add mod modShow">
        <pc:chgData name="Álvaro Lopes Rios" userId="026aa1b822791703" providerId="LiveId" clId="{62CC3D7E-2D8A-4096-9C38-A5DB327E48FA}" dt="2025-07-08T21:06:20.990" v="4442" actId="729"/>
        <pc:sldMkLst>
          <pc:docMk/>
          <pc:sldMk cId="4158642684" sldId="337"/>
        </pc:sldMkLst>
      </pc:sldChg>
      <pc:sldChg chg="modSp add mod">
        <pc:chgData name="Álvaro Lopes Rios" userId="026aa1b822791703" providerId="LiveId" clId="{62CC3D7E-2D8A-4096-9C38-A5DB327E48FA}" dt="2025-07-09T01:44:30.478" v="4833" actId="20577"/>
        <pc:sldMkLst>
          <pc:docMk/>
          <pc:sldMk cId="1480109007" sldId="338"/>
        </pc:sldMkLst>
      </pc:sldChg>
      <pc:sldChg chg="addSp delSp modSp add mod">
        <pc:chgData name="Álvaro Lopes Rios" userId="026aa1b822791703" providerId="LiveId" clId="{62CC3D7E-2D8A-4096-9C38-A5DB327E48FA}" dt="2025-07-09T01:35:12.346" v="4790" actId="1076"/>
        <pc:sldMkLst>
          <pc:docMk/>
          <pc:sldMk cId="2344924922" sldId="339"/>
        </pc:sldMkLst>
      </pc:sldChg>
      <pc:sldChg chg="add del">
        <pc:chgData name="Álvaro Lopes Rios" userId="026aa1b822791703" providerId="LiveId" clId="{62CC3D7E-2D8A-4096-9C38-A5DB327E48FA}" dt="2025-07-09T01:34:34.784" v="4782"/>
        <pc:sldMkLst>
          <pc:docMk/>
          <pc:sldMk cId="2588867846" sldId="340"/>
        </pc:sldMkLst>
      </pc:sldChg>
      <pc:sldChg chg="modSp add mod">
        <pc:chgData name="Álvaro Lopes Rios" userId="026aa1b822791703" providerId="LiveId" clId="{62CC3D7E-2D8A-4096-9C38-A5DB327E48FA}" dt="2025-07-09T01:37:00.170" v="4794" actId="1076"/>
        <pc:sldMkLst>
          <pc:docMk/>
          <pc:sldMk cId="3608596700" sldId="340"/>
        </pc:sldMkLst>
      </pc:sldChg>
      <pc:sldChg chg="addSp delSp modSp add mod">
        <pc:chgData name="Álvaro Lopes Rios" userId="026aa1b822791703" providerId="LiveId" clId="{62CC3D7E-2D8A-4096-9C38-A5DB327E48FA}" dt="2025-07-09T01:39:38.453" v="4809" actId="12385"/>
        <pc:sldMkLst>
          <pc:docMk/>
          <pc:sldMk cId="2600027634" sldId="341"/>
        </pc:sldMkLst>
      </pc:sldChg>
      <pc:sldChg chg="addSp delSp modSp add mod">
        <pc:chgData name="Álvaro Lopes Rios" userId="026aa1b822791703" providerId="LiveId" clId="{62CC3D7E-2D8A-4096-9C38-A5DB327E48FA}" dt="2025-07-09T01:42:18.828" v="4820" actId="12385"/>
        <pc:sldMkLst>
          <pc:docMk/>
          <pc:sldMk cId="1146035657" sldId="342"/>
        </pc:sldMkLst>
      </pc:sldChg>
      <pc:sldChg chg="add del">
        <pc:chgData name="Álvaro Lopes Rios" userId="026aa1b822791703" providerId="LiveId" clId="{62CC3D7E-2D8A-4096-9C38-A5DB327E48FA}" dt="2025-07-09T01:41:58.360" v="4816"/>
        <pc:sldMkLst>
          <pc:docMk/>
          <pc:sldMk cId="1647338064" sldId="343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1735630781" sldId="343"/>
        </pc:sldMkLst>
      </pc:sldChg>
      <pc:sldChg chg="modSp add mod">
        <pc:chgData name="Álvaro Lopes Rios" userId="026aa1b822791703" providerId="LiveId" clId="{62CC3D7E-2D8A-4096-9C38-A5DB327E48FA}" dt="2025-07-09T02:14:19.921" v="4884" actId="20577"/>
        <pc:sldMkLst>
          <pc:docMk/>
          <pc:sldMk cId="2834382534" sldId="343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864533451" sldId="344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317214222" sldId="345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4198210090" sldId="346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957357951" sldId="347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840830967" sldId="348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1728902505" sldId="349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37796768" sldId="350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448034600" sldId="351"/>
        </pc:sldMkLst>
      </pc:sldChg>
      <pc:sldChg chg="modSp add del mod">
        <pc:chgData name="Álvaro Lopes Rios" userId="026aa1b822791703" providerId="LiveId" clId="{62CC3D7E-2D8A-4096-9C38-A5DB327E48FA}" dt="2025-07-09T01:50:30.024" v="4882" actId="47"/>
        <pc:sldMkLst>
          <pc:docMk/>
          <pc:sldMk cId="2046423473" sldId="352"/>
        </pc:sldMkLst>
      </pc:sldChg>
    </pc:docChg>
  </pc:docChgLst>
  <pc:docChgLst>
    <pc:chgData name="Álvaro Rios" userId="026aa1b822791703" providerId="LiveId" clId="{BD6A9AF7-1D12-C84F-95C9-1140B1D685FF}"/>
    <pc:docChg chg="custSel addSld delSld modSld modSection">
      <pc:chgData name="Álvaro Rios" userId="026aa1b822791703" providerId="LiveId" clId="{BD6A9AF7-1D12-C84F-95C9-1140B1D685FF}" dt="2025-08-20T12:58:20.509" v="140" actId="729"/>
      <pc:docMkLst>
        <pc:docMk/>
      </pc:docMkLst>
      <pc:sldChg chg="del">
        <pc:chgData name="Álvaro Rios" userId="026aa1b822791703" providerId="LiveId" clId="{BD6A9AF7-1D12-C84F-95C9-1140B1D685FF}" dt="2025-08-20T12:54:45.064" v="75" actId="2696"/>
        <pc:sldMkLst>
          <pc:docMk/>
          <pc:sldMk cId="3472374794" sldId="390"/>
        </pc:sldMkLst>
      </pc:sldChg>
      <pc:sldChg chg="addSp delSp modSp mod">
        <pc:chgData name="Álvaro Rios" userId="026aa1b822791703" providerId="LiveId" clId="{BD6A9AF7-1D12-C84F-95C9-1140B1D685FF}" dt="2025-08-20T12:54:37.638" v="74" actId="1076"/>
        <pc:sldMkLst>
          <pc:docMk/>
          <pc:sldMk cId="2976125884" sldId="391"/>
        </pc:sldMkLst>
        <pc:spChg chg="mod">
          <ac:chgData name="Álvaro Rios" userId="026aa1b822791703" providerId="LiveId" clId="{BD6A9AF7-1D12-C84F-95C9-1140B1D685FF}" dt="2025-08-20T12:53:32.239" v="57" actId="1076"/>
          <ac:spMkLst>
            <pc:docMk/>
            <pc:sldMk cId="2976125884" sldId="391"/>
            <ac:spMk id="5" creationId="{DD348B50-4125-83DD-460C-062303A30319}"/>
          </ac:spMkLst>
        </pc:spChg>
        <pc:picChg chg="add mod">
          <ac:chgData name="Álvaro Rios" userId="026aa1b822791703" providerId="LiveId" clId="{BD6A9AF7-1D12-C84F-95C9-1140B1D685FF}" dt="2025-08-20T12:53:39.410" v="62" actId="1035"/>
          <ac:picMkLst>
            <pc:docMk/>
            <pc:sldMk cId="2976125884" sldId="391"/>
            <ac:picMk id="9" creationId="{16F8556C-6C82-18F4-040F-2769339660AD}"/>
          </ac:picMkLst>
        </pc:picChg>
        <pc:picChg chg="add mod">
          <ac:chgData name="Álvaro Rios" userId="026aa1b822791703" providerId="LiveId" clId="{BD6A9AF7-1D12-C84F-95C9-1140B1D685FF}" dt="2025-08-20T12:53:36.313" v="60" actId="1035"/>
          <ac:picMkLst>
            <pc:docMk/>
            <pc:sldMk cId="2976125884" sldId="391"/>
            <ac:picMk id="14" creationId="{2F6901AE-DAE8-93DE-6F28-468C4F7618DF}"/>
          </ac:picMkLst>
        </pc:picChg>
        <pc:picChg chg="add mod">
          <ac:chgData name="Álvaro Rios" userId="026aa1b822791703" providerId="LiveId" clId="{BD6A9AF7-1D12-C84F-95C9-1140B1D685FF}" dt="2025-08-20T12:54:37.638" v="74" actId="1076"/>
          <ac:picMkLst>
            <pc:docMk/>
            <pc:sldMk cId="2976125884" sldId="391"/>
            <ac:picMk id="18" creationId="{5E892D3E-2549-626E-9330-C11E0FEDB34A}"/>
          </ac:picMkLst>
        </pc:picChg>
      </pc:sldChg>
      <pc:sldChg chg="add">
        <pc:chgData name="Álvaro Rios" userId="026aa1b822791703" providerId="LiveId" clId="{BD6A9AF7-1D12-C84F-95C9-1140B1D685FF}" dt="2025-08-20T12:50:04.603" v="0"/>
        <pc:sldMkLst>
          <pc:docMk/>
          <pc:sldMk cId="664999788" sldId="392"/>
        </pc:sldMkLst>
      </pc:sldChg>
      <pc:sldChg chg="add">
        <pc:chgData name="Álvaro Rios" userId="026aa1b822791703" providerId="LiveId" clId="{BD6A9AF7-1D12-C84F-95C9-1140B1D685FF}" dt="2025-08-20T12:50:04.603" v="0"/>
        <pc:sldMkLst>
          <pc:docMk/>
          <pc:sldMk cId="2832848779" sldId="393"/>
        </pc:sldMkLst>
      </pc:sldChg>
      <pc:sldChg chg="addSp delSp modSp add mod">
        <pc:chgData name="Álvaro Rios" userId="026aa1b822791703" providerId="LiveId" clId="{BD6A9AF7-1D12-C84F-95C9-1140B1D685FF}" dt="2025-08-20T12:55:20.940" v="95" actId="14100"/>
        <pc:sldMkLst>
          <pc:docMk/>
          <pc:sldMk cId="1871961229" sldId="394"/>
        </pc:sldMkLst>
        <pc:spChg chg="mod">
          <ac:chgData name="Álvaro Rios" userId="026aa1b822791703" providerId="LiveId" clId="{BD6A9AF7-1D12-C84F-95C9-1140B1D685FF}" dt="2025-08-20T12:54:52.762" v="89" actId="20577"/>
          <ac:spMkLst>
            <pc:docMk/>
            <pc:sldMk cId="1871961229" sldId="394"/>
            <ac:spMk id="7" creationId="{117ED460-6309-2299-36AA-94082BE6B85F}"/>
          </ac:spMkLst>
        </pc:spChg>
        <pc:picChg chg="add mod">
          <ac:chgData name="Álvaro Rios" userId="026aa1b822791703" providerId="LiveId" clId="{BD6A9AF7-1D12-C84F-95C9-1140B1D685FF}" dt="2025-08-20T12:55:20.940" v="95" actId="14100"/>
          <ac:picMkLst>
            <pc:docMk/>
            <pc:sldMk cId="1871961229" sldId="394"/>
            <ac:picMk id="12" creationId="{A1A12A66-06E7-78EE-6D9D-B3B7751FA34E}"/>
          </ac:picMkLst>
        </pc:picChg>
      </pc:sldChg>
      <pc:sldChg chg="addSp delSp modSp add mod modShow">
        <pc:chgData name="Álvaro Rios" userId="026aa1b822791703" providerId="LiveId" clId="{BD6A9AF7-1D12-C84F-95C9-1140B1D685FF}" dt="2025-08-20T12:58:20.509" v="140" actId="729"/>
        <pc:sldMkLst>
          <pc:docMk/>
          <pc:sldMk cId="3892217725" sldId="395"/>
        </pc:sldMkLst>
        <pc:spChg chg="mod">
          <ac:chgData name="Álvaro Rios" userId="026aa1b822791703" providerId="LiveId" clId="{BD6A9AF7-1D12-C84F-95C9-1140B1D685FF}" dt="2025-08-20T12:57:05.842" v="114" actId="20577"/>
          <ac:spMkLst>
            <pc:docMk/>
            <pc:sldMk cId="3892217725" sldId="395"/>
            <ac:spMk id="5" creationId="{AB37DF15-3795-6D44-568B-6175693BA496}"/>
          </ac:spMkLst>
        </pc:spChg>
        <pc:picChg chg="add mod">
          <ac:chgData name="Álvaro Rios" userId="026aa1b822791703" providerId="LiveId" clId="{BD6A9AF7-1D12-C84F-95C9-1140B1D685FF}" dt="2025-08-20T12:57:57.741" v="139" actId="14100"/>
          <ac:picMkLst>
            <pc:docMk/>
            <pc:sldMk cId="3892217725" sldId="395"/>
            <ac:picMk id="12" creationId="{A7B4FBAA-8C52-E214-8093-72B12462A82B}"/>
          </ac:picMkLst>
        </pc:picChg>
      </pc:sldChg>
      <pc:sldChg chg="add del">
        <pc:chgData name="Álvaro Rios" userId="026aa1b822791703" providerId="LiveId" clId="{BD6A9AF7-1D12-C84F-95C9-1140B1D685FF}" dt="2025-08-20T12:57:37.507" v="135"/>
        <pc:sldMkLst>
          <pc:docMk/>
          <pc:sldMk cId="135879976" sldId="396"/>
        </pc:sldMkLst>
      </pc:sldChg>
      <pc:sldChg chg="modSp add del mod">
        <pc:chgData name="Álvaro Rios" userId="026aa1b822791703" providerId="LiveId" clId="{BD6A9AF7-1D12-C84F-95C9-1140B1D685FF}" dt="2025-08-20T12:57:26.230" v="131" actId="2696"/>
        <pc:sldMkLst>
          <pc:docMk/>
          <pc:sldMk cId="630460784" sldId="396"/>
        </pc:sldMkLst>
      </pc:sldChg>
      <pc:sldChg chg="add del">
        <pc:chgData name="Álvaro Rios" userId="026aa1b822791703" providerId="LiveId" clId="{BD6A9AF7-1D12-C84F-95C9-1140B1D685FF}" dt="2025-08-20T12:57:37.507" v="135"/>
        <pc:sldMkLst>
          <pc:docMk/>
          <pc:sldMk cId="2804729992" sldId="397"/>
        </pc:sldMkLst>
      </pc:sldChg>
    </pc:docChg>
  </pc:docChgLst>
  <pc:docChgLst>
    <pc:chgData name="Álvaro Lopes Rios" userId="026aa1b822791703" providerId="LiveId" clId="{33120116-758C-4386-9199-9897A57E464B}"/>
    <pc:docChg chg="undo custSel addSld delSld modSld sldOrd modSection">
      <pc:chgData name="Álvaro Lopes Rios" userId="026aa1b822791703" providerId="LiveId" clId="{33120116-758C-4386-9199-9897A57E464B}" dt="2025-07-13T19:02:57.093" v="7645" actId="20577"/>
      <pc:docMkLst>
        <pc:docMk/>
      </pc:docMkLst>
      <pc:sldChg chg="modSp mod">
        <pc:chgData name="Álvaro Lopes Rios" userId="026aa1b822791703" providerId="LiveId" clId="{33120116-758C-4386-9199-9897A57E464B}" dt="2025-07-13T14:20:23.804" v="346" actId="20577"/>
        <pc:sldMkLst>
          <pc:docMk/>
          <pc:sldMk cId="3634024386" sldId="257"/>
        </pc:sldMkLst>
      </pc:sldChg>
      <pc:sldChg chg="addSp modSp mod">
        <pc:chgData name="Álvaro Lopes Rios" userId="026aa1b822791703" providerId="LiveId" clId="{33120116-758C-4386-9199-9897A57E464B}" dt="2025-07-13T14:18:46.224" v="288" actId="20577"/>
        <pc:sldMkLst>
          <pc:docMk/>
          <pc:sldMk cId="3150115577" sldId="262"/>
        </pc:sldMkLst>
      </pc:sldChg>
      <pc:sldChg chg="addSp modSp add mod ord modAnim">
        <pc:chgData name="Álvaro Lopes Rios" userId="026aa1b822791703" providerId="LiveId" clId="{33120116-758C-4386-9199-9897A57E464B}" dt="2025-07-13T14:28:19.169" v="820" actId="1076"/>
        <pc:sldMkLst>
          <pc:docMk/>
          <pc:sldMk cId="2968442528" sldId="344"/>
        </pc:sldMkLst>
      </pc:sldChg>
      <pc:sldChg chg="delSp modSp add mod delAnim modNotesTx">
        <pc:chgData name="Álvaro Lopes Rios" userId="026aa1b822791703" providerId="LiveId" clId="{33120116-758C-4386-9199-9897A57E464B}" dt="2025-07-13T14:53:40.565" v="1964" actId="313"/>
        <pc:sldMkLst>
          <pc:docMk/>
          <pc:sldMk cId="1895634549" sldId="345"/>
        </pc:sldMkLst>
      </pc:sldChg>
      <pc:sldChg chg="modSp add del mod">
        <pc:chgData name="Álvaro Lopes Rios" userId="026aa1b822791703" providerId="LiveId" clId="{33120116-758C-4386-9199-9897A57E464B}" dt="2025-07-13T15:34:51.770" v="2943" actId="47"/>
        <pc:sldMkLst>
          <pc:docMk/>
          <pc:sldMk cId="326417657" sldId="346"/>
        </pc:sldMkLst>
      </pc:sldChg>
      <pc:sldChg chg="addSp delSp modSp add mod delAnim">
        <pc:chgData name="Álvaro Lopes Rios" userId="026aa1b822791703" providerId="LiveId" clId="{33120116-758C-4386-9199-9897A57E464B}" dt="2025-07-13T14:46:05.317" v="1651" actId="14100"/>
        <pc:sldMkLst>
          <pc:docMk/>
          <pc:sldMk cId="4289131144" sldId="347"/>
        </pc:sldMkLst>
      </pc:sldChg>
      <pc:sldChg chg="modSp add mod">
        <pc:chgData name="Álvaro Lopes Rios" userId="026aa1b822791703" providerId="LiveId" clId="{33120116-758C-4386-9199-9897A57E464B}" dt="2025-07-13T15:34:23.918" v="2942" actId="20577"/>
        <pc:sldMkLst>
          <pc:docMk/>
          <pc:sldMk cId="1072054394" sldId="348"/>
        </pc:sldMkLst>
      </pc:sldChg>
      <pc:sldChg chg="modSp add mod modNotesTx">
        <pc:chgData name="Álvaro Lopes Rios" userId="026aa1b822791703" providerId="LiveId" clId="{33120116-758C-4386-9199-9897A57E464B}" dt="2025-07-13T15:08:34.862" v="2922" actId="20577"/>
        <pc:sldMkLst>
          <pc:docMk/>
          <pc:sldMk cId="3505622356" sldId="349"/>
        </pc:sldMkLst>
      </pc:sldChg>
      <pc:sldChg chg="addSp delSp modSp add mod modNotesTx">
        <pc:chgData name="Álvaro Lopes Rios" userId="026aa1b822791703" providerId="LiveId" clId="{33120116-758C-4386-9199-9897A57E464B}" dt="2025-07-13T15:12:37.504" v="2928" actId="20577"/>
        <pc:sldMkLst>
          <pc:docMk/>
          <pc:sldMk cId="636574351" sldId="350"/>
        </pc:sldMkLst>
      </pc:sldChg>
      <pc:sldChg chg="addSp delSp modSp add mod modNotesTx">
        <pc:chgData name="Álvaro Lopes Rios" userId="026aa1b822791703" providerId="LiveId" clId="{33120116-758C-4386-9199-9897A57E464B}" dt="2025-07-13T15:27:37.102" v="2933" actId="20577"/>
        <pc:sldMkLst>
          <pc:docMk/>
          <pc:sldMk cId="2915652220" sldId="351"/>
        </pc:sldMkLst>
      </pc:sldChg>
      <pc:sldChg chg="modSp add mod">
        <pc:chgData name="Álvaro Lopes Rios" userId="026aa1b822791703" providerId="LiveId" clId="{33120116-758C-4386-9199-9897A57E464B}" dt="2025-07-13T15:39:46.556" v="3306" actId="20577"/>
        <pc:sldMkLst>
          <pc:docMk/>
          <pc:sldMk cId="1322686740" sldId="352"/>
        </pc:sldMkLst>
      </pc:sldChg>
      <pc:sldChg chg="addSp delSp modSp add mod">
        <pc:chgData name="Álvaro Lopes Rios" userId="026aa1b822791703" providerId="LiveId" clId="{33120116-758C-4386-9199-9897A57E464B}" dt="2025-07-13T16:05:39.602" v="3870" actId="1038"/>
        <pc:sldMkLst>
          <pc:docMk/>
          <pc:sldMk cId="849979555" sldId="353"/>
        </pc:sldMkLst>
      </pc:sldChg>
      <pc:sldChg chg="addSp delSp modSp add mod modNotesTx">
        <pc:chgData name="Álvaro Lopes Rios" userId="026aa1b822791703" providerId="LiveId" clId="{33120116-758C-4386-9199-9897A57E464B}" dt="2025-07-13T16:06:17.340" v="3872" actId="207"/>
        <pc:sldMkLst>
          <pc:docMk/>
          <pc:sldMk cId="412027636" sldId="354"/>
        </pc:sldMkLst>
      </pc:sldChg>
      <pc:sldChg chg="add del">
        <pc:chgData name="Álvaro Lopes Rios" userId="026aa1b822791703" providerId="LiveId" clId="{33120116-758C-4386-9199-9897A57E464B}" dt="2025-07-13T15:57:31.014" v="3577" actId="47"/>
        <pc:sldMkLst>
          <pc:docMk/>
          <pc:sldMk cId="2883429851" sldId="354"/>
        </pc:sldMkLst>
      </pc:sldChg>
      <pc:sldChg chg="modSp add mod modNotesTx">
        <pc:chgData name="Álvaro Lopes Rios" userId="026aa1b822791703" providerId="LiveId" clId="{33120116-758C-4386-9199-9897A57E464B}" dt="2025-07-13T16:14:44.939" v="4012" actId="20577"/>
        <pc:sldMkLst>
          <pc:docMk/>
          <pc:sldMk cId="4043608819" sldId="355"/>
        </pc:sldMkLst>
      </pc:sldChg>
      <pc:sldChg chg="modSp add mod">
        <pc:chgData name="Álvaro Lopes Rios" userId="026aa1b822791703" providerId="LiveId" clId="{33120116-758C-4386-9199-9897A57E464B}" dt="2025-07-13T16:21:37.863" v="4163" actId="20577"/>
        <pc:sldMkLst>
          <pc:docMk/>
          <pc:sldMk cId="794076071" sldId="356"/>
        </pc:sldMkLst>
      </pc:sldChg>
      <pc:sldChg chg="modSp add mod">
        <pc:chgData name="Álvaro Lopes Rios" userId="026aa1b822791703" providerId="LiveId" clId="{33120116-758C-4386-9199-9897A57E464B}" dt="2025-07-13T16:19:23.019" v="4119" actId="15"/>
        <pc:sldMkLst>
          <pc:docMk/>
          <pc:sldMk cId="258742964" sldId="357"/>
        </pc:sldMkLst>
      </pc:sldChg>
      <pc:sldChg chg="modSp add del mod">
        <pc:chgData name="Álvaro Lopes Rios" userId="026aa1b822791703" providerId="LiveId" clId="{33120116-758C-4386-9199-9897A57E464B}" dt="2025-07-13T17:47:49.676" v="5511" actId="47"/>
        <pc:sldMkLst>
          <pc:docMk/>
          <pc:sldMk cId="349938333" sldId="358"/>
        </pc:sldMkLst>
      </pc:sldChg>
      <pc:sldChg chg="delSp modSp add mod delAnim modNotesTx">
        <pc:chgData name="Álvaro Lopes Rios" userId="026aa1b822791703" providerId="LiveId" clId="{33120116-758C-4386-9199-9897A57E464B}" dt="2025-07-13T18:25:43.446" v="6551" actId="20577"/>
        <pc:sldMkLst>
          <pc:docMk/>
          <pc:sldMk cId="687613764" sldId="359"/>
        </pc:sldMkLst>
      </pc:sldChg>
      <pc:sldChg chg="modSp add mod ord">
        <pc:chgData name="Álvaro Lopes Rios" userId="026aa1b822791703" providerId="LiveId" clId="{33120116-758C-4386-9199-9897A57E464B}" dt="2025-07-13T17:47:44.390" v="5510"/>
        <pc:sldMkLst>
          <pc:docMk/>
          <pc:sldMk cId="2924380497" sldId="360"/>
        </pc:sldMkLst>
      </pc:sldChg>
      <pc:sldChg chg="modSp add mod modNotesTx">
        <pc:chgData name="Álvaro Lopes Rios" userId="026aa1b822791703" providerId="LiveId" clId="{33120116-758C-4386-9199-9897A57E464B}" dt="2025-07-13T17:53:46.607" v="5961" actId="5793"/>
        <pc:sldMkLst>
          <pc:docMk/>
          <pc:sldMk cId="2408422944" sldId="361"/>
        </pc:sldMkLst>
      </pc:sldChg>
      <pc:sldChg chg="modSp add mod modNotesTx">
        <pc:chgData name="Álvaro Lopes Rios" userId="026aa1b822791703" providerId="LiveId" clId="{33120116-758C-4386-9199-9897A57E464B}" dt="2025-07-13T18:25:49.337" v="6561" actId="20577"/>
        <pc:sldMkLst>
          <pc:docMk/>
          <pc:sldMk cId="3249757008" sldId="362"/>
        </pc:sldMkLst>
      </pc:sldChg>
      <pc:sldChg chg="addSp delSp modSp add mod delAnim">
        <pc:chgData name="Álvaro Lopes Rios" userId="026aa1b822791703" providerId="LiveId" clId="{33120116-758C-4386-9199-9897A57E464B}" dt="2025-07-13T18:43:29.954" v="6591" actId="20577"/>
        <pc:sldMkLst>
          <pc:docMk/>
          <pc:sldMk cId="3905643030" sldId="363"/>
        </pc:sldMkLst>
      </pc:sldChg>
      <pc:sldChg chg="addSp modSp add mod">
        <pc:chgData name="Álvaro Lopes Rios" userId="026aa1b822791703" providerId="LiveId" clId="{33120116-758C-4386-9199-9897A57E464B}" dt="2025-07-13T18:39:16.676" v="6577" actId="255"/>
        <pc:sldMkLst>
          <pc:docMk/>
          <pc:sldMk cId="3520452609" sldId="364"/>
        </pc:sldMkLst>
      </pc:sldChg>
      <pc:sldChg chg="addSp delSp modSp add mod ord delAnim modAnim">
        <pc:chgData name="Álvaro Lopes Rios" userId="026aa1b822791703" providerId="LiveId" clId="{33120116-758C-4386-9199-9897A57E464B}" dt="2025-07-13T18:52:20.477" v="6970" actId="20577"/>
        <pc:sldMkLst>
          <pc:docMk/>
          <pc:sldMk cId="3165340265" sldId="365"/>
        </pc:sldMkLst>
      </pc:sldChg>
      <pc:sldChg chg="modSp add del mod">
        <pc:chgData name="Álvaro Lopes Rios" userId="026aa1b822791703" providerId="LiveId" clId="{33120116-758C-4386-9199-9897A57E464B}" dt="2025-07-13T18:56:16.069" v="7300" actId="47"/>
        <pc:sldMkLst>
          <pc:docMk/>
          <pc:sldMk cId="1055888042" sldId="366"/>
        </pc:sldMkLst>
      </pc:sldChg>
      <pc:sldChg chg="modSp add mod">
        <pc:chgData name="Álvaro Lopes Rios" userId="026aa1b822791703" providerId="LiveId" clId="{33120116-758C-4386-9199-9897A57E464B}" dt="2025-07-13T18:57:52.285" v="7420" actId="20577"/>
        <pc:sldMkLst>
          <pc:docMk/>
          <pc:sldMk cId="2033953658" sldId="367"/>
        </pc:sldMkLst>
      </pc:sldChg>
      <pc:sldChg chg="modSp add mod">
        <pc:chgData name="Álvaro Lopes Rios" userId="026aa1b822791703" providerId="LiveId" clId="{33120116-758C-4386-9199-9897A57E464B}" dt="2025-07-13T18:59:01.696" v="7448" actId="15"/>
        <pc:sldMkLst>
          <pc:docMk/>
          <pc:sldMk cId="902778243" sldId="368"/>
        </pc:sldMkLst>
      </pc:sldChg>
      <pc:sldChg chg="modSp add mod">
        <pc:chgData name="Álvaro Lopes Rios" userId="026aa1b822791703" providerId="LiveId" clId="{33120116-758C-4386-9199-9897A57E464B}" dt="2025-07-13T19:00:00.015" v="7474" actId="20577"/>
        <pc:sldMkLst>
          <pc:docMk/>
          <pc:sldMk cId="126122468" sldId="369"/>
        </pc:sldMkLst>
      </pc:sldChg>
      <pc:sldChg chg="modSp add mod">
        <pc:chgData name="Álvaro Lopes Rios" userId="026aa1b822791703" providerId="LiveId" clId="{33120116-758C-4386-9199-9897A57E464B}" dt="2025-07-13T19:02:57.093" v="7645" actId="20577"/>
        <pc:sldMkLst>
          <pc:docMk/>
          <pc:sldMk cId="4177467200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8AD1A-6E9F-4895-B226-004CC164C350}" type="datetimeFigureOut">
              <a:rPr lang="pt-BR" smtClean="0"/>
              <a:t>01/09/2025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222A-C83A-4FCB-90AA-03C97007E7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16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827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AAF01-A4A0-4C60-5ADD-9BE1A2B8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7ECC1D-9E7A-B7D2-D629-B53C53B99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D14517-E227-8BBC-EE6D-40DD6816C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5AFB12-9F50-6381-6F9D-E76EEC23F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221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8686-C7A3-5D72-B61D-5C02EA9F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85B94F-1FD5-AC15-3B07-B1BCE5023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7CB3D1-3835-C2E2-9C19-61CFE909C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FD6D18-E20D-0355-0876-EDDEE873A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3162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2CB7-9338-E041-39D7-CB73DB61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79955E-028C-8BA4-7B99-89D40D640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80E4AA-B54C-C5FC-E55E-3A94B549F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B8066A-64DB-8B70-2519-392B4818A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18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5491-2810-D9A0-04C8-C0416A95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5036FD8-99B3-BF1B-26FE-3451EE76A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BC1A8D-C3B5-9A9A-A4D8-5098FB248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DDE43C-9570-39C7-B82E-B4E4753A7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8560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3179-22C5-4C50-4512-91B1BD40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F4B1C8-BDD7-9279-D689-0203DC80E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BD0872-62E3-7ED3-3869-F4207F8D2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E0F64B-44AC-8F00-1BFC-231741BED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50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7AB0-EF81-D276-144E-06219695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B5B30D-34AF-9438-A93D-7BD495E68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219270-3743-6C25-BF47-7B1CEC2C7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C608DA-3BD2-CACF-4580-35EBBCE76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0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B8BD4-7884-8E27-76BF-0411EA0A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CD141DB-837A-964B-4F42-031F2664F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1EA761-C530-189C-78D4-3273F0C1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CE4B3E-7B72-B29E-0D4C-ACE24463A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5734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2569-AA3F-9989-B584-DFF08702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DB05ED-DDFB-E827-F9D7-733C8C382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306C5D-7F31-BA62-1C25-5536B4CB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9D3D08-3B4B-1ACC-CA99-8C425A8C2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125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1924-6AD5-7155-8A74-D8FDFCFC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F04D73-0822-7900-9250-8378B1A97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82CA5A-71E9-3B9B-0C77-74BE49CFC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203953-508B-9626-8657-EA33583E1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9201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34E6-978F-882B-2BCD-A02574F0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3E5427-56BA-5781-42BD-99ECE7071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5C2D51-5D90-9AE4-0A8D-6E0DBCC17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FBFCE09-61BD-C64B-0FA8-01DE99DE9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53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42232-4A4C-4349-2DCC-9732E637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B1CA27-A2B6-385D-152E-CF018A60D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9EE33C4-B5D0-87F4-F3B1-CBD5C2EFA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35A5DE-A01B-1CA0-A72D-73B9381D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9330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23EE0-BE3F-01DA-A24F-6EFE02FBA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909DBD-C25B-6FD4-0D7B-8CB4401EA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A6DA00-54DC-941B-603E-B0E0CE61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758A74-BFCC-7977-3F43-6419066AE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734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38423-E168-AEFB-0EC0-EC5C2E9D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3FB193-FA6E-5D13-8BF2-D03598F59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E0F53D-C075-8140-419A-2AFEA441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42FDD-C0AD-E185-A4E1-6B37B8134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8260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8FD53-4C7B-5386-41FB-4666B9991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1DCCB4-C78B-C3EE-272D-0801B8A9B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B61B42-8322-6613-2D91-59C6262BA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522C64-F93A-8A25-0387-CD42D02E4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314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6488-465A-A695-6628-E96B3888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0C9094-ABA0-50BD-94D4-BA1F541ED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3E32EF-5BE5-6257-0649-A7978E6B9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F3377E-EB16-85F1-24B0-9173B0A7A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561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94DC5-0431-6836-06E3-1628820A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AF32D4-7DE2-FDFA-C7E9-B989FFEDB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CBDDC-E914-AC16-57AB-27E3E49C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04156-0D7D-34E6-E355-595D6BADD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9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1EB5-DE2D-47A3-A6A2-FFF4469F4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4FB67E-9A6C-3A7A-1D81-D1D90FA33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A68419-26DF-70DC-CC07-1F5ACDEFD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CB53F4-9B9E-48D9-F647-FF1875AFE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1487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79A8-7585-E5D4-1190-7227B343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A22263-2F30-9E7E-2E8E-1B08FAF7B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D01E15-54A2-833B-FFED-CE87051E9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724022-6C51-CF85-ED77-C28662FA1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4688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C737-DE0C-85DD-9D12-32597E04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D96490-CDEE-6078-6086-B365EA106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40DD7E-89EB-9696-DAF5-F05D75B5F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4FA46B-DA9E-BE14-5555-34AF468CA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9073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2BB1-7887-5B36-8E1F-340211200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DB3E01-BA52-7815-8548-6CEEC8DF5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0AB794-1466-890E-BBB8-4FDCAD6F2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6CAF14-4887-907F-E5EE-F1008E87E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6903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DE5A-8E3C-385A-B465-62A22A15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10728C-1DB6-3440-F36C-785D1F87A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6C9F45-14FE-42B3-C227-264FDD99C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99CF4D-334C-8E9D-CEF9-65226081D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52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4CC9-B74D-97A1-7E0F-6F212319F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4EB177-A027-9391-1A2B-9CD4BAEF9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2022945-B3FD-A883-CB40-760564EA0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9A3478-9FD8-B475-EF24-DD30360C0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19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037E-292D-A565-AFE1-07008A63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74FBDF-CDA8-EC3E-1062-F05BA7834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8E9EC5-3492-83C4-E904-807658C47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50828-0870-227B-3012-BB25EA3CCF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387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9C73-1C29-F835-E0AA-3510669A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07874C-E16E-6AB3-32CD-CF30E0BCF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9B2161-CB70-9505-5F81-0C6C4090E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885E64-AAD1-45D3-D9CC-B52ACDF85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967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630E-B7CD-B8B8-DD0A-98145A722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345B51-6EBE-E2FA-C385-F60632841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FA4F06-AEF9-0AB8-3748-3021A2884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258E7C-DA4D-35D2-96F8-A7F39ABB1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222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39BC9-21EE-A282-C8A1-3F1502CC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60CE4C-3F99-278C-78AE-7AE65D4A9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1C6F6B-395C-B09E-C2F6-43B2E78C6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544EEE-36A3-75E2-547C-468EEC506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598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E488F-464B-1D25-5F16-AA9FA5DB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B8452F-0866-E07C-2271-27E9D0D81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F5656A-BD75-2BAF-618E-B6E7B79EF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D1CB2E-7AF5-9210-884D-DEDFBEECE6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98218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F8DD-A99D-53EC-58F0-7CC80A5E7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5D84BD4-B757-9CF5-8065-81CDAD82F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5E276F-D5CC-582F-C4A1-48EA4482E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0B2D0-6453-36CF-ACF9-9FBE64850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842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6CAA-176C-7358-90A3-FAD3DC24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DEEBD5-3A5F-2CB1-6B3D-0F47A14C6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7EA558-2712-0A6F-6AFF-523C6FC0A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D626AD-6C1C-6078-CBD6-5EA48EB7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57731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CA72-45CD-3F51-2D11-94228EA82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53CC79-371D-7E0C-C806-D63358FE2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54816B-C68C-E015-403C-1194A55C1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5678D-9ACC-FE77-877F-D3C5AC27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7043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7925-C8EC-0697-B59C-6054E3F01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D5A076-0357-4B7C-A302-C2F98D2C5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C819FE-D684-93E7-A840-834D8386E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C7FA43-C20A-B062-CEA5-FFB8EF227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31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A53C-AC7B-6BA9-4788-3EAB4B00C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83AB0E-557F-2C22-CDCD-C056E9D2C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57D152-A3A1-799D-B44B-A6967B492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2CCDC6-217D-1F73-E8D7-E84EF59DA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155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E25B-BF61-C16B-0E1E-D1ECD449F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BD054C-7735-00A3-CC6A-559F78EB5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923493-4ADD-EC1B-53AE-138147191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B87A7E-6F38-AE66-EF2E-C5CABC1B9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52187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19B4-55FF-1CA4-1728-753D8749A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85D5AD-AE5A-1FDF-2E04-59E878901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5A40B8-0E82-E76A-52FD-AD0F99ED8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490710-E12D-13FE-6EF6-849C340A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01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A0B4-7509-630B-AEDE-8442C4EB8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72A5CE-9D8F-E9DC-D3E7-D3F2F3A57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DE6A6C-CA4E-105F-1CB5-58B095A4B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290534-62A5-A85C-C82C-C3A0759B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4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F5441-64C6-853B-55ED-A1F729BB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9E5C5F-983C-5A3A-AE48-09FB21766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23213EC-9FD6-EEF1-D671-E8CCBA3DC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C48261-C906-95D5-9DF0-888F2383F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364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CBE19-68B1-9F54-960C-567B2BBE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0BDFC4-9B1D-7F22-026D-6834FBA24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E302F1-2412-19FD-2432-67551DCA3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9B9196-1570-B37E-8E92-DF2A3B6F9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31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F8B2-66EB-C102-9534-117574E0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C28105-05E0-AD78-1A2F-2EB54F4B7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DBA8A4-649C-A77B-891C-78F7C78D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122C13-76A3-8540-EBE0-913EBB492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52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8B888-88CB-5602-96DC-4220635B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BB1A59-1333-ADC3-8525-BF0DE5DDA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22CC77-5DAE-8DA3-F691-07E0C5270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t-BR" dirty="0"/>
              <a:t>No modelo </a:t>
            </a:r>
            <a:r>
              <a:rPr lang="pt-BR" i="1" dirty="0" err="1"/>
              <a:t>pull-based</a:t>
            </a:r>
            <a:r>
              <a:rPr lang="pt-BR" dirty="0"/>
              <a:t>, contribuições são feitas por meio de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b="1" dirty="0" err="1"/>
              <a:t>requests</a:t>
            </a:r>
            <a:r>
              <a:rPr lang="pt-BR" b="1" dirty="0"/>
              <a:t> (</a:t>
            </a:r>
            <a:r>
              <a:rPr lang="pt-BR" b="1" dirty="0" err="1"/>
              <a:t>PRs</a:t>
            </a:r>
            <a:r>
              <a:rPr lang="pt-BR" b="1" dirty="0"/>
              <a:t>)</a:t>
            </a:r>
            <a:r>
              <a:rPr lang="pt-BR" dirty="0"/>
              <a:t>, que são revisadas antes de serem aceitas ou rejeitadas.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00D86C-196A-F127-16F5-DBDBFD7F9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8222A-C83A-4FCB-90AA-03C97007E75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81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5E402-84CD-4146-8B59-B8899865C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48C032-F763-4A78-860E-4A92930D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01EEA9-64F2-4419-AEA1-F738513C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8291-E77C-4EEF-8C68-5D151FFD80C4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CA05A-2A0B-4BB9-9D94-11A3819C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5FF80C-BB8B-4D8A-9960-A3D679EC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10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F8477-EADF-45D1-9449-F18ECF4B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584262-3231-46ED-9824-B0B445606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E7807-9977-459C-B169-4C96D475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2C0-0DF9-4D6E-A9CF-6A15B92C0C4F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EDF42-ACCE-497B-8B1D-6EF19DE7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AC558-B49F-4B91-BE58-9256E552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07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D6C8A2-3E54-4A1F-9AFB-1722EB865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354173-1A97-4934-B2EC-A08DFC0D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3ED8E-103F-4506-A574-F8DADE22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41418-3462-42D1-8941-9126EA98B4B1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7CF989-5AE7-4801-BF3F-CE591C41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D6EB57-7E40-48FA-B7A8-B8CDE4EC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51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7490C-6146-493B-BCD2-2A158AF6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9FC77-D5C7-4DD0-95A5-7444EE71E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E5F0B1-E2F4-4969-A490-79F65AFB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D32A-4D23-419E-9093-10565B7D68C4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37046-AEFF-4EFC-85E1-E71464A7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9BC480-42E4-4AD9-9CA3-04451AB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17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3E13B-59F1-4807-BE4A-50F0FFD7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E066D-E5B5-49BF-9C5B-95F95470B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1C3E2-EC57-4626-8AF9-93A0E0AF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83EF5-880B-406D-B704-EF1B9EBA15F0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F5CB8D-1C01-4086-9523-5DC1EFF9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0BB46-1005-4D39-BC06-EE1EA095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063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B5223-94D1-4FED-B76F-89B014DC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C9030-340F-475C-AAD9-D017B2567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FC14C4-E9D6-4585-9FCD-F2F6156B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B9E4B5-574A-4BEC-A3A3-D64C5DD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C63D-2A53-4F27-B817-D36D4A7404FC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428EF-D706-458A-B43C-7844E8A4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77F56-53C8-4137-A775-5E790CD0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27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A9E47-5DE0-4C89-993A-A98A606D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8B5AAB-B9B0-4808-A877-973FE7FE7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A9340C-2965-475E-8E83-53385CDE8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90C9C8-0186-4F06-A40A-4D07660B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A06393-93C9-46DC-97EC-ACBDC7BA4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5E8B0D-BF3E-4EA4-BBF0-30AC370D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9601-3978-4D34-966F-E9BE655C387E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DAEB18D-2E37-42CE-A8B5-106C0E22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ABDDAF-3E26-41ED-A0C6-5BCDD5DF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0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FFE01-A9FB-4ACA-ADA9-A720CDBA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E6F005-6AC4-454B-931D-8D2012F6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842E-1DC1-49B4-9F30-AEA7E4D6EA05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E55766-C3DD-4F71-8C85-725C83A9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9D85EE-6224-4119-80DE-FB488700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7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B4B012-F02C-4238-963C-4F9CE2A3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23DE-A04A-4B3E-A59F-84ABCAB0F018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912CE-5869-4517-92F5-C11E2144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75216D-939D-40E8-838B-4D8AB171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862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0C207-DC2C-4500-9B86-0B24FB5B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60F5AD-3C97-4687-BB01-9B061F717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CF3BB1-84CD-4296-9006-E0D43C9DF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84C46-E9F1-4B59-9E00-94ABBBD2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40D9-10E3-48F3-9AA6-C2A1F45BA9B4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22C528-F5DD-4059-AB6A-7294066B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EC897-C09B-446F-A0EF-270D984B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930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F90E7-086B-45FE-B4F5-4F481853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7E8010-6EF6-4113-A6FA-FB0B07CF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A71243-96DE-4AD9-BC0E-EFD750BE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0AF2D0-ECD4-4A88-B4D6-B1DC7B966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4F19-B52D-4A8A-94A8-C9046F603B91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832E77-AB8D-4B50-BD53-81FE0228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4A1A8-7F58-4403-99BB-924BDA3B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711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2B86D4-1733-4BE8-A6CF-2F6A54DC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D12CB-7EE1-4C8B-B3FA-DC9C7F2E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402DB-DE92-4C6A-BDB8-6920DCE6E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5738-F6BC-4DC0-BA9D-991DA799E85A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94CE7-249C-419B-964A-35ADDC11F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2FDF4-52BC-4008-9EEC-51A847F7C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21BAE-3E07-4C5E-A59D-26DB8E0DD9C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87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jp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1804C5-C290-47E4-BB61-65D017C8E18F}"/>
              </a:ext>
            </a:extLst>
          </p:cNvPr>
          <p:cNvSpPr/>
          <p:nvPr/>
        </p:nvSpPr>
        <p:spPr>
          <a:xfrm>
            <a:off x="0" y="0"/>
            <a:ext cx="1101000" cy="6855914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05F3D3E-9621-469A-AF14-19C6998F1E0D}"/>
              </a:ext>
            </a:extLst>
          </p:cNvPr>
          <p:cNvGrpSpPr/>
          <p:nvPr/>
        </p:nvGrpSpPr>
        <p:grpSpPr>
          <a:xfrm>
            <a:off x="2304728" y="593781"/>
            <a:ext cx="5924561" cy="765313"/>
            <a:chOff x="927872" y="422262"/>
            <a:chExt cx="5924561" cy="76531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635D56E-BA40-4068-B33A-7D1C745C3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32"/>
            <a:stretch/>
          </p:blipFill>
          <p:spPr>
            <a:xfrm>
              <a:off x="927872" y="487944"/>
              <a:ext cx="725723" cy="69963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E1B87B0-753B-4798-B76E-6CE6F20C09CF}"/>
                </a:ext>
              </a:extLst>
            </p:cNvPr>
            <p:cNvSpPr txBox="1"/>
            <p:nvPr/>
          </p:nvSpPr>
          <p:spPr>
            <a:xfrm>
              <a:off x="1653595" y="422262"/>
              <a:ext cx="5198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Universidade Federal do Acre</a:t>
              </a:r>
            </a:p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Mestrado em Ciência da Computação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0CED50C4-CB08-4B72-9719-891C312475BA}"/>
              </a:ext>
            </a:extLst>
          </p:cNvPr>
          <p:cNvSpPr/>
          <p:nvPr/>
        </p:nvSpPr>
        <p:spPr>
          <a:xfrm>
            <a:off x="1451556" y="2526390"/>
            <a:ext cx="10251265" cy="1155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lvl="0" algn="ctr"/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Experimento com Regras de Associação –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BitCoin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 e Django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9E1280-9010-4330-AB30-A1F7EA749A6F}"/>
              </a:ext>
            </a:extLst>
          </p:cNvPr>
          <p:cNvCxnSpPr>
            <a:cxnSpLocks/>
          </p:cNvCxnSpPr>
          <p:nvPr/>
        </p:nvCxnSpPr>
        <p:spPr>
          <a:xfrm>
            <a:off x="1101000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7C4B1E6-82DE-4A24-A854-00E3CFAA6069}"/>
              </a:ext>
            </a:extLst>
          </p:cNvPr>
          <p:cNvSpPr txBox="1"/>
          <p:nvPr/>
        </p:nvSpPr>
        <p:spPr>
          <a:xfrm rot="16200000">
            <a:off x="-2909167" y="3259724"/>
            <a:ext cx="685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RIO BRANCO – AC </a:t>
            </a:r>
            <a:r>
              <a:rPr lang="pt-BR" sz="1600" b="1" spc="300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|</a:t>
            </a:r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18 DE AGOSTO DE 2025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3F4ED1E-9362-4052-8554-14A8EE83060A}"/>
              </a:ext>
            </a:extLst>
          </p:cNvPr>
          <p:cNvSpPr/>
          <p:nvPr/>
        </p:nvSpPr>
        <p:spPr>
          <a:xfrm>
            <a:off x="12114714" y="-2086"/>
            <a:ext cx="77285" cy="6858000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D5E762E-CD96-606D-26A4-325B464AE803}"/>
              </a:ext>
            </a:extLst>
          </p:cNvPr>
          <p:cNvSpPr/>
          <p:nvPr/>
        </p:nvSpPr>
        <p:spPr>
          <a:xfrm>
            <a:off x="1689665" y="4239000"/>
            <a:ext cx="9399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Apresentação:</a:t>
            </a:r>
            <a:r>
              <a:rPr lang="pt-BR" sz="16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Álvaro Lopes Rios</a:t>
            </a:r>
          </a:p>
        </p:txBody>
      </p:sp>
    </p:spTree>
    <p:extLst>
      <p:ext uri="{BB962C8B-B14F-4D97-AF65-F5344CB8AC3E}">
        <p14:creationId xmlns:p14="http://schemas.microsoft.com/office/powerpoint/2010/main" val="315011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3"/>
    </mc:Choice>
    <mc:Fallback xmlns="">
      <p:transition spd="slow" advTm="129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7E214-8D91-784F-88C7-7B610FDE8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C4C34AF-CC81-4BEB-1228-75B92435755B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272F1A4-7D0A-4DF2-61C9-7D2A78ADC11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0AB89A-3A7B-1F95-7337-A27683C675AE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8E43C2D-C2B5-9FA9-460A-9E9BD292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10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ED3AE8D-F80A-5F07-33DA-003DEFC9FE89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35C2DAD-66B1-1BCB-672A-25B63E1986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348B50-4125-83DD-460C-062303A30319}"/>
              </a:ext>
            </a:extLst>
          </p:cNvPr>
          <p:cNvSpPr txBox="1"/>
          <p:nvPr/>
        </p:nvSpPr>
        <p:spPr>
          <a:xfrm>
            <a:off x="4341000" y="23530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first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1830C87-3D3A-768D-C3E1-7721F885385A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0EDDACE-29CF-56D5-F6DF-24B5E31FB7D8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0866DB5-8E4E-837B-A332-070E4093A0E9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DBAD48E-11C0-4BF0-2A83-09D17221B295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16F8556C-6C82-18F4-040F-276933966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95" y="999000"/>
            <a:ext cx="5767301" cy="29342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F6901AE-DAE8-93DE-6F28-468C4F761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04" y="909000"/>
            <a:ext cx="5677246" cy="29389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E892D3E-2549-626E-9330-C11E0FEDB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166" y="4545262"/>
            <a:ext cx="10922433" cy="128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DB01-C832-08E3-7CDC-EAE2943F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704B6BD4-B467-B45C-677B-5F0B79FD2B37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51BCC8-AD85-1866-F912-04432FCF7EFC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7FA6203-3EE9-86E2-F24F-CA79FCD11B1E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32C2996-08D6-4D7E-80AB-53C48696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11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5F8EEA9-A4B9-74A6-4C17-357FA294778F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F30B34F5-AD57-8A89-8F40-4BD754B235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C66B01D-17BE-5603-8DE5-C4B416230C58}"/>
              </a:ext>
            </a:extLst>
          </p:cNvPr>
          <p:cNvSpPr txBox="1"/>
          <p:nvPr/>
        </p:nvSpPr>
        <p:spPr>
          <a:xfrm>
            <a:off x="4341000" y="235308"/>
            <a:ext cx="319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first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5717C1-7045-9AA2-DD5B-09F0E1DC1D57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7112F53-39B1-BF39-9202-E3FEF43FD840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17ED460-6309-2299-36AA-94082BE6B85F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EA2DA5-9731-CD0C-98CA-CB776763C779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2FF17BC1-8D1D-3F9E-0BED-A370A0FA0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95" y="999000"/>
            <a:ext cx="5767301" cy="293424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D58F9E-54FB-AA78-BCDE-4897280D0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04" y="909000"/>
            <a:ext cx="5677246" cy="29389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1A12A66-06E7-78EE-6D9D-B3B7751FA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54" y="4518549"/>
            <a:ext cx="10954346" cy="13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279914-EE10-AABE-F77E-026899A1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76A6672-404E-A623-6FEC-A7441AC973B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D311D0-807C-F2E1-9271-5095FE91005A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86B7207-C085-2BAE-AB01-813E668CA5A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E807E9E-9FC4-161E-6626-4E2A8830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AA3A8EC-F0EE-5DAE-BD5E-8DD67EBB3121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912E6AF0-42DE-358F-7DE7-6EB1FEB5723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37DF15-3795-6D44-568B-6175693BA496}"/>
              </a:ext>
            </a:extLst>
          </p:cNvPr>
          <p:cNvSpPr txBox="1"/>
          <p:nvPr/>
        </p:nvSpPr>
        <p:spPr>
          <a:xfrm>
            <a:off x="4341000" y="235308"/>
            <a:ext cx="3877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developer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type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9AC938-92D6-6E52-5801-4056C63D0E7C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62F8FC-E21D-FC22-FDCF-1E0EA1679BA6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F539F9D-9979-C250-3DE5-F6C53450E29D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DBDB3EE-34AC-91FF-ECF6-356B787AF61A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74F382CA-2848-2983-3FE4-5D4C33259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166" y="4545262"/>
            <a:ext cx="10922433" cy="128499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7B4FBAA-8C52-E214-8093-72B12462A8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62" y="1253124"/>
            <a:ext cx="5087838" cy="232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1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F4F0-BC53-EC0E-DEB6-5EDADC0C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A66B585-E3EB-74DE-58D0-186C8134E3A9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351F150-4337-B3D0-59A7-F2C060DC0E12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7B2DAB5-40BC-5EEB-406F-31DEBC5465B1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0B4CFF8-AAAC-B0E8-BA2C-96E51610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D8FF234-4076-A256-24EF-EB3BF80FFCD1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847E51A-8494-1653-2AD5-9C92C52893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54B92F-D9FD-B81B-1283-2BF9B20950E0}"/>
              </a:ext>
            </a:extLst>
          </p:cNvPr>
          <p:cNvSpPr txBox="1"/>
          <p:nvPr/>
        </p:nvSpPr>
        <p:spPr>
          <a:xfrm>
            <a:off x="4206000" y="226938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DF5738-DF1C-0B00-A190-16708B90B4F1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7D6F558-2101-FA79-27FE-C359C426E99B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86216C-9DC5-53AD-C4FD-E4CE098316F1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E92271-4D97-C15B-164C-88F33F7EA2D0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6C75E9CE-87AC-BD0F-5673-C03CEE6A0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04" y="949557"/>
            <a:ext cx="5603714" cy="2835326"/>
          </a:xfrm>
          <a:prstGeom prst="rect">
            <a:avLst/>
          </a:prstGeom>
        </p:spPr>
      </p:pic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E3FA61D3-02AF-5E5E-9713-32EA91944EA9}"/>
              </a:ext>
            </a:extLst>
          </p:cNvPr>
          <p:cNvSpPr/>
          <p:nvPr/>
        </p:nvSpPr>
        <p:spPr>
          <a:xfrm>
            <a:off x="577850" y="4918337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101AFC96-8BC5-14B9-F0A4-1F5DB027F8A4}"/>
              </a:ext>
            </a:extLst>
          </p:cNvPr>
          <p:cNvSpPr/>
          <p:nvPr/>
        </p:nvSpPr>
        <p:spPr>
          <a:xfrm>
            <a:off x="564915" y="4473073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C0F52B-E4BB-FD3E-1083-77EFCB34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19" y="4072697"/>
            <a:ext cx="10323701" cy="2276006"/>
          </a:xfrm>
          <a:prstGeom prst="rect">
            <a:avLst/>
          </a:prstGeom>
        </p:spPr>
      </p:pic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8096D82F-FEF4-D4D4-6108-D5D1E71093CD}"/>
              </a:ext>
            </a:extLst>
          </p:cNvPr>
          <p:cNvSpPr/>
          <p:nvPr/>
        </p:nvSpPr>
        <p:spPr>
          <a:xfrm>
            <a:off x="577850" y="5771866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9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5F66-3794-0ADA-3063-B968CCE5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F3CC4B3-85A8-6C89-6A1A-8319B06AF6A8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CA2A96-A2BE-1A91-93C8-D7F9C28393FA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8D2E5F3-08EE-6E69-4B4C-8D9646F49652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3758F2A-49B8-6074-AF99-BCA3B92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15EC517-FAB2-A5E7-682D-0D6E8828E9A8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D2DD4AD-3ABA-1022-08D0-3C9D98ECAA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66A0E1-0AFD-66B6-B758-F350ED122928}"/>
              </a:ext>
            </a:extLst>
          </p:cNvPr>
          <p:cNvSpPr txBox="1"/>
          <p:nvPr/>
        </p:nvSpPr>
        <p:spPr>
          <a:xfrm>
            <a:off x="4206000" y="226938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803C72-57CA-0D27-B9D8-BC863EB9287B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407424B-33EA-82E2-3D9A-8A367F87A16A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ADEAEFF-62DF-4A30-B0AC-86268F49AEFB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2C20592-965A-8881-D811-5A4921CF30C1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FABF2BC-B5BD-6FE7-44C7-73C9E6D61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04" y="949557"/>
            <a:ext cx="5603714" cy="283532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0574D4C-9527-19B8-0C7A-821E15401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00" y="4201445"/>
            <a:ext cx="9948588" cy="2044230"/>
          </a:xfrm>
          <a:prstGeom prst="rect">
            <a:avLst/>
          </a:prstGeom>
        </p:spPr>
      </p:pic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4AC071B9-ADD7-BCD7-F019-86961F92525F}"/>
              </a:ext>
            </a:extLst>
          </p:cNvPr>
          <p:cNvSpPr/>
          <p:nvPr/>
        </p:nvSpPr>
        <p:spPr>
          <a:xfrm>
            <a:off x="471000" y="4545262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8C00F6C9-DE67-5B25-B16D-F65EF784BFE2}"/>
              </a:ext>
            </a:extLst>
          </p:cNvPr>
          <p:cNvSpPr/>
          <p:nvPr/>
        </p:nvSpPr>
        <p:spPr>
          <a:xfrm>
            <a:off x="471000" y="4761823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D5FC16CC-C810-9C20-BC79-9A300802FB20}"/>
              </a:ext>
            </a:extLst>
          </p:cNvPr>
          <p:cNvSpPr/>
          <p:nvPr/>
        </p:nvSpPr>
        <p:spPr>
          <a:xfrm>
            <a:off x="471000" y="5172335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Cima 23">
            <a:extLst>
              <a:ext uri="{FF2B5EF4-FFF2-40B4-BE49-F238E27FC236}">
                <a16:creationId xmlns:a16="http://schemas.microsoft.com/office/drawing/2014/main" id="{EED6F3AD-C33E-B212-F27B-C37016EF3284}"/>
              </a:ext>
            </a:extLst>
          </p:cNvPr>
          <p:cNvSpPr/>
          <p:nvPr/>
        </p:nvSpPr>
        <p:spPr>
          <a:xfrm>
            <a:off x="471000" y="5582809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B139175-C590-D01E-479B-7DF30CD73658}"/>
              </a:ext>
            </a:extLst>
          </p:cNvPr>
          <p:cNvSpPr/>
          <p:nvPr/>
        </p:nvSpPr>
        <p:spPr>
          <a:xfrm>
            <a:off x="471000" y="5806154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Seta: para Baixo 26">
            <a:extLst>
              <a:ext uri="{FF2B5EF4-FFF2-40B4-BE49-F238E27FC236}">
                <a16:creationId xmlns:a16="http://schemas.microsoft.com/office/drawing/2014/main" id="{92226F88-0215-4F9B-759E-CF4E3828E00E}"/>
              </a:ext>
            </a:extLst>
          </p:cNvPr>
          <p:cNvSpPr/>
          <p:nvPr/>
        </p:nvSpPr>
        <p:spPr>
          <a:xfrm>
            <a:off x="467047" y="6015243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6AC24584-606E-D37E-FF41-1844D6113C1C}"/>
              </a:ext>
            </a:extLst>
          </p:cNvPr>
          <p:cNvSpPr/>
          <p:nvPr/>
        </p:nvSpPr>
        <p:spPr>
          <a:xfrm>
            <a:off x="357797" y="4761823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84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A164F-68C1-F38B-9C87-0FC4886B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B7E44C7-EC8F-09D6-2635-683451FA3EC3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0FCC83-5820-64F6-470D-CB6EC0093622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047339-5BD7-0D89-2AB5-1979E8901CF2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8723CAB-B48E-9581-339B-524E939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15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3EA27CE-7A4B-DF4E-21F7-B91A92F57C4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A2989E8-6230-E794-88EA-0A915B668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365A8B-BD79-223F-2B9A-A7074B039F0D}"/>
              </a:ext>
            </a:extLst>
          </p:cNvPr>
          <p:cNvSpPr txBox="1"/>
          <p:nvPr/>
        </p:nvSpPr>
        <p:spPr>
          <a:xfrm>
            <a:off x="4101580" y="234000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DEB4247-67D2-2A23-F3F1-B18EC086798A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4AB8B68-2E7D-D3E7-497F-760AF30C8ED6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E83BD04-53D8-A596-05C7-D8B7C4D435C8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451362-4C47-5EC7-F192-C1E36D06B736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62ED6F8A-3BFC-C17B-A530-BFE0D0EA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668" y="975911"/>
            <a:ext cx="5262664" cy="292716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EE7B195-323A-1A63-2337-A5DDB1D8A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000" y="3881402"/>
            <a:ext cx="9834343" cy="28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7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87C4-D926-13FB-BE92-994DF1CA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60403FE-43CA-E7C2-1ACF-A9E37BB084E2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98176D2-F1F5-8A05-97E4-54D273A6C2A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01C70F-3D6A-9A11-0750-2371BE40F7D2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89BF736-B3CA-32B0-959A-6E5D63F6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A7F531B-5AA0-A3AE-ACFB-CBD701C1294A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7861DA5-9996-48F3-DE38-D9E66D5AD3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5C6842-4614-C717-080D-CE09A512FF49}"/>
              </a:ext>
            </a:extLst>
          </p:cNvPr>
          <p:cNvSpPr txBox="1"/>
          <p:nvPr/>
        </p:nvSpPr>
        <p:spPr>
          <a:xfrm>
            <a:off x="4206000" y="226938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files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5505F5-5EF4-E840-6BE5-2845FB56AB18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83E0131-2024-2F14-3867-D2B8B095C245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8794E74-6AFF-CFA6-B036-370D303CF715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AFB247B-E314-995B-BFB2-F3DB7CB8C500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DF66621F-9CC7-CC2F-33FE-221DAC10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000" y="968321"/>
            <a:ext cx="5040000" cy="271664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3C9CD88-69BD-2F6A-FE4D-7D21C257A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3932" y="3745815"/>
            <a:ext cx="902143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7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1EC6-5194-C089-3DF8-250CDB95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220A43A-1EF0-E098-05EE-EEE02479316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AB33FE-17DD-A765-8691-51FDE8A9E288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F24150B-A31A-A958-97FD-D0B2DCDB3B4D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F7778E1-41DB-65BF-80A9-04B3489F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38DF95E-D7D5-7394-E486-C417EE258963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6639209-B1BC-2D1B-4A1F-866C0D44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3FDD083-6DE2-CFC1-3C22-33FE85E95714}"/>
              </a:ext>
            </a:extLst>
          </p:cNvPr>
          <p:cNvSpPr txBox="1"/>
          <p:nvPr/>
        </p:nvSpPr>
        <p:spPr>
          <a:xfrm>
            <a:off x="4206000" y="226938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–Lines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Of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Code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CB79A6-3B5B-8FCF-50C6-04997BB493C7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569DE97-AD57-1C6C-A92E-BEA4B69DF661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170C08B-AD21-B0F1-D7B4-55DD1AA2C121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0A331C8-B146-7AF4-EFEC-3EAF7D8F68D3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5BAA4BB3-BF2B-0CD6-B0E0-55C897F121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5017" y="3740450"/>
            <a:ext cx="9040487" cy="259116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26118B9-93A8-7F46-E089-BB7D19065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292" y="1020152"/>
            <a:ext cx="5039416" cy="254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D9AF-7074-4A7C-A824-2D1358E06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F2FDBB4-0C76-4BCC-BFB7-8CCF001BAF20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A4A4B24-697F-D1E1-11BD-CC6C827511CB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D82C67C-B909-5097-BECB-D2A4F14B7A1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EEC20C2-1107-F528-E4EB-F15E5D77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0437A46-EDD5-8000-8285-C02F01AE08C4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CE8187E0-65EF-E0A1-6B87-A9A4A44C6D5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0E7BF4-8C5B-51D7-0F76-E14597BE1031}"/>
              </a:ext>
            </a:extLst>
          </p:cNvPr>
          <p:cNvSpPr txBox="1"/>
          <p:nvPr/>
        </p:nvSpPr>
        <p:spPr>
          <a:xfrm>
            <a:off x="4206000" y="226938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First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A172B1-F29C-7440-2D1D-8F7DD971F93A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06274BE-FF50-6CA9-87B2-FC941D4603C9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F7C71D6-C4F0-619D-672C-7AC567FF0EF1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C24DBC0-AE8B-F330-E14D-0917193C6DC6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CA7B4BF3-B565-A246-7E3B-DD191A3EA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816" y="995859"/>
            <a:ext cx="4509665" cy="24860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A8609B5-30E9-F096-5AFD-800F62D2F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000" y="3834000"/>
            <a:ext cx="9059539" cy="1867161"/>
          </a:xfrm>
          <a:prstGeom prst="rect">
            <a:avLst/>
          </a:prstGeom>
        </p:spPr>
      </p:pic>
      <p:sp>
        <p:nvSpPr>
          <p:cNvPr id="9" name="Seta: para Baixo 14">
            <a:extLst>
              <a:ext uri="{FF2B5EF4-FFF2-40B4-BE49-F238E27FC236}">
                <a16:creationId xmlns:a16="http://schemas.microsoft.com/office/drawing/2014/main" id="{FFAA3789-E0A9-6E8B-5BAA-89E00B745EB3}"/>
              </a:ext>
            </a:extLst>
          </p:cNvPr>
          <p:cNvSpPr/>
          <p:nvPr/>
        </p:nvSpPr>
        <p:spPr>
          <a:xfrm>
            <a:off x="2091000" y="4394554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15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50FC-FBD6-6E8C-C643-F9F69C38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D8D58A8-7967-B826-B37C-2B1DCC8B8E30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2B2AA7B-B633-9A17-BE10-1DA11E7AD482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B6C9B09-539F-4C58-F9F6-AED68E53081D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5BA5059-7AAC-96CD-DA95-1800308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19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7180202-B9D5-9673-752A-952EAE8EAAD6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D0762D0-D978-7AC7-6861-04E93D4290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1EA7B4-F098-707F-4361-8B990721CB15}"/>
              </a:ext>
            </a:extLst>
          </p:cNvPr>
          <p:cNvSpPr txBox="1"/>
          <p:nvPr/>
        </p:nvSpPr>
        <p:spPr>
          <a:xfrm>
            <a:off x="4101580" y="234000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Previus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Contributions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B6631B-E89C-B75E-0D45-5BB262D3F33E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5D5B25B-6FC3-CD1C-EC27-B36644F12D53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19D7B1C-E117-CF20-FB95-BC269B8CF568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262965-F723-2D61-32CF-0FE59CFBD9F1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C038EB4D-1E7D-3CAA-E98D-A4BE0FDB5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702" y="4038934"/>
            <a:ext cx="8973802" cy="261021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174073F-D753-0431-F194-145346E957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688" y="1006002"/>
            <a:ext cx="5456605" cy="2898585"/>
          </a:xfrm>
          <a:prstGeom prst="rect">
            <a:avLst/>
          </a:prstGeom>
        </p:spPr>
      </p:pic>
      <p:sp>
        <p:nvSpPr>
          <p:cNvPr id="9" name="Seta: para Baixo 14">
            <a:extLst>
              <a:ext uri="{FF2B5EF4-FFF2-40B4-BE49-F238E27FC236}">
                <a16:creationId xmlns:a16="http://schemas.microsoft.com/office/drawing/2014/main" id="{8D658D41-F259-3E6D-F5E1-34A537D8F638}"/>
              </a:ext>
            </a:extLst>
          </p:cNvPr>
          <p:cNvSpPr/>
          <p:nvPr/>
        </p:nvSpPr>
        <p:spPr>
          <a:xfrm>
            <a:off x="1968066" y="509065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25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06F9-C9F0-6652-E009-92F063B4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E1D0543-6E96-D149-9D8B-A2D7CCC31972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5D1C20-DAE5-F8BB-8038-B81B4D6D0C2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043219-4B20-1BC4-D5A3-F26F0F18150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C1502DF-BD24-F90F-AFB3-21E1E1A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B7705B2-E62C-62FC-0F94-084894BEFBC2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0796D403-0E7B-8B39-C1F9-58C4516381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AA8D825-C388-ACE9-D2F0-1FD8ADE423BB}"/>
              </a:ext>
            </a:extLst>
          </p:cNvPr>
          <p:cNvSpPr txBox="1"/>
          <p:nvPr/>
        </p:nvSpPr>
        <p:spPr>
          <a:xfrm>
            <a:off x="3397985" y="209827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accepted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986090-B177-8521-9E05-078378F77DB8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F09B464-9FA5-EC16-1AE5-7EE97777D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00" y="1122323"/>
            <a:ext cx="5126085" cy="2974652"/>
          </a:xfrm>
          <a:prstGeom prst="rect">
            <a:avLst/>
          </a:prstGeom>
        </p:spPr>
      </p:pic>
      <p:pic>
        <p:nvPicPr>
          <p:cNvPr id="15" name="Imagem 14" descr="Tabela&#10;&#10;O conteúdo gerado por IA pode estar incorreto.">
            <a:extLst>
              <a:ext uri="{FF2B5EF4-FFF2-40B4-BE49-F238E27FC236}">
                <a16:creationId xmlns:a16="http://schemas.microsoft.com/office/drawing/2014/main" id="{217AE97E-89FE-9C82-E687-E2EB888D16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" y="4188546"/>
            <a:ext cx="11876672" cy="195573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84FE6F99-DD42-2F41-579D-E832A6CCB90E}"/>
              </a:ext>
            </a:extLst>
          </p:cNvPr>
          <p:cNvSpPr/>
          <p:nvPr/>
        </p:nvSpPr>
        <p:spPr>
          <a:xfrm>
            <a:off x="381000" y="5049000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C97703-5EE3-E5AE-0C70-E6E3E91731FB}"/>
              </a:ext>
            </a:extLst>
          </p:cNvPr>
          <p:cNvSpPr/>
          <p:nvPr/>
        </p:nvSpPr>
        <p:spPr>
          <a:xfrm>
            <a:off x="381000" y="5277564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B9CAB8-197E-8C20-8C2D-DA7229CC6411}"/>
              </a:ext>
            </a:extLst>
          </p:cNvPr>
          <p:cNvSpPr/>
          <p:nvPr/>
        </p:nvSpPr>
        <p:spPr>
          <a:xfrm>
            <a:off x="381000" y="5735677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2EECE8E-8ADF-AFF3-2447-95E24BE29ED3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AD76682-1D4F-B680-2E74-056DFB843A62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4246052-B19B-0EBA-868C-ABC6CDD37FFA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B11D-F57E-7CA8-BD4F-369F6481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F6A54CD-BF5E-CC47-C067-BC5CC2B079C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9F0DCCC-B6CE-65BB-85BE-7C19B8E7AC87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C695A7E-00D8-A96D-8BC1-F38486B5CB39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388680D-78A4-3ED1-78CB-ECDAC65A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20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54F988B-4619-AB04-435C-AC459BB2F6DB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9364BBE9-0DF3-EC31-CEE8-30963996334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62AB9CA-88B5-FE5B-8280-18A2844D8391}"/>
              </a:ext>
            </a:extLst>
          </p:cNvPr>
          <p:cNvSpPr txBox="1"/>
          <p:nvPr/>
        </p:nvSpPr>
        <p:spPr>
          <a:xfrm>
            <a:off x="4101580" y="234000"/>
            <a:ext cx="288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64C07E8-A6B8-5275-0A6F-6524B54E06C0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3B526EB-D048-B8FA-B754-8532170A1304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B278406-CBE1-5C6F-CECA-9982174C4C25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9E092AD-4909-7564-8713-F234DD8A3180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4EFC0A00-9F3A-C9C7-C993-C25E2CC62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770" y="3935830"/>
            <a:ext cx="9373221" cy="269940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1313F5B-4EE9-E7E9-5F78-25537CB9C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4668" y="975911"/>
            <a:ext cx="5262664" cy="2927162"/>
          </a:xfrm>
          <a:prstGeom prst="rect">
            <a:avLst/>
          </a:prstGeom>
        </p:spPr>
      </p:pic>
      <p:sp>
        <p:nvSpPr>
          <p:cNvPr id="13" name="Seta: para Baixo 14">
            <a:extLst>
              <a:ext uri="{FF2B5EF4-FFF2-40B4-BE49-F238E27FC236}">
                <a16:creationId xmlns:a16="http://schemas.microsoft.com/office/drawing/2014/main" id="{D8AF5F3C-0179-AE8D-50B7-64B2BEB5FCD2}"/>
              </a:ext>
            </a:extLst>
          </p:cNvPr>
          <p:cNvSpPr/>
          <p:nvPr/>
        </p:nvSpPr>
        <p:spPr>
          <a:xfrm>
            <a:off x="1878026" y="603900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Baixo 14">
            <a:extLst>
              <a:ext uri="{FF2B5EF4-FFF2-40B4-BE49-F238E27FC236}">
                <a16:creationId xmlns:a16="http://schemas.microsoft.com/office/drawing/2014/main" id="{C083BF52-067A-D4C1-15D8-80B7A97352AC}"/>
              </a:ext>
            </a:extLst>
          </p:cNvPr>
          <p:cNvSpPr/>
          <p:nvPr/>
        </p:nvSpPr>
        <p:spPr>
          <a:xfrm>
            <a:off x="1865686" y="6474934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36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24E32-A91F-DF7B-FD81-31FD1D8B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DB093DE-B272-BEF7-7F66-4107F717FAD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40D7F8-AB94-0F60-1D7D-DB706BE19DDC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FA280D-9C9D-3537-CA23-EECFAB3A85B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20E3DEE-7DF3-DB8A-9653-467CB55D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21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D73D22C-9290-3538-DB9F-F3B81E6BB5DD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93CC129D-DEDD-DCAB-BFB0-876D56FB98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1AB5866-D6E3-134D-701C-D727A4E5310E}"/>
              </a:ext>
            </a:extLst>
          </p:cNvPr>
          <p:cNvSpPr txBox="1"/>
          <p:nvPr/>
        </p:nvSpPr>
        <p:spPr>
          <a:xfrm>
            <a:off x="4206000" y="226938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files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9B024A-A3AB-F3AB-D21D-DFBBDF469FFF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FC5A5C2-DCAB-11E0-4092-E8B31CFA3BE6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82F8108-19FE-283C-6737-37839976271A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DAA28B2-4AF6-0622-F9DC-441D51326E1A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011ED835-6AF4-168A-5580-BA4FCD882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000" y="968321"/>
            <a:ext cx="5040000" cy="271664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230CD1E-0B27-DC29-19A5-FB2A51A89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4476" y="3819315"/>
            <a:ext cx="8983329" cy="2572109"/>
          </a:xfrm>
          <a:prstGeom prst="rect">
            <a:avLst/>
          </a:prstGeom>
        </p:spPr>
      </p:pic>
      <p:sp>
        <p:nvSpPr>
          <p:cNvPr id="9" name="Seta: para Baixo 14">
            <a:extLst>
              <a:ext uri="{FF2B5EF4-FFF2-40B4-BE49-F238E27FC236}">
                <a16:creationId xmlns:a16="http://schemas.microsoft.com/office/drawing/2014/main" id="{2499C1AD-7356-ED38-BEC0-9EE51CEDA3BB}"/>
              </a:ext>
            </a:extLst>
          </p:cNvPr>
          <p:cNvSpPr/>
          <p:nvPr/>
        </p:nvSpPr>
        <p:spPr>
          <a:xfrm>
            <a:off x="2271000" y="546253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Baixo 14">
            <a:extLst>
              <a:ext uri="{FF2B5EF4-FFF2-40B4-BE49-F238E27FC236}">
                <a16:creationId xmlns:a16="http://schemas.microsoft.com/office/drawing/2014/main" id="{15D09692-102B-9E3C-FE7E-A48BC5904BBF}"/>
              </a:ext>
            </a:extLst>
          </p:cNvPr>
          <p:cNvSpPr/>
          <p:nvPr/>
        </p:nvSpPr>
        <p:spPr>
          <a:xfrm>
            <a:off x="2271000" y="5799841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25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9CF6-43AA-3C21-DAE2-564CFF23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EDE38A9-F528-04E3-1D89-F277F5EBAF6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A578B3-4D0B-C72F-B45C-8167828A29EE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9D77406-5F9C-D55E-305D-BA15052534C1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472D0EE-D26C-06A3-1ED5-DAB95D46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97D87A3-A514-72F8-BAA0-D0E7C1A9B7F3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5A7AB316-C2A5-70BB-564F-48C854232A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BF6055-05E7-79E2-F99F-A47C4A9BB574}"/>
              </a:ext>
            </a:extLst>
          </p:cNvPr>
          <p:cNvSpPr txBox="1"/>
          <p:nvPr/>
        </p:nvSpPr>
        <p:spPr>
          <a:xfrm>
            <a:off x="4206000" y="226938"/>
            <a:ext cx="3501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–Lines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Of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Code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12F126-B026-BA08-40FB-24F8F480494F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9E6C398-FF9A-3204-9505-5B8C20511308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867144C-52CF-DB1B-5C3A-D9535625C966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0CD9C2A-4592-6836-DC73-EA76409A7A42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9B54D47-B014-1435-1EB3-EBFDA1A24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6292" y="1020152"/>
            <a:ext cx="5039416" cy="254858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CCBFAC8-D4F6-03DA-7EF4-40CDF3621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1000" y="3745815"/>
            <a:ext cx="9021434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115B-3ECF-45F1-3DB3-1134C0F9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673C85A-F8E6-0876-7D0B-A0625BE8D1B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6C5548-41C4-7E0A-81DC-E6014BEC85D5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83E57D-2C37-36EF-7712-9233C6447E2B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37BCB50-CD8F-65B6-0071-DAFD642B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8A0E5B8-D593-5A8C-D001-DAFCF9AA4CCF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CB09C01-1F23-B556-4FB3-F5F202BC4FD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CF93739-319C-89B2-9DE6-F1AC8812FFA6}"/>
              </a:ext>
            </a:extLst>
          </p:cNvPr>
          <p:cNvSpPr txBox="1"/>
          <p:nvPr/>
        </p:nvSpPr>
        <p:spPr>
          <a:xfrm>
            <a:off x="4206000" y="226938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First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692D9A-4C10-A882-BA29-A41148215ED3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1D7B6C-3C65-D0EA-421E-64FBACA4E3FD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BDEB777-03F0-307F-4A99-9488B8F7D3A0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C53584C6-EED0-BFB3-77F4-9EB7BEE08988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283C6C68-BB81-353A-6392-8011B2D58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816" y="995859"/>
            <a:ext cx="4509665" cy="248601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DFA138D-E0FC-5372-1C41-3780C6BE7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6000" y="3879000"/>
            <a:ext cx="9021434" cy="1810003"/>
          </a:xfrm>
          <a:prstGeom prst="rect">
            <a:avLst/>
          </a:prstGeom>
        </p:spPr>
      </p:pic>
      <p:sp>
        <p:nvSpPr>
          <p:cNvPr id="9" name="Seta: para Baixo 14">
            <a:extLst>
              <a:ext uri="{FF2B5EF4-FFF2-40B4-BE49-F238E27FC236}">
                <a16:creationId xmlns:a16="http://schemas.microsoft.com/office/drawing/2014/main" id="{BBFF385F-D0AD-F605-FA68-5EC85C79E1BB}"/>
              </a:ext>
            </a:extLst>
          </p:cNvPr>
          <p:cNvSpPr/>
          <p:nvPr/>
        </p:nvSpPr>
        <p:spPr>
          <a:xfrm>
            <a:off x="1976689" y="4545262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75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1CEC1-584A-5ADB-8B7E-6C9BAC95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FEAF6334-4E06-2E69-9762-FDA81DA49B7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C544C4-4EBA-D03A-223C-001D88F9C9D4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1CDF34D-3535-8ECA-20AE-9CF0ACD75D33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5473EC9-F48C-523E-31F1-AFC5DF2A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A2F4648-302C-4069-11A3-DB87B18A71AA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877B8983-DB5A-A223-884B-D91B07BE09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40957D7-63E7-6470-1063-B4F238616336}"/>
              </a:ext>
            </a:extLst>
          </p:cNvPr>
          <p:cNvSpPr txBox="1"/>
          <p:nvPr/>
        </p:nvSpPr>
        <p:spPr>
          <a:xfrm>
            <a:off x="4101580" y="234000"/>
            <a:ext cx="4386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Previus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Contributions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4C7B6C-1960-74D9-9E78-C48695185464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86985E4-7BAA-5874-B2BA-28BD6CB79D95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5054721-90E7-63CC-FA1E-ABB51B57956E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CA5FEBD-FF78-2FDA-4434-D68099D71E7F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8A30C624-D218-87F2-4229-7F572D63D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688" y="1006002"/>
            <a:ext cx="5456605" cy="289858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3EFFE06-F38C-D578-AA06-0E1CBE0C8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333" y="3976647"/>
            <a:ext cx="9040487" cy="2572109"/>
          </a:xfrm>
          <a:prstGeom prst="rect">
            <a:avLst/>
          </a:prstGeom>
        </p:spPr>
      </p:pic>
      <p:sp>
        <p:nvSpPr>
          <p:cNvPr id="9" name="Seta: para Baixo 14">
            <a:extLst>
              <a:ext uri="{FF2B5EF4-FFF2-40B4-BE49-F238E27FC236}">
                <a16:creationId xmlns:a16="http://schemas.microsoft.com/office/drawing/2014/main" id="{71750C33-17B3-75F4-881B-92BB1A912B0E}"/>
              </a:ext>
            </a:extLst>
          </p:cNvPr>
          <p:cNvSpPr/>
          <p:nvPr/>
        </p:nvSpPr>
        <p:spPr>
          <a:xfrm>
            <a:off x="2271000" y="546253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04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AC8B1-0496-FE9A-7F91-C6E68605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A79B6D-14FF-FF1E-CEBB-980B7F864ECF}"/>
              </a:ext>
            </a:extLst>
          </p:cNvPr>
          <p:cNvSpPr/>
          <p:nvPr/>
        </p:nvSpPr>
        <p:spPr>
          <a:xfrm>
            <a:off x="0" y="0"/>
            <a:ext cx="1101000" cy="6855914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4565D20-C9AD-CE3B-E5AE-96ED10FB7C0F}"/>
              </a:ext>
            </a:extLst>
          </p:cNvPr>
          <p:cNvGrpSpPr/>
          <p:nvPr/>
        </p:nvGrpSpPr>
        <p:grpSpPr>
          <a:xfrm>
            <a:off x="2304728" y="593781"/>
            <a:ext cx="5924561" cy="765313"/>
            <a:chOff x="927872" y="422262"/>
            <a:chExt cx="5924561" cy="76531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1A4C0C0-3F7A-3A89-C999-6BB2D57745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332"/>
            <a:stretch/>
          </p:blipFill>
          <p:spPr>
            <a:xfrm>
              <a:off x="927872" y="487944"/>
              <a:ext cx="725723" cy="699631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796561E-7D1C-7E2E-FDE0-01A80914D143}"/>
                </a:ext>
              </a:extLst>
            </p:cNvPr>
            <p:cNvSpPr txBox="1"/>
            <p:nvPr/>
          </p:nvSpPr>
          <p:spPr>
            <a:xfrm>
              <a:off x="1653595" y="422262"/>
              <a:ext cx="51988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Universidade Federal do Acre</a:t>
              </a:r>
            </a:p>
            <a:p>
              <a:r>
                <a:rPr lang="pt-BR" sz="1600" dirty="0">
                  <a:latin typeface="Open Sans Light" panose="020B0606030504020204" pitchFamily="34" charset="0"/>
                  <a:ea typeface="Open Sans Light" panose="020B0606030504020204" pitchFamily="34" charset="0"/>
                  <a:cs typeface="Open Sans Light" panose="020B0606030504020204" pitchFamily="34" charset="0"/>
                </a:rPr>
                <a:t>Mestrado em Ciência da Computação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F2A326A5-2DF0-3BFE-E4C5-38F900859F8B}"/>
              </a:ext>
            </a:extLst>
          </p:cNvPr>
          <p:cNvSpPr/>
          <p:nvPr/>
        </p:nvSpPr>
        <p:spPr>
          <a:xfrm>
            <a:off x="1451556" y="2526390"/>
            <a:ext cx="10251265" cy="1155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lvl="0" algn="ctr"/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Experimento </a:t>
            </a:r>
            <a:r>
              <a:rPr lang="pt-BR" sz="3200">
                <a:solidFill>
                  <a:prstClr val="white"/>
                </a:solidFill>
                <a:latin typeface="Oswald" pitchFamily="2" charset="0"/>
              </a:rPr>
              <a:t>Bases Python 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– Foco em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Lifetime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 e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Reviewer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 (Close </a:t>
            </a:r>
            <a:r>
              <a:rPr lang="pt-BR" sz="3200" dirty="0" err="1">
                <a:solidFill>
                  <a:prstClr val="white"/>
                </a:solidFill>
                <a:latin typeface="Oswald" pitchFamily="2" charset="0"/>
              </a:rPr>
              <a:t>By</a:t>
            </a:r>
            <a:r>
              <a:rPr lang="pt-BR" sz="3200" dirty="0">
                <a:solidFill>
                  <a:prstClr val="white"/>
                </a:solidFill>
                <a:latin typeface="Oswald" pitchFamily="2" charset="0"/>
              </a:rPr>
              <a:t>)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E325BCD-9490-64CB-AF15-37D250A4C858}"/>
              </a:ext>
            </a:extLst>
          </p:cNvPr>
          <p:cNvCxnSpPr>
            <a:cxnSpLocks/>
          </p:cNvCxnSpPr>
          <p:nvPr/>
        </p:nvCxnSpPr>
        <p:spPr>
          <a:xfrm>
            <a:off x="1101000" y="0"/>
            <a:ext cx="0" cy="6858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D354143-1DAD-5F9F-013A-43F7080D5D80}"/>
              </a:ext>
            </a:extLst>
          </p:cNvPr>
          <p:cNvSpPr txBox="1"/>
          <p:nvPr/>
        </p:nvSpPr>
        <p:spPr>
          <a:xfrm rot="16200000">
            <a:off x="-2909167" y="3259724"/>
            <a:ext cx="6858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RIO BRANCO – AC </a:t>
            </a:r>
            <a:r>
              <a:rPr lang="pt-BR" sz="1600" b="1" spc="300" dirty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|</a:t>
            </a:r>
            <a:r>
              <a:rPr lang="pt-BR" sz="1600" spc="300" dirty="0">
                <a:solidFill>
                  <a:schemeClr val="bg1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01 DE SETEMBRO DE 2025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5FC94E15-A0C4-012E-7A62-ED54269F0BD0}"/>
              </a:ext>
            </a:extLst>
          </p:cNvPr>
          <p:cNvSpPr/>
          <p:nvPr/>
        </p:nvSpPr>
        <p:spPr>
          <a:xfrm>
            <a:off x="12114714" y="-2086"/>
            <a:ext cx="77285" cy="6858000"/>
          </a:xfrm>
          <a:prstGeom prst="rect">
            <a:avLst/>
          </a:prstGeom>
          <a:solidFill>
            <a:srgbClr val="F34F29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0198F37-4884-BB4A-FEFE-161591FA960B}"/>
              </a:ext>
            </a:extLst>
          </p:cNvPr>
          <p:cNvSpPr/>
          <p:nvPr/>
        </p:nvSpPr>
        <p:spPr>
          <a:xfrm>
            <a:off x="1689665" y="4239000"/>
            <a:ext cx="93995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Apresentação:</a:t>
            </a:r>
            <a:r>
              <a:rPr lang="pt-BR" sz="16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Álvaro Lopes Rios</a:t>
            </a:r>
          </a:p>
        </p:txBody>
      </p:sp>
    </p:spTree>
    <p:extLst>
      <p:ext uri="{BB962C8B-B14F-4D97-AF65-F5344CB8AC3E}">
        <p14:creationId xmlns:p14="http://schemas.microsoft.com/office/powerpoint/2010/main" val="12981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3"/>
    </mc:Choice>
    <mc:Fallback xmlns="">
      <p:transition spd="slow" advTm="1290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A8BE7-4A56-951A-5A0D-0E673FF6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96AD96C-F937-E53B-18E7-ED442021698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8EFAB7-A092-A401-BE31-00611789273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B48900-A3C4-CFE6-2433-42D8DD2D55A3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13B96AE-6D84-4266-E216-A2B3756B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37EC1C-6998-181F-8956-8769C60EF259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F15768A-E5C1-3712-F0E1-BD97B68614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1C566E1-2C36-4C4D-459B-00F1B6DDA50F}"/>
              </a:ext>
            </a:extLst>
          </p:cNvPr>
          <p:cNvSpPr txBox="1"/>
          <p:nvPr/>
        </p:nvSpPr>
        <p:spPr>
          <a:xfrm>
            <a:off x="3005660" y="193640"/>
            <a:ext cx="6202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Base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– Divisão por linguagens de programação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92ABEF-8F36-C1AE-F389-E57F7DE5FB0E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34CC985-2073-EFFC-D3E0-EFCAAFECD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050" y="1143000"/>
            <a:ext cx="3771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0684A-E64C-4F49-4C28-B98DABE5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6C4B1F0-8654-3CD7-E590-8D900D24F22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DE0D4D-9FCF-C071-1EA1-FFBBC5486E6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11B1F7-69AC-F908-6D0C-4BC451589CA9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101AC19-3117-EBFD-BC40-EC29BE3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F8A6456-7414-A45C-551F-58998353946E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3870816-402B-CB6E-2E08-F353F9BC9A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56205DE-DBAD-34BC-B920-07BE1EA3FA9C}"/>
              </a:ext>
            </a:extLst>
          </p:cNvPr>
          <p:cNvSpPr txBox="1"/>
          <p:nvPr/>
        </p:nvSpPr>
        <p:spPr>
          <a:xfrm>
            <a:off x="4101580" y="234000"/>
            <a:ext cx="4762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Abertura de linguagens Python e Ruby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07C210-4F1E-4640-6F83-F5B616E6D1A4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84FF15-788E-C82C-FF1B-90CC4F5F4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90" y="2102690"/>
            <a:ext cx="4458394" cy="24493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A25FBAB-8301-5B89-AEFB-4A4C4D78D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73" y="2199954"/>
            <a:ext cx="5378371" cy="23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92CBA-0C92-3EA8-447F-80BCA9DAD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8B7DAE7-4FAA-FC27-995D-E9CCD50A444C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C6569A-F732-8104-B0DC-7C7ADA93FD7B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E0FBB-0085-75DE-C0C5-95CC169A7FB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DDD2F7D-9A69-7B44-6CF8-ED3219C7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7E8EC42-57CA-47DA-C5AD-893BB3AFCCFD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F0ACF988-F6F2-914F-F909-4F8FD09C5A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3F1E6D-6690-865D-B477-3B33F3EE62DB}"/>
              </a:ext>
            </a:extLst>
          </p:cNvPr>
          <p:cNvSpPr txBox="1"/>
          <p:nvPr/>
        </p:nvSpPr>
        <p:spPr>
          <a:xfrm>
            <a:off x="3981000" y="127265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Caracteristicas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de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FC8404-FE9A-1187-AAFB-D8335B9EC40B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31B53F-FC0C-B3AF-4860-B07D9A03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00" y="1995707"/>
            <a:ext cx="5533510" cy="312428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64C19DB-D8BA-DD0D-F6DC-CDC5D5CE4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000" y="1945265"/>
            <a:ext cx="5533509" cy="31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F0EB-AD07-43A6-1192-86474AC49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67118AF-D9D5-1807-C065-48186917179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063E96-14DD-80C6-9ACA-4BDCC120F95D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7F538C-8B37-3E3D-F91F-4840D2BE715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398F8BB-761B-0F77-B221-AE38F330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29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1E03A6F-7C01-6AF0-1993-CFFADFC78D2E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C2837A4E-F711-605F-EFB8-E3A6D1DBA5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A39999A-1E83-813C-31AC-A3B08A9599BD}"/>
              </a:ext>
            </a:extLst>
          </p:cNvPr>
          <p:cNvSpPr txBox="1"/>
          <p:nvPr/>
        </p:nvSpPr>
        <p:spPr>
          <a:xfrm>
            <a:off x="4843893" y="169988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Lengthy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191690-D61F-8051-97F0-17CD5DE57442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FA07587-CAAE-D12A-3EF7-77AFF2F9C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15" y="1494000"/>
            <a:ext cx="11686169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82D59-EC69-1135-5808-89497E7E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BECAC829-B1EF-2278-24C4-9B493B28E1E6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FEE792-66E2-9A1C-CC1C-CBB36128D32B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F6FBBED-231B-7716-EAAF-5DB72C554A8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04BAFBB-CA71-52E7-14CF-E723F673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02B8F03-FFE3-9BF8-4E1B-9DD0C459DDC9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99F8DD4-37FC-555B-9507-BE333428293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9168083-5FF2-D438-16EE-133233AB4A1E}"/>
              </a:ext>
            </a:extLst>
          </p:cNvPr>
          <p:cNvSpPr txBox="1"/>
          <p:nvPr/>
        </p:nvSpPr>
        <p:spPr>
          <a:xfrm>
            <a:off x="3397985" y="209827"/>
            <a:ext cx="5480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accepted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A43207-C2B2-BAF8-96AD-CBBAF7E1063B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51AA010-8461-F683-C9BF-173B7CBB0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000" y="1122323"/>
            <a:ext cx="5126085" cy="2974652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B4103587-BCF6-6EA3-E94A-3030733DA806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C06395C-0208-3466-E8A1-189FE4CC6843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BFCDBA6-991E-448F-829E-B88FC753297B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686830C8-9851-97E7-1F27-E46869AF3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" y="4163227"/>
            <a:ext cx="11495672" cy="203270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FCE2AC8-BA0A-26BB-5483-C0D8B18C15C5}"/>
              </a:ext>
            </a:extLst>
          </p:cNvPr>
          <p:cNvSpPr/>
          <p:nvPr/>
        </p:nvSpPr>
        <p:spPr>
          <a:xfrm>
            <a:off x="297979" y="5668131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BF90050-A3BD-0B88-A23F-E98032C5BBDB}"/>
              </a:ext>
            </a:extLst>
          </p:cNvPr>
          <p:cNvSpPr/>
          <p:nvPr/>
        </p:nvSpPr>
        <p:spPr>
          <a:xfrm>
            <a:off x="297979" y="5445763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76B5005-FE6A-2BD5-EA0C-0B1657347AE0}"/>
              </a:ext>
            </a:extLst>
          </p:cNvPr>
          <p:cNvSpPr/>
          <p:nvPr/>
        </p:nvSpPr>
        <p:spPr>
          <a:xfrm>
            <a:off x="297979" y="4534495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Cima 20">
            <a:extLst>
              <a:ext uri="{FF2B5EF4-FFF2-40B4-BE49-F238E27FC236}">
                <a16:creationId xmlns:a16="http://schemas.microsoft.com/office/drawing/2014/main" id="{BC355A5B-E2EA-A205-C38E-8187FDE271D7}"/>
              </a:ext>
            </a:extLst>
          </p:cNvPr>
          <p:cNvSpPr/>
          <p:nvPr/>
        </p:nvSpPr>
        <p:spPr>
          <a:xfrm>
            <a:off x="154305" y="4555107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: para Baixo 21">
            <a:extLst>
              <a:ext uri="{FF2B5EF4-FFF2-40B4-BE49-F238E27FC236}">
                <a16:creationId xmlns:a16="http://schemas.microsoft.com/office/drawing/2014/main" id="{657512A2-42B0-4359-5BBD-01BF011B0EA7}"/>
              </a:ext>
            </a:extLst>
          </p:cNvPr>
          <p:cNvSpPr/>
          <p:nvPr/>
        </p:nvSpPr>
        <p:spPr>
          <a:xfrm>
            <a:off x="152485" y="545400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: para Baixo 22">
            <a:extLst>
              <a:ext uri="{FF2B5EF4-FFF2-40B4-BE49-F238E27FC236}">
                <a16:creationId xmlns:a16="http://schemas.microsoft.com/office/drawing/2014/main" id="{D28B30E0-83A3-3215-1C1C-9EE2E16F40E7}"/>
              </a:ext>
            </a:extLst>
          </p:cNvPr>
          <p:cNvSpPr/>
          <p:nvPr/>
        </p:nvSpPr>
        <p:spPr>
          <a:xfrm>
            <a:off x="152485" y="568398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C525A-843D-66DC-D84B-5C2B04C4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8EB936A-6D06-F67A-2A68-C607306B2E66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CF369B-C802-073D-71FF-19C567405D82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FA17DA4-7D6D-A680-8B56-6BF27097545A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B87AD8DA-9E5F-3DB6-A567-286E10DF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30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0D2D84E-5AA9-9A56-3065-EC42D83D8358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A3B71AA-2D62-D508-04F6-4910F0868A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1CEF10A-F936-86BA-A67D-0C62263BE88B}"/>
              </a:ext>
            </a:extLst>
          </p:cNvPr>
          <p:cNvSpPr txBox="1"/>
          <p:nvPr/>
        </p:nvSpPr>
        <p:spPr>
          <a:xfrm>
            <a:off x="5072522" y="169988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Closeby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B5338-2F78-EC99-9614-FBEA46991A05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574BC85-5624-584C-EB3D-335AFE789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56" y="1071135"/>
            <a:ext cx="9040487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8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7D04-8559-DCCB-E455-2CB86A604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2648DB1-4814-A2F7-AECD-57EC8D0FB353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21CA052-035A-825A-9541-C26E6B78C661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71FB56-1D2B-3AC2-BF53-83C87E041864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954DACB-0618-187A-67BB-22038D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31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B6010CF-4EBD-DA58-2EE6-9EC3C4458717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39494B70-A08C-C420-5903-37934AA9CF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67B564-FB7B-A0F2-FD21-FFD397DAF4BD}"/>
              </a:ext>
            </a:extLst>
          </p:cNvPr>
          <p:cNvSpPr txBox="1"/>
          <p:nvPr/>
        </p:nvSpPr>
        <p:spPr>
          <a:xfrm>
            <a:off x="5072522" y="169988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CloseBy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3AF8CC9-4722-E407-7598-4AE46359828D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9FF1F4-861B-91C2-8EF9-855081F8E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56" y="1071135"/>
            <a:ext cx="9040487" cy="458216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E4FBECF-6909-E723-228F-D5BD636CCD3F}"/>
              </a:ext>
            </a:extLst>
          </p:cNvPr>
          <p:cNvSpPr/>
          <p:nvPr/>
        </p:nvSpPr>
        <p:spPr>
          <a:xfrm>
            <a:off x="1575756" y="1404000"/>
            <a:ext cx="9040487" cy="12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231EB2-489A-2C41-54F4-138F91EF223D}"/>
              </a:ext>
            </a:extLst>
          </p:cNvPr>
          <p:cNvSpPr/>
          <p:nvPr/>
        </p:nvSpPr>
        <p:spPr>
          <a:xfrm>
            <a:off x="1563932" y="2157610"/>
            <a:ext cx="9040487" cy="12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7D9EBA-DADE-34D5-4608-F5D2707C6CEF}"/>
              </a:ext>
            </a:extLst>
          </p:cNvPr>
          <p:cNvSpPr/>
          <p:nvPr/>
        </p:nvSpPr>
        <p:spPr>
          <a:xfrm>
            <a:off x="1560897" y="5402541"/>
            <a:ext cx="9040487" cy="12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484C9-64C5-A770-AE73-E63E7C788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8D979F47-A615-46C8-054A-6FBFB9189CE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620E959-636C-A3AE-EE40-7D7EF050D1A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D13BF76-3476-4DD9-0F1B-E5B6755E15D0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F74C3C6-30B4-5A84-DFFC-88090111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32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6FC9964-244E-D873-93D0-6B049B82B597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A57397D-32A6-B09B-DB87-F1AF8D8B4A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A20DD6A-E77A-F6F6-B206-45D87C2DD338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AD7D931-E433-D631-002F-088EB96F9313}"/>
              </a:ext>
            </a:extLst>
          </p:cNvPr>
          <p:cNvSpPr txBox="1"/>
          <p:nvPr/>
        </p:nvSpPr>
        <p:spPr>
          <a:xfrm>
            <a:off x="4183056" y="188353"/>
            <a:ext cx="415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Maiores tendencias Para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Lengthy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E4C72C2-60CC-BE5C-A31B-756628A9C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42" y="955689"/>
            <a:ext cx="5299151" cy="314885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1058213-E8C0-D2AD-CF6F-D51C3E7CE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25" y="776815"/>
            <a:ext cx="4440336" cy="3744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FDF9AF4-E687-7A22-50FD-0CDCA751DE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1383" y="3704044"/>
            <a:ext cx="4249617" cy="257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9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D1CDF-A1C7-A1FE-1765-F427B83E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65DC08C1-4FD4-E148-2AC1-AB3C436CFED8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36A20DC-4BB3-BE15-4DFA-06016A8E5B46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36F582D-8E26-6385-4A70-DD40D3438910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41AF4AA-8772-2E27-7F99-4ACA217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33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BE34F45-53E5-E767-0B98-AB140C2DE943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751542FF-9A3E-6251-6489-65803EBEEE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1F241C4-7D4F-2A2E-B53E-2A4D652BBA89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671899-1071-F79D-D12B-42796265685F}"/>
              </a:ext>
            </a:extLst>
          </p:cNvPr>
          <p:cNvSpPr txBox="1"/>
          <p:nvPr/>
        </p:nvSpPr>
        <p:spPr>
          <a:xfrm>
            <a:off x="4296000" y="250518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CloseBy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Status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E96C39-594B-2811-579A-8DF541ABC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283" y="1147444"/>
            <a:ext cx="9021434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2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5948-4090-C226-7F1D-1B2DA2A32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6FAC4E1-320D-3AD2-A4C2-5792BB5B7D0F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5F8F80D-7DED-2F17-7D7D-DAAA38DC46D3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E20B424-49E4-7F00-D608-4C8D99BFDD2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A369341-00BB-D5A2-BD9C-47EFB874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12B5470-34A6-7886-5A72-F7BAB3590438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B7676759-FBED-95AE-69C9-093065A07FD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7C09F86-C405-19B4-F990-7B1E1ADA70C9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6F185C-354A-4A0E-DC83-08F63478A20B}"/>
              </a:ext>
            </a:extLst>
          </p:cNvPr>
          <p:cNvSpPr txBox="1"/>
          <p:nvPr/>
        </p:nvSpPr>
        <p:spPr>
          <a:xfrm>
            <a:off x="4101580" y="234000"/>
            <a:ext cx="3900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CloseBy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status e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FCD310-E4E8-0142-93A2-7F2E3213B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500" y="1135147"/>
            <a:ext cx="8955000" cy="501438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CEE71EF7-8F9E-AF3E-8908-64FE66DDF452}"/>
              </a:ext>
            </a:extLst>
          </p:cNvPr>
          <p:cNvSpPr/>
          <p:nvPr/>
        </p:nvSpPr>
        <p:spPr>
          <a:xfrm>
            <a:off x="1617010" y="2349000"/>
            <a:ext cx="9040487" cy="12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121E3C3-6264-4F26-22C5-AE368DD1CDDF}"/>
              </a:ext>
            </a:extLst>
          </p:cNvPr>
          <p:cNvSpPr/>
          <p:nvPr/>
        </p:nvSpPr>
        <p:spPr>
          <a:xfrm>
            <a:off x="1575756" y="5454000"/>
            <a:ext cx="9040487" cy="125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5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3DCE-F6EF-D673-DE66-BD68ECB2E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A3CE22F-EC3D-E264-AF88-8864C26F4704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0CFFBF5-A32E-49C2-D51F-FCDEF1D43B5C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4B9CFEA-E8DF-1825-D317-21C90032462B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148B854-ABC8-C53B-51FD-7F206063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35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79B579B-C5F7-C344-D4B3-2BBF75310844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EF50618-C3B3-092E-EE65-D4CB0ADD47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3B8E13B-DEBF-5793-0851-2BD096DB5E3A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2B4B20-6BE3-595C-80A2-31BD644753A6}"/>
              </a:ext>
            </a:extLst>
          </p:cNvPr>
          <p:cNvSpPr txBox="1"/>
          <p:nvPr/>
        </p:nvSpPr>
        <p:spPr>
          <a:xfrm>
            <a:off x="3621000" y="250518"/>
            <a:ext cx="4714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TypeDeveloper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Status e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28F59C-DEE6-DCFD-00C8-7FA0AB100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15" y="1989000"/>
            <a:ext cx="10970330" cy="20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5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8627-BCFD-6C23-2378-DB90FC1F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ED6EDD9-FDEB-386F-7D50-A3835AC955DD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AE23E0-385C-9587-8FE9-4A26A931CAA0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F36E715-94B7-8A18-4F78-63FDA00A4A8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45B5389-D189-A279-038D-B10844AD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84BB710-952B-4B8D-E17B-37E1540D0768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43BC5EF3-CC3F-13AB-57EE-67AC5464DE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BC5508D-3DA9-915C-B804-5950B181C91F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3F8C79-5226-4620-AF3F-526EC8568F6D}"/>
              </a:ext>
            </a:extLst>
          </p:cNvPr>
          <p:cNvSpPr txBox="1"/>
          <p:nvPr/>
        </p:nvSpPr>
        <p:spPr>
          <a:xfrm>
            <a:off x="2811000" y="234000"/>
            <a:ext cx="7152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TypeDeverloper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Status e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com menor suporte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51A663A-DA6B-EF2E-0E4F-735201C34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35" y="1631996"/>
            <a:ext cx="10250330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7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59B06-7088-3219-FA32-22192177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716C2ED0-532E-5A4E-6F5B-CEE073FAC543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843A6E-4FA6-642B-073C-7AFEFD112D98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A5B86A9-0E3A-B89C-5FB6-995D8FE61B29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51ED333-16EC-F391-7F28-38D57E2D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F53BCB3-A60E-4CE4-6399-1B11C3B8575E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8BAAF2A-E6A5-A026-4D5B-A087494012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034A4B2-6D12-BF22-ABEB-14E0DE681020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C02F6F-199C-9EB6-2119-ED2CFB1C97D5}"/>
              </a:ext>
            </a:extLst>
          </p:cNvPr>
          <p:cNvSpPr txBox="1"/>
          <p:nvPr/>
        </p:nvSpPr>
        <p:spPr>
          <a:xfrm>
            <a:off x="3595956" y="244991"/>
            <a:ext cx="5000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Total_Lines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,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ChangedFiles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1F7F34-7BC6-2CB0-E5D5-493C548A3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98" y="1156970"/>
            <a:ext cx="10240804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C2A7A-2906-BC88-863D-3B7779B2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1C8EF0B-2232-2351-665A-CA6A33591120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C53CBB-C421-1CE1-5742-D9CFAF9298D0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8DEE960-7371-B05C-27D4-BFA3140D9070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0C5B53E-DF33-09BB-CD8D-BD8822CA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AF90810-1349-0E68-D61C-B2244B3CF5B4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56D07341-9E71-16F0-5E4A-BBC29B4F3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C70739-A707-9D68-9CBF-05DC849525D2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F2C6E3-D5D1-FC1F-5A5F-207C9560811A}"/>
              </a:ext>
            </a:extLst>
          </p:cNvPr>
          <p:cNvSpPr txBox="1"/>
          <p:nvPr/>
        </p:nvSpPr>
        <p:spPr>
          <a:xfrm>
            <a:off x="4101580" y="234000"/>
            <a:ext cx="4219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CoreTeamRequester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Para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CloseBy</a:t>
            </a:r>
            <a:endParaRPr lang="pt-BR" sz="2000" spc="300" dirty="0">
              <a:solidFill>
                <a:schemeClr val="bg1"/>
              </a:solidFill>
              <a:latin typeface="Oswald ExtraLight" pitchFamily="2" charset="0"/>
              <a:cs typeface="Liberation Mono" panose="020704090202050204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ABD01D4-6614-8421-0485-DD038A92A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892" y="1539000"/>
            <a:ext cx="10240804" cy="1095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2E367FA-512F-7E76-D7E4-4F38F2693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97" y="3095578"/>
            <a:ext cx="10250330" cy="6668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B693203-0151-0BC3-BDC4-2C41B6CFA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30" y="4289160"/>
            <a:ext cx="1019317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1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8AB2-05B2-D3EE-D0FE-22AE7AB13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09A9ABAF-63EF-543A-8DB4-8B647FBC1E7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B59E67-8A80-4404-CD5D-F2A08FA550BF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39DE78E-CC10-B624-6005-11B6ACC29BB8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CAF20B2-CB77-5E3F-6BFC-EB5D4106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39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E155D40-E22B-A1ED-E9CD-79C7F7FF9E72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A759B073-9C7A-F8FD-2E27-F575C822F5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028E7E-3118-10B3-A577-465C7A56FC16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26F010-FB7F-9A61-5F8E-98F1A9E0D197}"/>
              </a:ext>
            </a:extLst>
          </p:cNvPr>
          <p:cNvSpPr txBox="1"/>
          <p:nvPr/>
        </p:nvSpPr>
        <p:spPr>
          <a:xfrm>
            <a:off x="4101580" y="234000"/>
            <a:ext cx="440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TypeDeveloper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Lifetime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e Status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90E938-FBF5-97BC-0CF9-B92C88306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139" y="1558051"/>
            <a:ext cx="10983019" cy="37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4F15-7292-F664-C426-067245786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27386829-6354-FBB0-C49D-DA26E217EB27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1C1374-3676-C328-E654-DB3B5A21E3BF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C801DD3-654D-BA8F-C769-5907B881B7B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BA46461-B6F8-AF8D-C22B-4133013E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4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C1D97C-1907-D157-95CE-1059182A4ED2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20DDDE9A-76EC-7727-00B2-FAF04CD37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4894AE8-8DC4-3ABC-09FC-DD122C98F7FF}"/>
              </a:ext>
            </a:extLst>
          </p:cNvPr>
          <p:cNvSpPr txBox="1"/>
          <p:nvPr/>
        </p:nvSpPr>
        <p:spPr>
          <a:xfrm>
            <a:off x="3397985" y="209827"/>
            <a:ext cx="548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Rejected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1365AA-5D53-B6F5-AC53-833ED95768B1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pic>
        <p:nvPicPr>
          <p:cNvPr id="15" name="Imagem 14" descr="Tabela&#10;&#10;O conteúdo gerado por IA pode estar incorreto.">
            <a:extLst>
              <a:ext uri="{FF2B5EF4-FFF2-40B4-BE49-F238E27FC236}">
                <a16:creationId xmlns:a16="http://schemas.microsoft.com/office/drawing/2014/main" id="{D2BE4364-05BF-1B86-D8E0-4B15DB76F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" y="4188546"/>
            <a:ext cx="11876672" cy="1955739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D3FEB269-E63E-DC4D-7414-58096C59701C}"/>
              </a:ext>
            </a:extLst>
          </p:cNvPr>
          <p:cNvSpPr/>
          <p:nvPr/>
        </p:nvSpPr>
        <p:spPr>
          <a:xfrm>
            <a:off x="350808" y="4566204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16B2C10-16C5-304B-CB64-62610B2FBDE4}"/>
              </a:ext>
            </a:extLst>
          </p:cNvPr>
          <p:cNvSpPr/>
          <p:nvPr/>
        </p:nvSpPr>
        <p:spPr>
          <a:xfrm>
            <a:off x="350808" y="4795564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DB9F79-7366-5906-B2D1-66365F7F5D67}"/>
              </a:ext>
            </a:extLst>
          </p:cNvPr>
          <p:cNvSpPr/>
          <p:nvPr/>
        </p:nvSpPr>
        <p:spPr>
          <a:xfrm>
            <a:off x="350808" y="5469924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B417B9D-A129-B42A-8DA6-46A0F6536CD3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91605E7-D6BC-B34A-D648-2895A84AF6AF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2BA6FDA-2125-2855-0511-D8559D1F3EE2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FD361324-EED3-A191-6FEF-FA4AF5A63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996" y="1037870"/>
            <a:ext cx="5430008" cy="3077004"/>
          </a:xfrm>
          <a:prstGeom prst="rect">
            <a:avLst/>
          </a:prstGeom>
        </p:spPr>
      </p:pic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648A54CB-D287-F35F-0CDF-FCB3BE8EA427}"/>
              </a:ext>
            </a:extLst>
          </p:cNvPr>
          <p:cNvSpPr/>
          <p:nvPr/>
        </p:nvSpPr>
        <p:spPr>
          <a:xfrm>
            <a:off x="225328" y="4598224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Baixo 20">
            <a:extLst>
              <a:ext uri="{FF2B5EF4-FFF2-40B4-BE49-F238E27FC236}">
                <a16:creationId xmlns:a16="http://schemas.microsoft.com/office/drawing/2014/main" id="{63C56EA7-A194-B08E-CFC3-0E3043A07E65}"/>
              </a:ext>
            </a:extLst>
          </p:cNvPr>
          <p:cNvSpPr/>
          <p:nvPr/>
        </p:nvSpPr>
        <p:spPr>
          <a:xfrm>
            <a:off x="225328" y="4810562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34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BBB90-50FA-8BBE-D78B-8C9F5168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C0C4CDD1-E12C-D087-61A2-3A266134E58B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0B11F9-B6A2-3B9F-328E-C18AE29781C3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50D9D5-B5BE-C9A8-4F2C-7F3840FF263F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FABAD00-4B69-A294-3671-6605BA38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40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9E0D749-6188-9D3B-6A2B-657564785FEF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A674EC1-1D59-CEDA-ED69-545230AD89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A971088-C14C-0DCB-BF88-8CA2F9710307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E008E2-6F55-80B7-8709-2872D8C81DE5}"/>
              </a:ext>
            </a:extLst>
          </p:cNvPr>
          <p:cNvSpPr txBox="1"/>
          <p:nvPr/>
        </p:nvSpPr>
        <p:spPr>
          <a:xfrm>
            <a:off x="5080339" y="2340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Resumos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79ADAE-FFCD-F722-434F-F07FE34CE0CE}"/>
              </a:ext>
            </a:extLst>
          </p:cNvPr>
          <p:cNvSpPr txBox="1"/>
          <p:nvPr/>
        </p:nvSpPr>
        <p:spPr>
          <a:xfrm>
            <a:off x="757435" y="1674674"/>
            <a:ext cx="107099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No Geral, </a:t>
            </a:r>
            <a:r>
              <a:rPr lang="pt-BR" sz="2400" dirty="0" err="1"/>
              <a:t>pull</a:t>
            </a:r>
            <a:r>
              <a:rPr lang="pt-BR" sz="2400" dirty="0"/>
              <a:t> </a:t>
            </a:r>
            <a:r>
              <a:rPr lang="pt-BR" sz="2400" dirty="0" err="1"/>
              <a:t>requests</a:t>
            </a:r>
            <a:r>
              <a:rPr lang="pt-BR" sz="2400" dirty="0"/>
              <a:t> em Django tendem a ter rápidos e tendem a serem aceitos;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Quando o </a:t>
            </a:r>
            <a:r>
              <a:rPr lang="pt-BR" sz="2400" dirty="0" err="1"/>
              <a:t>Pull</a:t>
            </a:r>
            <a:r>
              <a:rPr lang="pt-BR" sz="2400" dirty="0"/>
              <a:t> </a:t>
            </a:r>
            <a:r>
              <a:rPr lang="pt-BR" sz="2400" dirty="0" err="1"/>
              <a:t>Request</a:t>
            </a:r>
            <a:r>
              <a:rPr lang="pt-BR" sz="2400" dirty="0"/>
              <a:t> é lento, tende a pegar revisores importantes do time principal para avaliar tal </a:t>
            </a:r>
            <a:r>
              <a:rPr lang="pt-BR" sz="2400" dirty="0" err="1"/>
              <a:t>pull</a:t>
            </a:r>
            <a:r>
              <a:rPr lang="pt-BR" sz="2400" dirty="0"/>
              <a:t> </a:t>
            </a:r>
            <a:r>
              <a:rPr lang="pt-BR" sz="2400" dirty="0" err="1"/>
              <a:t>request</a:t>
            </a:r>
            <a:r>
              <a:rPr lang="pt-BR" sz="24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Quando pessoas do time principal enviam </a:t>
            </a:r>
            <a:r>
              <a:rPr lang="pt-BR" sz="2400" dirty="0" err="1"/>
              <a:t>pull</a:t>
            </a:r>
            <a:r>
              <a:rPr lang="pt-BR" sz="2400" dirty="0"/>
              <a:t> </a:t>
            </a:r>
            <a:r>
              <a:rPr lang="pt-BR" sz="2400" dirty="0" err="1"/>
              <a:t>request</a:t>
            </a:r>
            <a:r>
              <a:rPr lang="pt-BR" sz="2400" dirty="0"/>
              <a:t>, geralmente tende a ser rejeitado... Mandam talvez já pela complexidade da solicitação, enviando então para revisão do próprio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Quando o time principal segue o </a:t>
            </a:r>
            <a:r>
              <a:rPr lang="pt-BR" sz="2400" dirty="0" err="1"/>
              <a:t>requester</a:t>
            </a:r>
            <a:r>
              <a:rPr lang="pt-BR" sz="2400" dirty="0"/>
              <a:t>, a chance do </a:t>
            </a:r>
            <a:r>
              <a:rPr lang="pt-BR" sz="2400" dirty="0" err="1"/>
              <a:t>pull</a:t>
            </a:r>
            <a:r>
              <a:rPr lang="pt-BR" sz="2400" dirty="0"/>
              <a:t> ser aceito aumenta, mas porém não tão forte.</a:t>
            </a:r>
          </a:p>
        </p:txBody>
      </p:sp>
    </p:spTree>
    <p:extLst>
      <p:ext uri="{BB962C8B-B14F-4D97-AF65-F5344CB8AC3E}">
        <p14:creationId xmlns:p14="http://schemas.microsoft.com/office/powerpoint/2010/main" val="369430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42CD8-8B61-7436-4FC9-99A80FE4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36753E1D-E159-D9BA-2A02-35B37B01195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8CD3500-68FE-E7D3-3C09-E1EB6CC719BC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1220323-04BC-1956-8F19-9420A2205666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6D4B7AFB-AAB3-C88A-18A4-096E887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5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C55E12C-7E83-8960-922E-E956BAC2EE48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1689E7FA-74E1-5349-CD9A-6A930A351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39F3A95-F0CE-08A0-4026-856BA9501B01}"/>
              </a:ext>
            </a:extLst>
          </p:cNvPr>
          <p:cNvSpPr txBox="1"/>
          <p:nvPr/>
        </p:nvSpPr>
        <p:spPr>
          <a:xfrm>
            <a:off x="3397985" y="209827"/>
            <a:ext cx="5484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Commits_pull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Rejected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354567-5E2D-57DE-06F3-9E2A2EBF22BA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56B5DD4-20D4-A5A7-4349-8192FBE28427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D402F06-4171-7603-EBD8-5B8F9E5EBC93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C5EEE46-E8CB-5CA3-F819-89BD9EB9E25F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7021561F-CA68-CA2B-0B4A-1BD5F90E8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28" y="4163227"/>
            <a:ext cx="11495672" cy="2032701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FDEE6769-FFBE-DABF-42B7-D7B50CAEEB50}"/>
              </a:ext>
            </a:extLst>
          </p:cNvPr>
          <p:cNvSpPr/>
          <p:nvPr/>
        </p:nvSpPr>
        <p:spPr>
          <a:xfrm>
            <a:off x="289538" y="5221534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4BAF43D-593D-770B-5D08-81169BBD5C8D}"/>
              </a:ext>
            </a:extLst>
          </p:cNvPr>
          <p:cNvSpPr/>
          <p:nvPr/>
        </p:nvSpPr>
        <p:spPr>
          <a:xfrm>
            <a:off x="297979" y="5019499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3613B38-3FCF-63FA-BEC4-CDF395943C90}"/>
              </a:ext>
            </a:extLst>
          </p:cNvPr>
          <p:cNvSpPr/>
          <p:nvPr/>
        </p:nvSpPr>
        <p:spPr>
          <a:xfrm>
            <a:off x="289538" y="4773247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B7BBE91-8FCF-6FE3-4D5C-C7F7E8E29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1608" y="1021802"/>
            <a:ext cx="5430008" cy="3077004"/>
          </a:xfrm>
          <a:prstGeom prst="rect">
            <a:avLst/>
          </a:prstGeom>
        </p:spPr>
      </p:pic>
      <p:sp>
        <p:nvSpPr>
          <p:cNvPr id="17" name="Seta: para Cima 16">
            <a:extLst>
              <a:ext uri="{FF2B5EF4-FFF2-40B4-BE49-F238E27FC236}">
                <a16:creationId xmlns:a16="http://schemas.microsoft.com/office/drawing/2014/main" id="{2A3C3F48-4F15-0F9F-5226-B387F5D28EB9}"/>
              </a:ext>
            </a:extLst>
          </p:cNvPr>
          <p:cNvSpPr/>
          <p:nvPr/>
        </p:nvSpPr>
        <p:spPr>
          <a:xfrm>
            <a:off x="167433" y="5229262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7B903338-476A-1DF9-6A34-1E632D478F4A}"/>
              </a:ext>
            </a:extLst>
          </p:cNvPr>
          <p:cNvSpPr/>
          <p:nvPr/>
        </p:nvSpPr>
        <p:spPr>
          <a:xfrm>
            <a:off x="167433" y="4808869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34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5AE13-2D8A-46AC-1F40-2EF39F14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7CE1347E-BAFF-79A3-420C-2C0294A798CA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5BC5A8-F8BE-E61C-BE25-AA9A2A2774E8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AC6843-897B-E33C-664E-3B0A828AC355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B3A6ECA-3D09-0BB9-5C0F-F8EBFB7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6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04A7382-0FD0-0C42-492C-6A420EF7BD13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39406571-486F-7C82-4E06-8294C41419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294FE4-054C-D1C1-079E-6B052AD674D6}"/>
              </a:ext>
            </a:extLst>
          </p:cNvPr>
          <p:cNvSpPr txBox="1"/>
          <p:nvPr/>
        </p:nvSpPr>
        <p:spPr>
          <a:xfrm>
            <a:off x="3397985" y="209827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Files_changed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accepted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916B1F-5711-60B0-DB38-509DAC269C7D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5ABC482-AEBC-A8B6-1F09-3AC858763978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F858E06-09F1-BDC9-D3D5-674972332FC6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41308F7-173C-0FE2-617A-664CDE80DBF1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8" name="Imagem 17" descr="Gráfico&#10;&#10;O conteúdo gerado por IA pode estar incorreto.">
            <a:extLst>
              <a:ext uri="{FF2B5EF4-FFF2-40B4-BE49-F238E27FC236}">
                <a16:creationId xmlns:a16="http://schemas.microsoft.com/office/drawing/2014/main" id="{18CE7D90-5982-907C-51BE-5AB94DB0C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2" y="4291288"/>
            <a:ext cx="11737093" cy="164901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73CF66E-89CD-99B5-78B9-2DC1A30F68C0}"/>
              </a:ext>
            </a:extLst>
          </p:cNvPr>
          <p:cNvSpPr/>
          <p:nvPr/>
        </p:nvSpPr>
        <p:spPr>
          <a:xfrm>
            <a:off x="275542" y="5059060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BD128CD-B5A5-25A0-4FF6-EE7F33F56A2F}"/>
              </a:ext>
            </a:extLst>
          </p:cNvPr>
          <p:cNvSpPr/>
          <p:nvPr/>
        </p:nvSpPr>
        <p:spPr>
          <a:xfrm>
            <a:off x="275542" y="5490289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AE34126-5FE2-1078-53DD-C6742763EB67}"/>
              </a:ext>
            </a:extLst>
          </p:cNvPr>
          <p:cNvSpPr/>
          <p:nvPr/>
        </p:nvSpPr>
        <p:spPr>
          <a:xfrm>
            <a:off x="275542" y="4853012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9C366AD-EEF3-4265-C893-E841806A7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133" y="901148"/>
            <a:ext cx="599206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7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3FFC0-2E9B-F750-13C3-66C1BB19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9D41B386-6E57-1BBF-37DB-28FC66F42FA7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3A84CB-4F91-5883-E957-99E4F295A72A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96F2528-5840-499F-B28B-E690E2FA1E51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D07649-A679-248B-6AC0-8B26414F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7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A00FC54-43FA-C6EA-D7F4-B107EA8C1BC7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3402D7B7-3273-9FD7-0FFA-E4FC20D390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83259B8-C20B-7372-FF0A-9D182E97C4EA}"/>
              </a:ext>
            </a:extLst>
          </p:cNvPr>
          <p:cNvSpPr txBox="1"/>
          <p:nvPr/>
        </p:nvSpPr>
        <p:spPr>
          <a:xfrm>
            <a:off x="3397985" y="209827"/>
            <a:ext cx="5492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Files_changed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accepted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AF0FF0-F467-ED54-AFF5-2866435D00E9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ABF07BB-D9CE-2576-2E29-FEDF662F2CAD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708F869-A5C7-8269-FCEC-03D4DEA2E3FE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D7A1F62-2397-82BC-97A1-C29CB53D91AD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4" name="Imagem 1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C57FA48-3E72-F684-3B3C-9775FE571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86191"/>
            <a:ext cx="11642536" cy="189231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F3EA8D-BF80-0B06-D95B-E388B4F559EE}"/>
              </a:ext>
            </a:extLst>
          </p:cNvPr>
          <p:cNvSpPr/>
          <p:nvPr/>
        </p:nvSpPr>
        <p:spPr>
          <a:xfrm>
            <a:off x="318908" y="4556775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F446B42-AEAE-7228-E7C3-9ED69E138D43}"/>
              </a:ext>
            </a:extLst>
          </p:cNvPr>
          <p:cNvSpPr/>
          <p:nvPr/>
        </p:nvSpPr>
        <p:spPr>
          <a:xfrm>
            <a:off x="329261" y="5419152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75CC0E8-95B6-385F-E253-F123E9202483}"/>
              </a:ext>
            </a:extLst>
          </p:cNvPr>
          <p:cNvSpPr/>
          <p:nvPr/>
        </p:nvSpPr>
        <p:spPr>
          <a:xfrm>
            <a:off x="315328" y="5622178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A25424D-6270-7691-B007-19FB4B553A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937" y="890344"/>
            <a:ext cx="5992061" cy="3181794"/>
          </a:xfrm>
          <a:prstGeom prst="rect">
            <a:avLst/>
          </a:prstGeom>
        </p:spPr>
      </p:pic>
      <p:sp>
        <p:nvSpPr>
          <p:cNvPr id="23" name="Seta: para Cima 22">
            <a:extLst>
              <a:ext uri="{FF2B5EF4-FFF2-40B4-BE49-F238E27FC236}">
                <a16:creationId xmlns:a16="http://schemas.microsoft.com/office/drawing/2014/main" id="{98A0617B-6303-0DB7-316E-E1C9680CFC97}"/>
              </a:ext>
            </a:extLst>
          </p:cNvPr>
          <p:cNvSpPr/>
          <p:nvPr/>
        </p:nvSpPr>
        <p:spPr>
          <a:xfrm>
            <a:off x="151072" y="4586184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: para Baixo 23">
            <a:extLst>
              <a:ext uri="{FF2B5EF4-FFF2-40B4-BE49-F238E27FC236}">
                <a16:creationId xmlns:a16="http://schemas.microsoft.com/office/drawing/2014/main" id="{D9ECC0EB-C881-D3F8-7695-11D54926BEE0}"/>
              </a:ext>
            </a:extLst>
          </p:cNvPr>
          <p:cNvSpPr/>
          <p:nvPr/>
        </p:nvSpPr>
        <p:spPr>
          <a:xfrm>
            <a:off x="161425" y="5419152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9834D7A-5601-1EC4-97D9-05046AAD948A}"/>
              </a:ext>
            </a:extLst>
          </p:cNvPr>
          <p:cNvSpPr/>
          <p:nvPr/>
        </p:nvSpPr>
        <p:spPr>
          <a:xfrm>
            <a:off x="147492" y="5657800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: para Cima 25">
            <a:extLst>
              <a:ext uri="{FF2B5EF4-FFF2-40B4-BE49-F238E27FC236}">
                <a16:creationId xmlns:a16="http://schemas.microsoft.com/office/drawing/2014/main" id="{A8BF4E51-DD3A-763B-7C0E-F359C358073D}"/>
              </a:ext>
            </a:extLst>
          </p:cNvPr>
          <p:cNvSpPr/>
          <p:nvPr/>
        </p:nvSpPr>
        <p:spPr>
          <a:xfrm>
            <a:off x="30026" y="4586184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A309-304B-B745-0DA1-DD6A4136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162BDC10-C3DF-F028-57A2-2ED647C1FC01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6B0DF7-9CFF-E88D-9AC0-E6765FD9106A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BF316C-58A4-D8AF-28E6-BB80874F9343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F4553A3-0190-3A22-15EE-9B0FAF50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8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26D550A-E64E-A3B6-DE7A-55BEB07D6527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E5E2DB96-ED21-AE5E-DB0B-D3E0F25CDE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C0541F7-1EA4-6234-AB16-26A2932A46CA}"/>
              </a:ext>
            </a:extLst>
          </p:cNvPr>
          <p:cNvSpPr txBox="1"/>
          <p:nvPr/>
        </p:nvSpPr>
        <p:spPr>
          <a:xfrm>
            <a:off x="3397985" y="209827"/>
            <a:ext cx="5474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Files_changed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Rejected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0284A-9D53-E613-08E1-AB2CE930BBF7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2FEBC45-2B43-671C-73EF-D48BF07F35EF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9FF0EDD-BD25-8D92-DC50-1A4E8CBBE90C}"/>
                </a:ext>
              </a:extLst>
            </p:cNvPr>
            <p:cNvSpPr txBox="1"/>
            <p:nvPr/>
          </p:nvSpPr>
          <p:spPr>
            <a:xfrm>
              <a:off x="1408096" y="4213493"/>
              <a:ext cx="811694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Bitcoin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9E3EA00-0270-5FCD-7A74-4DE6F22C5264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8" name="Imagem 17" descr="Gráfico&#10;&#10;O conteúdo gerado por IA pode estar incorreto.">
            <a:extLst>
              <a:ext uri="{FF2B5EF4-FFF2-40B4-BE49-F238E27FC236}">
                <a16:creationId xmlns:a16="http://schemas.microsoft.com/office/drawing/2014/main" id="{533B6711-2F43-61C2-6703-65E09333E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2" y="4291288"/>
            <a:ext cx="11737093" cy="164901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9F08386-AE31-8D86-4054-7D3142E2D77A}"/>
              </a:ext>
            </a:extLst>
          </p:cNvPr>
          <p:cNvSpPr/>
          <p:nvPr/>
        </p:nvSpPr>
        <p:spPr>
          <a:xfrm>
            <a:off x="266542" y="5265942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45EF2E7-D0E1-5B22-DDBC-4B2F6A6CBD9A}"/>
              </a:ext>
            </a:extLst>
          </p:cNvPr>
          <p:cNvSpPr/>
          <p:nvPr/>
        </p:nvSpPr>
        <p:spPr>
          <a:xfrm>
            <a:off x="266542" y="5683736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2CE8B1A-014A-89C2-F912-891C30474BB5}"/>
              </a:ext>
            </a:extLst>
          </p:cNvPr>
          <p:cNvSpPr/>
          <p:nvPr/>
        </p:nvSpPr>
        <p:spPr>
          <a:xfrm>
            <a:off x="266542" y="4628526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A84FD99-24E3-9E26-E660-74C8EED59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000" y="944821"/>
            <a:ext cx="5339026" cy="3005933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654CE39B-680A-0147-6FF7-0C3966158CF0}"/>
              </a:ext>
            </a:extLst>
          </p:cNvPr>
          <p:cNvSpPr/>
          <p:nvPr/>
        </p:nvSpPr>
        <p:spPr>
          <a:xfrm>
            <a:off x="134365" y="5278237"/>
            <a:ext cx="90000" cy="12118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17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1EDEC-F31C-7D72-0413-F0012F4AB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5FFEBEBC-FCA9-F6B6-9A61-5828A28ACC25}"/>
              </a:ext>
            </a:extLst>
          </p:cNvPr>
          <p:cNvSpPr/>
          <p:nvPr/>
        </p:nvSpPr>
        <p:spPr>
          <a:xfrm>
            <a:off x="0" y="6281530"/>
            <a:ext cx="12192000" cy="5764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B691F0-235E-77AE-C337-8B5D1E06361F}"/>
              </a:ext>
            </a:extLst>
          </p:cNvPr>
          <p:cNvSpPr/>
          <p:nvPr/>
        </p:nvSpPr>
        <p:spPr>
          <a:xfrm>
            <a:off x="0" y="1"/>
            <a:ext cx="12192000" cy="90114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45A7AA-92AD-CF97-7CF6-DFA6A71D20BB}"/>
              </a:ext>
            </a:extLst>
          </p:cNvPr>
          <p:cNvSpPr/>
          <p:nvPr/>
        </p:nvSpPr>
        <p:spPr>
          <a:xfrm>
            <a:off x="10694504" y="0"/>
            <a:ext cx="1497496" cy="901148"/>
          </a:xfrm>
          <a:prstGeom prst="rect">
            <a:avLst/>
          </a:prstGeom>
          <a:solidFill>
            <a:srgbClr val="F34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413D3E4-4393-6E8C-EC27-FF6EEBA5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504" y="193640"/>
            <a:ext cx="735496" cy="513867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Oswald" pitchFamily="2" charset="0"/>
              </a:rPr>
              <a:t>0</a:t>
            </a:r>
            <a:fld id="{62021BAE-3E07-4C5E-A59D-26DB8E0DD9C7}" type="slidenum">
              <a:rPr lang="pt-BR" sz="2400" smtClean="0">
                <a:solidFill>
                  <a:schemeClr val="bg1"/>
                </a:solidFill>
                <a:latin typeface="Oswald" pitchFamily="2" charset="0"/>
              </a:rPr>
              <a:pPr algn="ctr"/>
              <a:t>9</a:t>
            </a:fld>
            <a:endParaRPr lang="pt-BR" sz="2400" dirty="0">
              <a:solidFill>
                <a:schemeClr val="bg1"/>
              </a:solidFill>
              <a:latin typeface="Oswald" pitchFamily="2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C352828-C339-0A24-BF0B-0A7DB7701F9B}"/>
              </a:ext>
            </a:extLst>
          </p:cNvPr>
          <p:cNvCxnSpPr/>
          <p:nvPr/>
        </p:nvCxnSpPr>
        <p:spPr>
          <a:xfrm>
            <a:off x="10694504" y="0"/>
            <a:ext cx="0" cy="90114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0758FA7-E94F-6780-3719-9EE227E6C8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6332"/>
          <a:stretch/>
        </p:blipFill>
        <p:spPr>
          <a:xfrm>
            <a:off x="381000" y="169988"/>
            <a:ext cx="547830" cy="5281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197C0B-B491-5E8A-7A79-190732DE2FBB}"/>
              </a:ext>
            </a:extLst>
          </p:cNvPr>
          <p:cNvSpPr txBox="1"/>
          <p:nvPr/>
        </p:nvSpPr>
        <p:spPr>
          <a:xfrm>
            <a:off x="3397985" y="209827"/>
            <a:ext cx="5474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–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Files_changed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-&gt; 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status_pull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 = “</a:t>
            </a:r>
            <a:r>
              <a:rPr lang="pt-BR" sz="2000" spc="300" dirty="0" err="1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Rejected</a:t>
            </a:r>
            <a:r>
              <a:rPr lang="pt-BR" sz="2000" spc="300" dirty="0">
                <a:solidFill>
                  <a:schemeClr val="bg1"/>
                </a:solidFill>
                <a:latin typeface="Oswald ExtraLight" pitchFamily="2" charset="0"/>
                <a:cs typeface="Liberation Mono" panose="02070409020205020404" pitchFamily="49" charset="0"/>
              </a:rPr>
              <a:t>”–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86A0A9-12AA-5400-22E9-854F513A31F8}"/>
              </a:ext>
            </a:extLst>
          </p:cNvPr>
          <p:cNvSpPr txBox="1"/>
          <p:nvPr/>
        </p:nvSpPr>
        <p:spPr>
          <a:xfrm>
            <a:off x="2903336" y="6415876"/>
            <a:ext cx="6782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Universidade Federal do Acre </a:t>
            </a:r>
            <a:r>
              <a:rPr lang="pt-BR" sz="1400" b="1" spc="300" dirty="0">
                <a:latin typeface="Oswald Light" pitchFamily="2" charset="0"/>
                <a:cs typeface="Liberation Mono" panose="02070409020205020404" pitchFamily="49" charset="0"/>
              </a:rPr>
              <a:t>|</a:t>
            </a:r>
            <a:r>
              <a:rPr lang="pt-BR" sz="1400" spc="300" dirty="0">
                <a:latin typeface="Oswald Light" pitchFamily="2" charset="0"/>
                <a:cs typeface="Liberation Mono" panose="02070409020205020404" pitchFamily="49" charset="0"/>
              </a:rPr>
              <a:t> Mestrado em Ciência da Computação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D904475-D487-8EEC-F3A8-D219D009690F}"/>
              </a:ext>
            </a:extLst>
          </p:cNvPr>
          <p:cNvGrpSpPr/>
          <p:nvPr/>
        </p:nvGrpSpPr>
        <p:grpSpPr>
          <a:xfrm>
            <a:off x="315328" y="3745815"/>
            <a:ext cx="3322723" cy="799447"/>
            <a:chOff x="1408096" y="4213493"/>
            <a:chExt cx="2766339" cy="979583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05E832C-B4F5-13A3-18AB-EE6BCC0AF614}"/>
                </a:ext>
              </a:extLst>
            </p:cNvPr>
            <p:cNvSpPr txBox="1"/>
            <p:nvPr/>
          </p:nvSpPr>
          <p:spPr>
            <a:xfrm>
              <a:off x="1408096" y="4213493"/>
              <a:ext cx="790341" cy="56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Oswald" pitchFamily="2" charset="0"/>
                </a:rPr>
                <a:t>Django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79EA2D6-9789-A875-2D19-331E685C7AB8}"/>
                </a:ext>
              </a:extLst>
            </p:cNvPr>
            <p:cNvSpPr txBox="1"/>
            <p:nvPr/>
          </p:nvSpPr>
          <p:spPr>
            <a:xfrm>
              <a:off x="1408096" y="4823744"/>
              <a:ext cx="2766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endParaRPr>
            </a:p>
          </p:txBody>
        </p:sp>
      </p:grpSp>
      <p:pic>
        <p:nvPicPr>
          <p:cNvPr id="14" name="Imagem 1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53EBBF3-BF6E-0A25-5940-8FC12404F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86191"/>
            <a:ext cx="11642536" cy="1892313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C657E45-E8BC-3D3A-C4BA-B7A109FB8332}"/>
              </a:ext>
            </a:extLst>
          </p:cNvPr>
          <p:cNvSpPr/>
          <p:nvPr/>
        </p:nvSpPr>
        <p:spPr>
          <a:xfrm>
            <a:off x="329261" y="4780699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8CF0A62-E1FA-F4DC-53B5-71477FB7AD85}"/>
              </a:ext>
            </a:extLst>
          </p:cNvPr>
          <p:cNvSpPr/>
          <p:nvPr/>
        </p:nvSpPr>
        <p:spPr>
          <a:xfrm>
            <a:off x="329261" y="5194396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3CF0C7F-3D19-7F29-D427-FF7A67AC1931}"/>
              </a:ext>
            </a:extLst>
          </p:cNvPr>
          <p:cNvSpPr/>
          <p:nvPr/>
        </p:nvSpPr>
        <p:spPr>
          <a:xfrm>
            <a:off x="329261" y="4976377"/>
            <a:ext cx="1107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5F85889-E5C0-2993-48C6-AA48C4688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000" y="944821"/>
            <a:ext cx="5339026" cy="3005933"/>
          </a:xfrm>
          <a:prstGeom prst="rect">
            <a:avLst/>
          </a:prstGeom>
        </p:spPr>
      </p:pic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30CC46A1-D7D1-F0C9-C706-393172131A7C}"/>
              </a:ext>
            </a:extLst>
          </p:cNvPr>
          <p:cNvSpPr/>
          <p:nvPr/>
        </p:nvSpPr>
        <p:spPr>
          <a:xfrm>
            <a:off x="168464" y="4780699"/>
            <a:ext cx="90000" cy="144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7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8"/>
    </mc:Choice>
    <mc:Fallback xmlns="">
      <p:transition spd="slow" advTm="2948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4923</TotalTime>
  <Words>1856</Words>
  <Application>Microsoft Macintosh PowerPoint</Application>
  <PresentationFormat>Widescreen</PresentationFormat>
  <Paragraphs>232</Paragraphs>
  <Slides>40</Slides>
  <Notes>40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Oswald</vt:lpstr>
      <vt:lpstr>Calibri Light</vt:lpstr>
      <vt:lpstr>Arial</vt:lpstr>
      <vt:lpstr>Open Sans ExtraBold</vt:lpstr>
      <vt:lpstr>Oswald Light</vt:lpstr>
      <vt:lpstr>Calibri</vt:lpstr>
      <vt:lpstr>Open Sans Light</vt:lpstr>
      <vt:lpstr>Oswald ExtraLight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William Menezes</dc:creator>
  <cp:lastModifiedBy>Álvaro Rios</cp:lastModifiedBy>
  <cp:revision>9</cp:revision>
  <dcterms:created xsi:type="dcterms:W3CDTF">2020-03-02T07:33:33Z</dcterms:created>
  <dcterms:modified xsi:type="dcterms:W3CDTF">2025-09-01T14:23:00Z</dcterms:modified>
</cp:coreProperties>
</file>