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dvent Pro SemiBold"/>
      <p:regular r:id="rId13"/>
      <p:bold r:id="rId14"/>
    </p:embeddedFont>
    <p:embeddedFont>
      <p:font typeface="Roboto"/>
      <p:regular r:id="rId15"/>
      <p:bold r:id="rId16"/>
      <p:italic r:id="rId17"/>
      <p:boldItalic r:id="rId18"/>
    </p:embeddedFont>
    <p:embeddedFont>
      <p:font typeface="Fira Sans Extra Condensed Medium"/>
      <p:regular r:id="rId19"/>
      <p:bold r:id="rId20"/>
      <p:italic r:id="rId21"/>
      <p:boldItalic r:id="rId22"/>
    </p:embeddedFont>
    <p:embeddedFont>
      <p:font typeface="Fira Sans Condensed Medium"/>
      <p:regular r:id="rId23"/>
      <p:bold r:id="rId24"/>
      <p:italic r:id="rId25"/>
      <p:boldItalic r:id="rId26"/>
    </p:embeddedFont>
    <p:embeddedFont>
      <p:font typeface="Maven Pro"/>
      <p:regular r:id="rId27"/>
      <p:bold r:id="rId28"/>
    </p:embeddedFont>
    <p:embeddedFont>
      <p:font typeface="Share Tech"/>
      <p:regular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bold.fntdata"/><Relationship Id="rId22" Type="http://schemas.openxmlformats.org/officeDocument/2006/relationships/font" Target="fonts/FiraSansExtraCondensedMedium-boldItalic.fntdata"/><Relationship Id="rId21" Type="http://schemas.openxmlformats.org/officeDocument/2006/relationships/font" Target="fonts/FiraSansExtraCondensedMedium-italic.fntdata"/><Relationship Id="rId24" Type="http://schemas.openxmlformats.org/officeDocument/2006/relationships/font" Target="fonts/FiraSansCondensedMedium-bold.fntdata"/><Relationship Id="rId23" Type="http://schemas.openxmlformats.org/officeDocument/2006/relationships/font" Target="fonts/FiraSansCondensed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CondensedMedium-boldItalic.fntdata"/><Relationship Id="rId25" Type="http://schemas.openxmlformats.org/officeDocument/2006/relationships/font" Target="fonts/FiraSansCondensedMedium-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hareTech-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7.xml"/><Relationship Id="rId33" Type="http://schemas.openxmlformats.org/officeDocument/2006/relationships/font" Target="fonts/OpenSans-boldItalic.fntdata"/><Relationship Id="rId10" Type="http://schemas.openxmlformats.org/officeDocument/2006/relationships/slide" Target="slides/slide6.xml"/><Relationship Id="rId32" Type="http://schemas.openxmlformats.org/officeDocument/2006/relationships/font" Target="fonts/OpenSans-italic.fntdata"/><Relationship Id="rId13" Type="http://schemas.openxmlformats.org/officeDocument/2006/relationships/font" Target="fonts/AdventProSemiBold-regular.fntdata"/><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font" Target="fonts/AdventProSemiBold-bold.fntdata"/><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FiraSansExtraCondensedMedium-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hootsuite.com/twitter-statistic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Anyounghaseo, this is the Twitter Sentiment Analysis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56a958c54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56a958c54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provide a Sentiment Analysis on Tweets, in which our model can predict on a 90% accuracy of whether a tweet is positive/negative/neutral.</a:t>
            </a:r>
            <a:endParaRPr/>
          </a:p>
          <a:p>
            <a:pPr indent="0" lvl="0" marL="0" rtl="0" algn="l">
              <a:spcBef>
                <a:spcPts val="0"/>
              </a:spcBef>
              <a:spcAft>
                <a:spcPts val="0"/>
              </a:spcAft>
              <a:buNone/>
            </a:pPr>
            <a:r>
              <a:rPr lang="en"/>
              <a:t>We provide infographics on the sentiment ratio between the positive or negative based on your word parameter.</a:t>
            </a:r>
            <a:endParaRPr/>
          </a:p>
          <a:p>
            <a:pPr indent="0" lvl="0" marL="0" rtl="0" algn="l">
              <a:spcBef>
                <a:spcPts val="0"/>
              </a:spcBef>
              <a:spcAft>
                <a:spcPts val="0"/>
              </a:spcAft>
              <a:buNone/>
            </a:pPr>
            <a:r>
              <a:rPr lang="en"/>
              <a:t>We also have further infographics of the specific words tied to your parameter.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9th most visited website globally, 7th favorite social media platform</a:t>
            </a:r>
            <a:endParaRPr/>
          </a:p>
          <a:p>
            <a:pPr indent="0" lvl="0" marL="0" rtl="0" algn="l">
              <a:spcBef>
                <a:spcPts val="0"/>
              </a:spcBef>
              <a:spcAft>
                <a:spcPts val="0"/>
              </a:spcAft>
              <a:buNone/>
            </a:pPr>
            <a:r>
              <a:rPr lang="en"/>
              <a:t>25% of US adults use Twitter, expected to grow to 329 million users in 2022</a:t>
            </a:r>
            <a:endParaRPr/>
          </a:p>
          <a:p>
            <a:pPr indent="0" lvl="0" marL="0" rtl="0" algn="l">
              <a:spcBef>
                <a:spcPts val="0"/>
              </a:spcBef>
              <a:spcAft>
                <a:spcPts val="0"/>
              </a:spcAft>
              <a:buNone/>
            </a:pPr>
            <a:r>
              <a:rPr lang="en"/>
              <a:t>42% Twitters users have a college education, 85% earn more than 30k, and 34% earn more than 75k</a:t>
            </a:r>
            <a:endParaRPr/>
          </a:p>
          <a:p>
            <a:pPr indent="0" lvl="0" marL="0" rtl="0" algn="l">
              <a:spcBef>
                <a:spcPts val="0"/>
              </a:spcBef>
              <a:spcAft>
                <a:spcPts val="0"/>
              </a:spcAft>
              <a:buNone/>
            </a:pPr>
            <a:r>
              <a:rPr lang="en" u="sng">
                <a:solidFill>
                  <a:schemeClr val="hlink"/>
                </a:solidFill>
                <a:hlinkClick r:id="rId2"/>
              </a:rPr>
              <a:t>33 Twitter Statistics That Matter to Marketers in 2022 (hootsuite.com)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5683cb49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5683cb49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model has a 90% accuracy of classifying whether a sentiment is negative, neutral, or positive. </a:t>
            </a:r>
            <a:endParaRPr/>
          </a:p>
          <a:p>
            <a:pPr indent="0" lvl="0" marL="0" rtl="0" algn="l">
              <a:spcBef>
                <a:spcPts val="0"/>
              </a:spcBef>
              <a:spcAft>
                <a:spcPts val="0"/>
              </a:spcAft>
              <a:buClr>
                <a:schemeClr val="dk1"/>
              </a:buClr>
              <a:buSzPts val="1100"/>
              <a:buFont typeface="Arial"/>
              <a:buNone/>
            </a:pPr>
            <a:r>
              <a:rPr lang="en"/>
              <a:t>The only input our model requires is data from Twitter of all the Tweets and nothing else, the tweets goes through a filtering and cleaning process where all the words are broken down and put into a standard formatting such as lowercasing, lemmatizing, removing of punctuations/etc., and pandas.</a:t>
            </a:r>
            <a:endParaRPr/>
          </a:p>
          <a:p>
            <a:pPr indent="0" lvl="0" marL="0" rtl="0" algn="l">
              <a:spcBef>
                <a:spcPts val="0"/>
              </a:spcBef>
              <a:spcAft>
                <a:spcPts val="0"/>
              </a:spcAft>
              <a:buClr>
                <a:schemeClr val="dk1"/>
              </a:buClr>
              <a:buSzPts val="1100"/>
              <a:buFont typeface="Arial"/>
              <a:buNone/>
            </a:pPr>
            <a:r>
              <a:rPr lang="en"/>
              <a:t>From there, we are able to find out the counts of each word throughout every tweet and because the model has already predicted if something is positive or negative; we can tokenize and count all the words associated with negative/positive and output the top words of each.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56a958c54c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56a958c54c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are two specific infographics pertaining to Apple; it shows the word counts for positive and negative sentiments. This could be useful for finding huge outliers</a:t>
            </a:r>
            <a:endParaRPr/>
          </a:p>
          <a:p>
            <a:pPr indent="0" lvl="0" marL="0" rtl="0" algn="l">
              <a:spcBef>
                <a:spcPts val="0"/>
              </a:spcBef>
              <a:spcAft>
                <a:spcPts val="0"/>
              </a:spcAft>
              <a:buNone/>
            </a:pPr>
            <a:r>
              <a:rPr lang="en"/>
              <a:t>Especially in regards to Negative sentiment. For example, headache in negative could mean there is an issue with the screen display or lighting from Apple products, design is another one.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56a958c54c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56a958c54c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we keep droning about Apple, our model/product can do much more.</a:t>
            </a:r>
            <a:endParaRPr/>
          </a:p>
          <a:p>
            <a:pPr indent="0" lvl="0" marL="0" rtl="0" algn="l">
              <a:spcBef>
                <a:spcPts val="0"/>
              </a:spcBef>
              <a:spcAft>
                <a:spcPts val="0"/>
              </a:spcAft>
              <a:buNone/>
            </a:pPr>
            <a:r>
              <a:rPr lang="en"/>
              <a:t>We have an user input that allows the user to look up a list of words or maybe even one word, and it’ll create infographics based off the word or list of words. So, if you were focused on your new product line the iGlass; you just need raw data from Twitter and punch in the word iGlass into the list of words.</a:t>
            </a:r>
            <a:endParaRPr/>
          </a:p>
          <a:p>
            <a:pPr indent="0" lvl="0" marL="0" rtl="0" algn="l">
              <a:spcBef>
                <a:spcPts val="0"/>
              </a:spcBef>
              <a:spcAft>
                <a:spcPts val="0"/>
              </a:spcAft>
              <a:buNone/>
            </a:pPr>
            <a:r>
              <a:rPr lang="en"/>
              <a:t>From there, it’ll output infographics from those Tweets that only </a:t>
            </a:r>
            <a:r>
              <a:rPr lang="en"/>
              <a:t>contain the word.</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5683cb49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5683cb49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why do you need this? Public sentiment on </a:t>
            </a:r>
            <a:r>
              <a:rPr lang="en"/>
              <a:t>companies</a:t>
            </a:r>
            <a:r>
              <a:rPr lang="en"/>
              <a:t> is very strong as no one wants to buy from a company with very poor reputation. It’s very crucial for a company to keep their brand name clean, and our model/product can help by finding the issue before it becomes too large of an issue. Track public sentiment over time, and look for words that get mentioned repeatedly; then either bolster the positives or try solving the negatives.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56a958c54c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56a958c54c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hyperlink" Target="mailto:benjaminybai@gmail.com" TargetMode="External"/><Relationship Id="rId4" Type="http://schemas.openxmlformats.org/officeDocument/2006/relationships/hyperlink" Target="https://www.linkedin.com/in/benjamin-y-bai/" TargetMode="External"/><Relationship Id="rId5" Type="http://schemas.openxmlformats.org/officeDocument/2006/relationships/hyperlink" Target="http://www.github.com/benjaminyba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Benjamin Bai, Alvaro Mendizabal, Charles Pan</a:t>
            </a:r>
            <a:endParaRPr/>
          </a:p>
          <a:p>
            <a:pPr indent="0" lvl="0" marL="0" rtl="0" algn="l">
              <a:spcBef>
                <a:spcPts val="0"/>
              </a:spcBef>
              <a:spcAft>
                <a:spcPts val="0"/>
              </a:spcAft>
              <a:buNone/>
            </a:pPr>
            <a:r>
              <a:t/>
            </a:r>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Twitter Sentiment Analysis</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 type="body"/>
          </p:nvPr>
        </p:nvSpPr>
        <p:spPr>
          <a:xfrm>
            <a:off x="4583800" y="1063525"/>
            <a:ext cx="4175100" cy="3786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Consumer Opinion Feedback through Sentiment Analysis</a:t>
            </a:r>
            <a:endParaRPr sz="2000"/>
          </a:p>
          <a:p>
            <a:pPr indent="-355600" lvl="0" marL="457200" rtl="0" algn="l">
              <a:lnSpc>
                <a:spcPct val="115000"/>
              </a:lnSpc>
              <a:spcBef>
                <a:spcPts val="1000"/>
              </a:spcBef>
              <a:spcAft>
                <a:spcPts val="0"/>
              </a:spcAft>
              <a:buSzPts val="2000"/>
              <a:buChar char="●"/>
            </a:pPr>
            <a:r>
              <a:rPr lang="en" sz="2000"/>
              <a:t>Model to predict sentiment on inputted text, company or products</a:t>
            </a:r>
            <a:endParaRPr sz="2000"/>
          </a:p>
          <a:p>
            <a:pPr indent="-355600" lvl="0" marL="457200" rtl="0" algn="l">
              <a:lnSpc>
                <a:spcPct val="115000"/>
              </a:lnSpc>
              <a:spcBef>
                <a:spcPts val="1000"/>
              </a:spcBef>
              <a:spcAft>
                <a:spcPts val="0"/>
              </a:spcAft>
              <a:buSzPts val="2000"/>
              <a:buChar char="●"/>
            </a:pPr>
            <a:r>
              <a:rPr lang="en" sz="2000"/>
              <a:t>Breakdown on Keywords for company strategy decisions</a:t>
            </a:r>
            <a:endParaRPr sz="2000"/>
          </a:p>
          <a:p>
            <a:pPr indent="0" lvl="0" marL="914400" rtl="0" algn="l">
              <a:lnSpc>
                <a:spcPct val="115000"/>
              </a:lnSpc>
              <a:spcBef>
                <a:spcPts val="1000"/>
              </a:spcBef>
              <a:spcAft>
                <a:spcPts val="1000"/>
              </a:spcAft>
              <a:buNone/>
            </a:pPr>
            <a:r>
              <a:t/>
            </a:r>
            <a:endParaRPr sz="2000"/>
          </a:p>
        </p:txBody>
      </p:sp>
      <p:sp>
        <p:nvSpPr>
          <p:cNvPr id="462" name="Google Shape;462;p24"/>
          <p:cNvSpPr txBox="1"/>
          <p:nvPr>
            <p:ph type="ctrTitle"/>
          </p:nvPr>
        </p:nvSpPr>
        <p:spPr>
          <a:xfrm>
            <a:off x="6574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Deliverables</a:t>
            </a:r>
            <a:endParaRPr/>
          </a:p>
        </p:txBody>
      </p:sp>
      <p:pic>
        <p:nvPicPr>
          <p:cNvPr id="463" name="Google Shape;463;p24"/>
          <p:cNvPicPr preferRelativeResize="0"/>
          <p:nvPr/>
        </p:nvPicPr>
        <p:blipFill>
          <a:blip r:embed="rId3">
            <a:alphaModFix/>
          </a:blip>
          <a:stretch>
            <a:fillRect/>
          </a:stretch>
        </p:blipFill>
        <p:spPr>
          <a:xfrm>
            <a:off x="102875" y="1161700"/>
            <a:ext cx="4576499" cy="282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5"/>
          <p:cNvSpPr txBox="1"/>
          <p:nvPr>
            <p:ph idx="1" type="body"/>
          </p:nvPr>
        </p:nvSpPr>
        <p:spPr>
          <a:xfrm>
            <a:off x="587725" y="1063525"/>
            <a:ext cx="3648600" cy="3786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2100"/>
              <a:t>9th most visited website globally</a:t>
            </a:r>
            <a:endParaRPr sz="2100"/>
          </a:p>
          <a:p>
            <a:pPr indent="-361950" lvl="0" marL="457200" rtl="0" algn="l">
              <a:lnSpc>
                <a:spcPct val="115000"/>
              </a:lnSpc>
              <a:spcBef>
                <a:spcPts val="0"/>
              </a:spcBef>
              <a:spcAft>
                <a:spcPts val="0"/>
              </a:spcAft>
              <a:buSzPts val="2100"/>
              <a:buChar char="●"/>
            </a:pPr>
            <a:r>
              <a:rPr lang="en" sz="2100"/>
              <a:t>25% of US Adults use Twitter</a:t>
            </a:r>
            <a:endParaRPr sz="2100"/>
          </a:p>
          <a:p>
            <a:pPr indent="-361950" lvl="0" marL="457200" rtl="0" algn="l">
              <a:lnSpc>
                <a:spcPct val="115000"/>
              </a:lnSpc>
              <a:spcBef>
                <a:spcPts val="0"/>
              </a:spcBef>
              <a:spcAft>
                <a:spcPts val="0"/>
              </a:spcAft>
              <a:buSzPts val="2100"/>
              <a:buChar char="●"/>
            </a:pPr>
            <a:r>
              <a:rPr lang="en" sz="2100"/>
              <a:t>Generally more unfiltered opinions </a:t>
            </a:r>
            <a:endParaRPr sz="2100"/>
          </a:p>
          <a:p>
            <a:pPr indent="0" lvl="0" marL="457200" rtl="0" algn="l">
              <a:lnSpc>
                <a:spcPct val="115000"/>
              </a:lnSpc>
              <a:spcBef>
                <a:spcPts val="1600"/>
              </a:spcBef>
              <a:spcAft>
                <a:spcPts val="1600"/>
              </a:spcAft>
              <a:buNone/>
            </a:pPr>
            <a:r>
              <a:t/>
            </a:r>
            <a:endParaRPr sz="2100"/>
          </a:p>
        </p:txBody>
      </p:sp>
      <p:sp>
        <p:nvSpPr>
          <p:cNvPr id="469" name="Google Shape;469;p25"/>
          <p:cNvSpPr txBox="1"/>
          <p:nvPr>
            <p:ph type="ctrTitle"/>
          </p:nvPr>
        </p:nvSpPr>
        <p:spPr>
          <a:xfrm>
            <a:off x="6574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Influence of Twitter</a:t>
            </a:r>
            <a:endParaRPr/>
          </a:p>
        </p:txBody>
      </p:sp>
      <p:pic>
        <p:nvPicPr>
          <p:cNvPr id="470" name="Google Shape;470;p25"/>
          <p:cNvPicPr preferRelativeResize="0"/>
          <p:nvPr/>
        </p:nvPicPr>
        <p:blipFill>
          <a:blip r:embed="rId3">
            <a:alphaModFix/>
          </a:blip>
          <a:stretch>
            <a:fillRect/>
          </a:stretch>
        </p:blipFill>
        <p:spPr>
          <a:xfrm>
            <a:off x="5075951" y="1158025"/>
            <a:ext cx="3762451" cy="385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Our Model</a:t>
            </a:r>
            <a:endParaRPr sz="4400"/>
          </a:p>
        </p:txBody>
      </p:sp>
      <p:grpSp>
        <p:nvGrpSpPr>
          <p:cNvPr id="476" name="Google Shape;476;p26"/>
          <p:cNvGrpSpPr/>
          <p:nvPr/>
        </p:nvGrpSpPr>
        <p:grpSpPr>
          <a:xfrm>
            <a:off x="3675813" y="719153"/>
            <a:ext cx="2291614" cy="3230020"/>
            <a:chOff x="6269866" y="1178128"/>
            <a:chExt cx="1789205" cy="2847840"/>
          </a:xfrm>
        </p:grpSpPr>
        <p:grpSp>
          <p:nvGrpSpPr>
            <p:cNvPr id="477" name="Google Shape;477;p26"/>
            <p:cNvGrpSpPr/>
            <p:nvPr/>
          </p:nvGrpSpPr>
          <p:grpSpPr>
            <a:xfrm>
              <a:off x="6269866" y="2064591"/>
              <a:ext cx="1656077" cy="1961377"/>
              <a:chOff x="6702406" y="3207567"/>
              <a:chExt cx="2117745" cy="2508155"/>
            </a:xfrm>
          </p:grpSpPr>
          <p:sp>
            <p:nvSpPr>
              <p:cNvPr id="478" name="Google Shape;478;p26"/>
              <p:cNvSpPr/>
              <p:nvPr/>
            </p:nvSpPr>
            <p:spPr>
              <a:xfrm>
                <a:off x="6702406" y="3402994"/>
                <a:ext cx="2011534" cy="2250261"/>
              </a:xfrm>
              <a:custGeom>
                <a:rect b="b" l="l" r="r" t="t"/>
                <a:pathLst>
                  <a:path extrusionOk="0" h="125084" w="111814">
                    <a:moveTo>
                      <a:pt x="56959" y="1"/>
                    </a:moveTo>
                    <a:cubicBezTo>
                      <a:pt x="49125" y="1"/>
                      <a:pt x="41348" y="2530"/>
                      <a:pt x="35226" y="7918"/>
                    </a:cubicBezTo>
                    <a:cubicBezTo>
                      <a:pt x="26719" y="15423"/>
                      <a:pt x="28587" y="27298"/>
                      <a:pt x="21249" y="35938"/>
                    </a:cubicBezTo>
                    <a:cubicBezTo>
                      <a:pt x="12343" y="46412"/>
                      <a:pt x="4203" y="54284"/>
                      <a:pt x="2135" y="68828"/>
                    </a:cubicBezTo>
                    <a:cubicBezTo>
                      <a:pt x="0" y="83939"/>
                      <a:pt x="3870" y="97382"/>
                      <a:pt x="13410" y="109391"/>
                    </a:cubicBezTo>
                    <a:cubicBezTo>
                      <a:pt x="22502" y="120837"/>
                      <a:pt x="40071" y="125084"/>
                      <a:pt x="54279" y="125084"/>
                    </a:cubicBezTo>
                    <a:cubicBezTo>
                      <a:pt x="54770" y="125084"/>
                      <a:pt x="55257" y="125079"/>
                      <a:pt x="55740" y="125068"/>
                    </a:cubicBezTo>
                    <a:cubicBezTo>
                      <a:pt x="73353" y="124735"/>
                      <a:pt x="92233" y="116362"/>
                      <a:pt x="102507" y="101652"/>
                    </a:cubicBezTo>
                    <a:cubicBezTo>
                      <a:pt x="108711" y="92779"/>
                      <a:pt x="111814" y="81504"/>
                      <a:pt x="108311" y="71097"/>
                    </a:cubicBezTo>
                    <a:cubicBezTo>
                      <a:pt x="104742" y="60556"/>
                      <a:pt x="94601" y="53484"/>
                      <a:pt x="93000" y="42209"/>
                    </a:cubicBezTo>
                    <a:cubicBezTo>
                      <a:pt x="91399" y="30768"/>
                      <a:pt x="92200" y="20927"/>
                      <a:pt x="83994" y="11787"/>
                    </a:cubicBezTo>
                    <a:cubicBezTo>
                      <a:pt x="79090" y="6317"/>
                      <a:pt x="72452" y="2614"/>
                      <a:pt x="65414" y="980"/>
                    </a:cubicBezTo>
                    <a:cubicBezTo>
                      <a:pt x="62639" y="332"/>
                      <a:pt x="59795" y="1"/>
                      <a:pt x="56959" y="1"/>
                    </a:cubicBezTo>
                    <a:close/>
                  </a:path>
                </a:pathLst>
              </a:custGeom>
              <a:solidFill>
                <a:srgbClr val="55A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8538085" y="4143125"/>
                <a:ext cx="18" cy="18"/>
              </a:xfrm>
              <a:custGeom>
                <a:rect b="b" l="l" r="r" t="t"/>
                <a:pathLst>
                  <a:path extrusionOk="0" h="1" w="1">
                    <a:moveTo>
                      <a:pt x="1" y="1"/>
                    </a:moveTo>
                    <a:cubicBezTo>
                      <a:pt x="1" y="1"/>
                      <a:pt x="1" y="1"/>
                      <a:pt x="1" y="1"/>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8118631" y="3912096"/>
                <a:ext cx="441690" cy="232449"/>
              </a:xfrm>
              <a:custGeom>
                <a:rect b="b" l="l" r="r" t="t"/>
                <a:pathLst>
                  <a:path extrusionOk="0" h="12921" w="24552">
                    <a:moveTo>
                      <a:pt x="2135" y="0"/>
                    </a:moveTo>
                    <a:cubicBezTo>
                      <a:pt x="934" y="0"/>
                      <a:pt x="0" y="934"/>
                      <a:pt x="0" y="2102"/>
                    </a:cubicBezTo>
                    <a:lnTo>
                      <a:pt x="0" y="9941"/>
                    </a:lnTo>
                    <a:cubicBezTo>
                      <a:pt x="0" y="11108"/>
                      <a:pt x="934" y="12076"/>
                      <a:pt x="2135" y="12076"/>
                    </a:cubicBezTo>
                    <a:lnTo>
                      <a:pt x="21182" y="12076"/>
                    </a:lnTo>
                    <a:cubicBezTo>
                      <a:pt x="21449" y="12276"/>
                      <a:pt x="21849" y="12342"/>
                      <a:pt x="22149" y="12442"/>
                    </a:cubicBezTo>
                    <a:cubicBezTo>
                      <a:pt x="22483" y="12509"/>
                      <a:pt x="22783" y="12609"/>
                      <a:pt x="23117" y="12709"/>
                    </a:cubicBezTo>
                    <a:cubicBezTo>
                      <a:pt x="23117" y="12709"/>
                      <a:pt x="23117" y="12709"/>
                      <a:pt x="23117" y="12743"/>
                    </a:cubicBezTo>
                    <a:cubicBezTo>
                      <a:pt x="23184" y="12776"/>
                      <a:pt x="23250" y="12809"/>
                      <a:pt x="23284" y="12843"/>
                    </a:cubicBezTo>
                    <a:lnTo>
                      <a:pt x="23317" y="12843"/>
                    </a:lnTo>
                    <a:cubicBezTo>
                      <a:pt x="23384" y="12876"/>
                      <a:pt x="23417" y="12893"/>
                      <a:pt x="23421" y="12893"/>
                    </a:cubicBezTo>
                    <a:cubicBezTo>
                      <a:pt x="23425" y="12893"/>
                      <a:pt x="23400" y="12876"/>
                      <a:pt x="23350" y="12843"/>
                    </a:cubicBezTo>
                    <a:lnTo>
                      <a:pt x="23350" y="12843"/>
                    </a:lnTo>
                    <a:cubicBezTo>
                      <a:pt x="23455" y="12895"/>
                      <a:pt x="23575" y="12921"/>
                      <a:pt x="23698" y="12921"/>
                    </a:cubicBezTo>
                    <a:cubicBezTo>
                      <a:pt x="23967" y="12921"/>
                      <a:pt x="24247" y="12795"/>
                      <a:pt x="24384" y="12543"/>
                    </a:cubicBezTo>
                    <a:cubicBezTo>
                      <a:pt x="24484" y="12342"/>
                      <a:pt x="24551" y="12142"/>
                      <a:pt x="24551" y="11942"/>
                    </a:cubicBezTo>
                    <a:cubicBezTo>
                      <a:pt x="24551" y="11742"/>
                      <a:pt x="24551" y="11542"/>
                      <a:pt x="24484" y="11342"/>
                    </a:cubicBezTo>
                    <a:cubicBezTo>
                      <a:pt x="24451" y="11108"/>
                      <a:pt x="24351" y="10875"/>
                      <a:pt x="24251" y="10641"/>
                    </a:cubicBezTo>
                    <a:cubicBezTo>
                      <a:pt x="24118" y="10341"/>
                      <a:pt x="23984" y="10041"/>
                      <a:pt x="23851" y="9741"/>
                    </a:cubicBezTo>
                    <a:cubicBezTo>
                      <a:pt x="23751" y="9474"/>
                      <a:pt x="23617" y="9207"/>
                      <a:pt x="23417" y="9007"/>
                    </a:cubicBezTo>
                    <a:lnTo>
                      <a:pt x="23417" y="2102"/>
                    </a:lnTo>
                    <a:cubicBezTo>
                      <a:pt x="23417" y="934"/>
                      <a:pt x="22483" y="0"/>
                      <a:pt x="21282" y="0"/>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6963440" y="3402670"/>
                <a:ext cx="1320826" cy="2250531"/>
              </a:xfrm>
              <a:custGeom>
                <a:rect b="b" l="l" r="r" t="t"/>
                <a:pathLst>
                  <a:path extrusionOk="0" h="125099" w="73420">
                    <a:moveTo>
                      <a:pt x="47268" y="53535"/>
                    </a:moveTo>
                    <a:lnTo>
                      <a:pt x="47268" y="53535"/>
                    </a:lnTo>
                    <a:cubicBezTo>
                      <a:pt x="47134" y="53635"/>
                      <a:pt x="47001" y="53735"/>
                      <a:pt x="46901" y="53835"/>
                    </a:cubicBezTo>
                    <a:cubicBezTo>
                      <a:pt x="46801" y="53802"/>
                      <a:pt x="46701" y="53735"/>
                      <a:pt x="46601" y="53702"/>
                    </a:cubicBezTo>
                    <a:cubicBezTo>
                      <a:pt x="46834" y="53635"/>
                      <a:pt x="47034" y="53602"/>
                      <a:pt x="47268" y="53535"/>
                    </a:cubicBezTo>
                    <a:close/>
                    <a:moveTo>
                      <a:pt x="42428" y="1"/>
                    </a:moveTo>
                    <a:cubicBezTo>
                      <a:pt x="34587" y="1"/>
                      <a:pt x="26806" y="2523"/>
                      <a:pt x="20682" y="7936"/>
                    </a:cubicBezTo>
                    <a:cubicBezTo>
                      <a:pt x="15445" y="12573"/>
                      <a:pt x="14144" y="18910"/>
                      <a:pt x="12176" y="25115"/>
                    </a:cubicBezTo>
                    <a:cubicBezTo>
                      <a:pt x="11676" y="34355"/>
                      <a:pt x="7406" y="38424"/>
                      <a:pt x="10475" y="44062"/>
                    </a:cubicBezTo>
                    <a:cubicBezTo>
                      <a:pt x="12009" y="46931"/>
                      <a:pt x="14678" y="49933"/>
                      <a:pt x="18681" y="52134"/>
                    </a:cubicBezTo>
                    <a:cubicBezTo>
                      <a:pt x="12176" y="54102"/>
                      <a:pt x="5505" y="61608"/>
                      <a:pt x="2636" y="69380"/>
                    </a:cubicBezTo>
                    <a:cubicBezTo>
                      <a:pt x="1" y="76552"/>
                      <a:pt x="1402" y="85458"/>
                      <a:pt x="1835" y="87793"/>
                    </a:cubicBezTo>
                    <a:cubicBezTo>
                      <a:pt x="1245" y="88023"/>
                      <a:pt x="1267" y="88961"/>
                      <a:pt x="1966" y="88961"/>
                    </a:cubicBezTo>
                    <a:cubicBezTo>
                      <a:pt x="1978" y="88961"/>
                      <a:pt x="1990" y="88961"/>
                      <a:pt x="2002" y="88961"/>
                    </a:cubicBezTo>
                    <a:cubicBezTo>
                      <a:pt x="2669" y="88961"/>
                      <a:pt x="3336" y="88927"/>
                      <a:pt x="4004" y="88894"/>
                    </a:cubicBezTo>
                    <a:cubicBezTo>
                      <a:pt x="4437" y="91996"/>
                      <a:pt x="5338" y="97166"/>
                      <a:pt x="6906" y="99568"/>
                    </a:cubicBezTo>
                    <a:cubicBezTo>
                      <a:pt x="6906" y="99568"/>
                      <a:pt x="8874" y="105039"/>
                      <a:pt x="15579" y="106607"/>
                    </a:cubicBezTo>
                    <a:cubicBezTo>
                      <a:pt x="14811" y="111343"/>
                      <a:pt x="13711" y="115980"/>
                      <a:pt x="12143" y="119416"/>
                    </a:cubicBezTo>
                    <a:cubicBezTo>
                      <a:pt x="20793" y="123455"/>
                      <a:pt x="31050" y="125098"/>
                      <a:pt x="39936" y="125098"/>
                    </a:cubicBezTo>
                    <a:cubicBezTo>
                      <a:pt x="40371" y="125098"/>
                      <a:pt x="40802" y="125094"/>
                      <a:pt x="41230" y="125086"/>
                    </a:cubicBezTo>
                    <a:cubicBezTo>
                      <a:pt x="47802" y="124953"/>
                      <a:pt x="54573" y="123719"/>
                      <a:pt x="60978" y="121417"/>
                    </a:cubicBezTo>
                    <a:cubicBezTo>
                      <a:pt x="59677" y="114946"/>
                      <a:pt x="57275" y="101269"/>
                      <a:pt x="57842" y="90695"/>
                    </a:cubicBezTo>
                    <a:lnTo>
                      <a:pt x="57842" y="90695"/>
                    </a:lnTo>
                    <a:cubicBezTo>
                      <a:pt x="58643" y="94631"/>
                      <a:pt x="59810" y="98934"/>
                      <a:pt x="61611" y="100402"/>
                    </a:cubicBezTo>
                    <a:cubicBezTo>
                      <a:pt x="62780" y="101360"/>
                      <a:pt x="64280" y="101864"/>
                      <a:pt x="65769" y="101864"/>
                    </a:cubicBezTo>
                    <a:cubicBezTo>
                      <a:pt x="68742" y="101864"/>
                      <a:pt x="71674" y="99855"/>
                      <a:pt x="71852" y="95432"/>
                    </a:cubicBezTo>
                    <a:cubicBezTo>
                      <a:pt x="71986" y="92230"/>
                      <a:pt x="70084" y="88227"/>
                      <a:pt x="68083" y="84891"/>
                    </a:cubicBezTo>
                    <a:lnTo>
                      <a:pt x="73053" y="65010"/>
                    </a:lnTo>
                    <a:cubicBezTo>
                      <a:pt x="73420" y="63576"/>
                      <a:pt x="72352" y="62175"/>
                      <a:pt x="70885" y="62141"/>
                    </a:cubicBezTo>
                    <a:lnTo>
                      <a:pt x="61078" y="61741"/>
                    </a:lnTo>
                    <a:cubicBezTo>
                      <a:pt x="60844" y="61741"/>
                      <a:pt x="60644" y="61774"/>
                      <a:pt x="60444" y="61808"/>
                    </a:cubicBezTo>
                    <a:cubicBezTo>
                      <a:pt x="57675" y="58906"/>
                      <a:pt x="53372" y="55303"/>
                      <a:pt x="48335" y="54369"/>
                    </a:cubicBezTo>
                    <a:cubicBezTo>
                      <a:pt x="48335" y="54236"/>
                      <a:pt x="48335" y="54069"/>
                      <a:pt x="48269" y="53936"/>
                    </a:cubicBezTo>
                    <a:cubicBezTo>
                      <a:pt x="48235" y="53669"/>
                      <a:pt x="47968" y="53469"/>
                      <a:pt x="47668" y="53435"/>
                    </a:cubicBezTo>
                    <a:cubicBezTo>
                      <a:pt x="54673" y="51667"/>
                      <a:pt x="58109" y="48765"/>
                      <a:pt x="58743" y="43728"/>
                    </a:cubicBezTo>
                    <a:cubicBezTo>
                      <a:pt x="59810" y="35222"/>
                      <a:pt x="56274" y="34188"/>
                      <a:pt x="56608" y="22546"/>
                    </a:cubicBezTo>
                    <a:cubicBezTo>
                      <a:pt x="56908" y="13707"/>
                      <a:pt x="54473" y="4634"/>
                      <a:pt x="47601" y="364"/>
                    </a:cubicBezTo>
                    <a:cubicBezTo>
                      <a:pt x="45885" y="123"/>
                      <a:pt x="44155" y="1"/>
                      <a:pt x="42428"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7389515" y="3207567"/>
                <a:ext cx="391876" cy="364136"/>
              </a:xfrm>
              <a:custGeom>
                <a:rect b="b" l="l" r="r" t="t"/>
                <a:pathLst>
                  <a:path extrusionOk="0" h="20241" w="21783">
                    <a:moveTo>
                      <a:pt x="10868" y="0"/>
                    </a:moveTo>
                    <a:cubicBezTo>
                      <a:pt x="6006" y="0"/>
                      <a:pt x="1711" y="3524"/>
                      <a:pt x="901" y="8507"/>
                    </a:cubicBezTo>
                    <a:cubicBezTo>
                      <a:pt x="0" y="14011"/>
                      <a:pt x="3770" y="19215"/>
                      <a:pt x="9274" y="20115"/>
                    </a:cubicBezTo>
                    <a:cubicBezTo>
                      <a:pt x="9808" y="20199"/>
                      <a:pt x="10340" y="20240"/>
                      <a:pt x="10865" y="20240"/>
                    </a:cubicBezTo>
                    <a:cubicBezTo>
                      <a:pt x="15748" y="20240"/>
                      <a:pt x="20069" y="16712"/>
                      <a:pt x="20882" y="11743"/>
                    </a:cubicBezTo>
                    <a:cubicBezTo>
                      <a:pt x="21783" y="6205"/>
                      <a:pt x="18047" y="1035"/>
                      <a:pt x="12509" y="134"/>
                    </a:cubicBezTo>
                    <a:cubicBezTo>
                      <a:pt x="11958" y="44"/>
                      <a:pt x="11409" y="0"/>
                      <a:pt x="10868"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7166871" y="3363631"/>
                <a:ext cx="945177" cy="1034965"/>
              </a:xfrm>
              <a:custGeom>
                <a:rect b="b" l="l" r="r" t="t"/>
                <a:pathLst>
                  <a:path extrusionOk="0" h="57530" w="52539">
                    <a:moveTo>
                      <a:pt x="30079" y="0"/>
                    </a:moveTo>
                    <a:cubicBezTo>
                      <a:pt x="12357" y="0"/>
                      <a:pt x="5131" y="16470"/>
                      <a:pt x="4971" y="26117"/>
                    </a:cubicBezTo>
                    <a:cubicBezTo>
                      <a:pt x="4771" y="36191"/>
                      <a:pt x="1" y="40361"/>
                      <a:pt x="3170" y="46232"/>
                    </a:cubicBezTo>
                    <a:cubicBezTo>
                      <a:pt x="6077" y="51592"/>
                      <a:pt x="12944" y="57530"/>
                      <a:pt x="25192" y="57530"/>
                    </a:cubicBezTo>
                    <a:cubicBezTo>
                      <a:pt x="26435" y="57530"/>
                      <a:pt x="27733" y="57469"/>
                      <a:pt x="29088" y="57340"/>
                    </a:cubicBezTo>
                    <a:cubicBezTo>
                      <a:pt x="43832" y="55972"/>
                      <a:pt x="50570" y="53170"/>
                      <a:pt x="51471" y="45898"/>
                    </a:cubicBezTo>
                    <a:cubicBezTo>
                      <a:pt x="52538" y="37392"/>
                      <a:pt x="49003" y="36358"/>
                      <a:pt x="49336" y="24716"/>
                    </a:cubicBezTo>
                    <a:cubicBezTo>
                      <a:pt x="49703" y="13108"/>
                      <a:pt x="45433" y="1133"/>
                      <a:pt x="32491" y="99"/>
                    </a:cubicBezTo>
                    <a:cubicBezTo>
                      <a:pt x="31666" y="32"/>
                      <a:pt x="30862" y="0"/>
                      <a:pt x="30079"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8035211" y="4817034"/>
                <a:ext cx="298274" cy="418178"/>
              </a:xfrm>
              <a:custGeom>
                <a:rect b="b" l="l" r="r" t="t"/>
                <a:pathLst>
                  <a:path extrusionOk="0" h="23245" w="16580">
                    <a:moveTo>
                      <a:pt x="8140" y="1"/>
                    </a:moveTo>
                    <a:cubicBezTo>
                      <a:pt x="8140" y="1"/>
                      <a:pt x="1" y="3503"/>
                      <a:pt x="735" y="4504"/>
                    </a:cubicBezTo>
                    <a:cubicBezTo>
                      <a:pt x="1502" y="5505"/>
                      <a:pt x="2569" y="18948"/>
                      <a:pt x="6072" y="21783"/>
                    </a:cubicBezTo>
                    <a:cubicBezTo>
                      <a:pt x="7241" y="22741"/>
                      <a:pt x="8736" y="23245"/>
                      <a:pt x="10222" y="23245"/>
                    </a:cubicBezTo>
                    <a:cubicBezTo>
                      <a:pt x="13188" y="23245"/>
                      <a:pt x="16112" y="21236"/>
                      <a:pt x="16312" y="16813"/>
                    </a:cubicBezTo>
                    <a:cubicBezTo>
                      <a:pt x="16579" y="10175"/>
                      <a:pt x="8140" y="1"/>
                      <a:pt x="8140"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7102665" y="4870951"/>
                <a:ext cx="322867" cy="346433"/>
              </a:xfrm>
              <a:custGeom>
                <a:rect b="b" l="l" r="r" t="t"/>
                <a:pathLst>
                  <a:path extrusionOk="0" h="19257" w="17947">
                    <a:moveTo>
                      <a:pt x="13234" y="1"/>
                    </a:moveTo>
                    <a:cubicBezTo>
                      <a:pt x="13203" y="1"/>
                      <a:pt x="13173" y="3"/>
                      <a:pt x="13143" y="6"/>
                    </a:cubicBezTo>
                    <a:cubicBezTo>
                      <a:pt x="11709" y="206"/>
                      <a:pt x="1" y="4809"/>
                      <a:pt x="1" y="4809"/>
                    </a:cubicBezTo>
                    <a:cubicBezTo>
                      <a:pt x="1" y="4809"/>
                      <a:pt x="901" y="14416"/>
                      <a:pt x="3203" y="17952"/>
                    </a:cubicBezTo>
                    <a:cubicBezTo>
                      <a:pt x="3825" y="18908"/>
                      <a:pt x="5060" y="19257"/>
                      <a:pt x="6530" y="19257"/>
                    </a:cubicBezTo>
                    <a:cubicBezTo>
                      <a:pt x="10497" y="19257"/>
                      <a:pt x="16179" y="16718"/>
                      <a:pt x="16179" y="16718"/>
                    </a:cubicBezTo>
                    <a:cubicBezTo>
                      <a:pt x="16179" y="16718"/>
                      <a:pt x="17947" y="7645"/>
                      <a:pt x="17413" y="5710"/>
                    </a:cubicBezTo>
                    <a:cubicBezTo>
                      <a:pt x="16890" y="3783"/>
                      <a:pt x="14673" y="1"/>
                      <a:pt x="13234"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7028258" y="4334557"/>
                <a:ext cx="1154005" cy="1381164"/>
              </a:xfrm>
              <a:custGeom>
                <a:rect b="b" l="l" r="r" t="t"/>
                <a:pathLst>
                  <a:path extrusionOk="0" h="76774" w="64147">
                    <a:moveTo>
                      <a:pt x="20482" y="1"/>
                    </a:moveTo>
                    <a:cubicBezTo>
                      <a:pt x="13543" y="1235"/>
                      <a:pt x="6138" y="9274"/>
                      <a:pt x="3069" y="17580"/>
                    </a:cubicBezTo>
                    <a:cubicBezTo>
                      <a:pt x="0" y="25886"/>
                      <a:pt x="2369" y="36594"/>
                      <a:pt x="2369" y="36594"/>
                    </a:cubicBezTo>
                    <a:cubicBezTo>
                      <a:pt x="2369" y="36594"/>
                      <a:pt x="3682" y="36701"/>
                      <a:pt x="5595" y="36701"/>
                    </a:cubicBezTo>
                    <a:cubicBezTo>
                      <a:pt x="9125" y="36701"/>
                      <a:pt x="14697" y="36336"/>
                      <a:pt x="17813" y="34259"/>
                    </a:cubicBezTo>
                    <a:lnTo>
                      <a:pt x="17813" y="34259"/>
                    </a:lnTo>
                    <a:cubicBezTo>
                      <a:pt x="17813" y="34260"/>
                      <a:pt x="17446" y="60211"/>
                      <a:pt x="11408" y="69784"/>
                    </a:cubicBezTo>
                    <a:cubicBezTo>
                      <a:pt x="11408" y="69784"/>
                      <a:pt x="27779" y="76774"/>
                      <a:pt x="44561" y="76774"/>
                    </a:cubicBezTo>
                    <a:cubicBezTo>
                      <a:pt x="50643" y="76774"/>
                      <a:pt x="56780" y="75856"/>
                      <a:pt x="62211" y="73353"/>
                    </a:cubicBezTo>
                    <a:cubicBezTo>
                      <a:pt x="62211" y="73353"/>
                      <a:pt x="55974" y="46701"/>
                      <a:pt x="59009" y="32858"/>
                    </a:cubicBezTo>
                    <a:lnTo>
                      <a:pt x="64146" y="14044"/>
                    </a:lnTo>
                    <a:cubicBezTo>
                      <a:pt x="64146" y="14044"/>
                      <a:pt x="57408" y="3903"/>
                      <a:pt x="48335" y="2502"/>
                    </a:cubicBezTo>
                    <a:lnTo>
                      <a:pt x="30222" y="2302"/>
                    </a:lnTo>
                    <a:lnTo>
                      <a:pt x="20482" y="1"/>
                    </a:ln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8001732" y="4513379"/>
                <a:ext cx="355159" cy="496344"/>
              </a:xfrm>
              <a:custGeom>
                <a:rect b="b" l="l" r="r" t="t"/>
                <a:pathLst>
                  <a:path extrusionOk="0" h="27590" w="19742">
                    <a:moveTo>
                      <a:pt x="7328" y="0"/>
                    </a:moveTo>
                    <a:cubicBezTo>
                      <a:pt x="6223" y="0"/>
                      <a:pt x="5259" y="759"/>
                      <a:pt x="5031" y="1869"/>
                    </a:cubicBezTo>
                    <a:lnTo>
                      <a:pt x="294" y="24786"/>
                    </a:lnTo>
                    <a:cubicBezTo>
                      <a:pt x="1" y="26251"/>
                      <a:pt x="1107" y="27590"/>
                      <a:pt x="2588" y="27590"/>
                    </a:cubicBezTo>
                    <a:cubicBezTo>
                      <a:pt x="2624" y="27590"/>
                      <a:pt x="2660" y="27589"/>
                      <a:pt x="2696" y="27588"/>
                    </a:cubicBezTo>
                    <a:lnTo>
                      <a:pt x="11669" y="27221"/>
                    </a:lnTo>
                    <a:cubicBezTo>
                      <a:pt x="12703" y="27154"/>
                      <a:pt x="13570" y="26453"/>
                      <a:pt x="13837" y="25453"/>
                    </a:cubicBezTo>
                    <a:lnTo>
                      <a:pt x="19374" y="3270"/>
                    </a:lnTo>
                    <a:cubicBezTo>
                      <a:pt x="19741" y="1836"/>
                      <a:pt x="18674" y="435"/>
                      <a:pt x="17206" y="401"/>
                    </a:cubicBezTo>
                    <a:lnTo>
                      <a:pt x="7399" y="1"/>
                    </a:lnTo>
                    <a:cubicBezTo>
                      <a:pt x="7375" y="0"/>
                      <a:pt x="7351" y="0"/>
                      <a:pt x="7328"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7396711" y="4180940"/>
                <a:ext cx="501705" cy="329613"/>
              </a:xfrm>
              <a:custGeom>
                <a:rect b="b" l="l" r="r" t="t"/>
                <a:pathLst>
                  <a:path extrusionOk="0" h="18322" w="27888">
                    <a:moveTo>
                      <a:pt x="13143" y="0"/>
                    </a:moveTo>
                    <a:lnTo>
                      <a:pt x="9241" y="200"/>
                    </a:lnTo>
                    <a:cubicBezTo>
                      <a:pt x="9241" y="200"/>
                      <a:pt x="9241" y="3403"/>
                      <a:pt x="7272" y="5704"/>
                    </a:cubicBezTo>
                    <a:cubicBezTo>
                      <a:pt x="5338" y="8006"/>
                      <a:pt x="1" y="8540"/>
                      <a:pt x="1" y="8540"/>
                    </a:cubicBezTo>
                    <a:cubicBezTo>
                      <a:pt x="1" y="8540"/>
                      <a:pt x="5424" y="18321"/>
                      <a:pt x="15128" y="18321"/>
                    </a:cubicBezTo>
                    <a:cubicBezTo>
                      <a:pt x="15288" y="18321"/>
                      <a:pt x="15449" y="18319"/>
                      <a:pt x="15612" y="18313"/>
                    </a:cubicBezTo>
                    <a:cubicBezTo>
                      <a:pt x="26453" y="17946"/>
                      <a:pt x="27887" y="11008"/>
                      <a:pt x="27887" y="11008"/>
                    </a:cubicBezTo>
                    <a:cubicBezTo>
                      <a:pt x="27887" y="11008"/>
                      <a:pt x="21649" y="9240"/>
                      <a:pt x="21483" y="901"/>
                    </a:cubicBezTo>
                    <a:lnTo>
                      <a:pt x="13143" y="0"/>
                    </a:ln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7160269" y="4705298"/>
                <a:ext cx="1121011" cy="622958"/>
              </a:xfrm>
              <a:custGeom>
                <a:rect b="b" l="l" r="r" t="t"/>
                <a:pathLst>
                  <a:path extrusionOk="0" h="34628" w="62313">
                    <a:moveTo>
                      <a:pt x="49946" y="0"/>
                    </a:moveTo>
                    <a:cubicBezTo>
                      <a:pt x="48259" y="0"/>
                      <a:pt x="47364" y="3960"/>
                      <a:pt x="45800" y="6012"/>
                    </a:cubicBezTo>
                    <a:cubicBezTo>
                      <a:pt x="44199" y="8147"/>
                      <a:pt x="43332" y="9414"/>
                      <a:pt x="41531" y="10815"/>
                    </a:cubicBezTo>
                    <a:cubicBezTo>
                      <a:pt x="41531" y="10815"/>
                      <a:pt x="3904" y="25559"/>
                      <a:pt x="1" y="27160"/>
                    </a:cubicBezTo>
                    <a:cubicBezTo>
                      <a:pt x="1" y="27160"/>
                      <a:pt x="2676" y="34628"/>
                      <a:pt x="12437" y="34628"/>
                    </a:cubicBezTo>
                    <a:cubicBezTo>
                      <a:pt x="13631" y="34628"/>
                      <a:pt x="14931" y="34516"/>
                      <a:pt x="16346" y="34265"/>
                    </a:cubicBezTo>
                    <a:cubicBezTo>
                      <a:pt x="29289" y="31964"/>
                      <a:pt x="43866" y="18988"/>
                      <a:pt x="46534" y="17053"/>
                    </a:cubicBezTo>
                    <a:cubicBezTo>
                      <a:pt x="49169" y="15085"/>
                      <a:pt x="60010" y="9948"/>
                      <a:pt x="60544" y="8347"/>
                    </a:cubicBezTo>
                    <a:cubicBezTo>
                      <a:pt x="61078" y="6746"/>
                      <a:pt x="60911" y="5678"/>
                      <a:pt x="60911" y="5678"/>
                    </a:cubicBezTo>
                    <a:cubicBezTo>
                      <a:pt x="60911" y="5678"/>
                      <a:pt x="62312" y="3877"/>
                      <a:pt x="60010" y="2843"/>
                    </a:cubicBezTo>
                    <a:cubicBezTo>
                      <a:pt x="60010" y="2843"/>
                      <a:pt x="60806" y="309"/>
                      <a:pt x="58104" y="309"/>
                    </a:cubicBezTo>
                    <a:cubicBezTo>
                      <a:pt x="57932" y="309"/>
                      <a:pt x="57745" y="319"/>
                      <a:pt x="57542" y="341"/>
                    </a:cubicBezTo>
                    <a:cubicBezTo>
                      <a:pt x="54140" y="708"/>
                      <a:pt x="49703" y="5478"/>
                      <a:pt x="49703" y="5478"/>
                    </a:cubicBezTo>
                    <a:cubicBezTo>
                      <a:pt x="49703" y="5478"/>
                      <a:pt x="51838" y="174"/>
                      <a:pt x="50070" y="7"/>
                    </a:cubicBezTo>
                    <a:cubicBezTo>
                      <a:pt x="50028" y="3"/>
                      <a:pt x="49987" y="0"/>
                      <a:pt x="49946"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7485527" y="4181534"/>
                <a:ext cx="308475" cy="167235"/>
              </a:xfrm>
              <a:custGeom>
                <a:rect b="b" l="l" r="r" t="t"/>
                <a:pathLst>
                  <a:path extrusionOk="0" h="9296" w="17147">
                    <a:moveTo>
                      <a:pt x="8206" y="1"/>
                    </a:moveTo>
                    <a:lnTo>
                      <a:pt x="4304" y="167"/>
                    </a:lnTo>
                    <a:cubicBezTo>
                      <a:pt x="4304" y="167"/>
                      <a:pt x="4304" y="3370"/>
                      <a:pt x="2335" y="5671"/>
                    </a:cubicBezTo>
                    <a:cubicBezTo>
                      <a:pt x="1768" y="6338"/>
                      <a:pt x="934" y="6839"/>
                      <a:pt x="0" y="7239"/>
                    </a:cubicBezTo>
                    <a:cubicBezTo>
                      <a:pt x="2227" y="8641"/>
                      <a:pt x="5247" y="9296"/>
                      <a:pt x="7753" y="9296"/>
                    </a:cubicBezTo>
                    <a:cubicBezTo>
                      <a:pt x="8288" y="9296"/>
                      <a:pt x="8799" y="9266"/>
                      <a:pt x="9274" y="9207"/>
                    </a:cubicBezTo>
                    <a:cubicBezTo>
                      <a:pt x="11442" y="8940"/>
                      <a:pt x="15345" y="6972"/>
                      <a:pt x="17146" y="4737"/>
                    </a:cubicBezTo>
                    <a:cubicBezTo>
                      <a:pt x="16879" y="3837"/>
                      <a:pt x="16679" y="2803"/>
                      <a:pt x="16579" y="1668"/>
                    </a:cubicBezTo>
                    <a:lnTo>
                      <a:pt x="14244" y="634"/>
                    </a:lnTo>
                    <a:lnTo>
                      <a:pt x="8206" y="1"/>
                    </a:ln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7362512" y="3651041"/>
                <a:ext cx="592914" cy="619917"/>
              </a:xfrm>
              <a:custGeom>
                <a:rect b="b" l="l" r="r" t="t"/>
                <a:pathLst>
                  <a:path extrusionOk="0" h="34459" w="32958">
                    <a:moveTo>
                      <a:pt x="21082" y="1"/>
                    </a:moveTo>
                    <a:cubicBezTo>
                      <a:pt x="21082" y="1"/>
                      <a:pt x="12609" y="11009"/>
                      <a:pt x="4437" y="12076"/>
                    </a:cubicBezTo>
                    <a:cubicBezTo>
                      <a:pt x="4437" y="12076"/>
                      <a:pt x="4301" y="12063"/>
                      <a:pt x="4078" y="12063"/>
                    </a:cubicBezTo>
                    <a:cubicBezTo>
                      <a:pt x="3075" y="12063"/>
                      <a:pt x="304" y="12331"/>
                      <a:pt x="167" y="15278"/>
                    </a:cubicBezTo>
                    <a:cubicBezTo>
                      <a:pt x="0" y="19548"/>
                      <a:pt x="3736" y="19715"/>
                      <a:pt x="3736" y="19715"/>
                    </a:cubicBezTo>
                    <a:cubicBezTo>
                      <a:pt x="3736" y="19715"/>
                      <a:pt x="5871" y="34459"/>
                      <a:pt x="18947" y="34459"/>
                    </a:cubicBezTo>
                    <a:cubicBezTo>
                      <a:pt x="32624" y="34459"/>
                      <a:pt x="32957" y="11909"/>
                      <a:pt x="32957" y="11909"/>
                    </a:cubicBezTo>
                    <a:cubicBezTo>
                      <a:pt x="32957" y="11909"/>
                      <a:pt x="24251" y="5872"/>
                      <a:pt x="21082" y="1"/>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7384712" y="3901715"/>
                <a:ext cx="51020" cy="65843"/>
              </a:xfrm>
              <a:custGeom>
                <a:rect b="b" l="l" r="r" t="t"/>
                <a:pathLst>
                  <a:path extrusionOk="0" h="3660" w="2836">
                    <a:moveTo>
                      <a:pt x="598" y="0"/>
                    </a:moveTo>
                    <a:cubicBezTo>
                      <a:pt x="476" y="0"/>
                      <a:pt x="353" y="23"/>
                      <a:pt x="234" y="77"/>
                    </a:cubicBezTo>
                    <a:cubicBezTo>
                      <a:pt x="0" y="210"/>
                      <a:pt x="0" y="577"/>
                      <a:pt x="234" y="711"/>
                    </a:cubicBezTo>
                    <a:cubicBezTo>
                      <a:pt x="401" y="777"/>
                      <a:pt x="601" y="811"/>
                      <a:pt x="768" y="877"/>
                    </a:cubicBezTo>
                    <a:cubicBezTo>
                      <a:pt x="768" y="877"/>
                      <a:pt x="801" y="877"/>
                      <a:pt x="801" y="911"/>
                    </a:cubicBezTo>
                    <a:cubicBezTo>
                      <a:pt x="834" y="911"/>
                      <a:pt x="901" y="944"/>
                      <a:pt x="934" y="944"/>
                    </a:cubicBezTo>
                    <a:cubicBezTo>
                      <a:pt x="968" y="977"/>
                      <a:pt x="968" y="1011"/>
                      <a:pt x="1001" y="1011"/>
                    </a:cubicBezTo>
                    <a:cubicBezTo>
                      <a:pt x="1035" y="1011"/>
                      <a:pt x="1035" y="1044"/>
                      <a:pt x="1068" y="1044"/>
                    </a:cubicBezTo>
                    <a:cubicBezTo>
                      <a:pt x="1135" y="1111"/>
                      <a:pt x="1201" y="1178"/>
                      <a:pt x="1235" y="1211"/>
                    </a:cubicBezTo>
                    <a:cubicBezTo>
                      <a:pt x="1268" y="1244"/>
                      <a:pt x="1301" y="1311"/>
                      <a:pt x="1335" y="1344"/>
                    </a:cubicBezTo>
                    <a:cubicBezTo>
                      <a:pt x="1368" y="1378"/>
                      <a:pt x="1401" y="1411"/>
                      <a:pt x="1401" y="1478"/>
                    </a:cubicBezTo>
                    <a:cubicBezTo>
                      <a:pt x="1301" y="1545"/>
                      <a:pt x="1201" y="1645"/>
                      <a:pt x="1135" y="1745"/>
                    </a:cubicBezTo>
                    <a:cubicBezTo>
                      <a:pt x="968" y="1945"/>
                      <a:pt x="801" y="2112"/>
                      <a:pt x="734" y="2378"/>
                    </a:cubicBezTo>
                    <a:cubicBezTo>
                      <a:pt x="601" y="2845"/>
                      <a:pt x="801" y="3312"/>
                      <a:pt x="1201" y="3579"/>
                    </a:cubicBezTo>
                    <a:cubicBezTo>
                      <a:pt x="1330" y="3634"/>
                      <a:pt x="1469" y="3659"/>
                      <a:pt x="1606" y="3659"/>
                    </a:cubicBezTo>
                    <a:cubicBezTo>
                      <a:pt x="1719" y="3659"/>
                      <a:pt x="1830" y="3643"/>
                      <a:pt x="1935" y="3613"/>
                    </a:cubicBezTo>
                    <a:cubicBezTo>
                      <a:pt x="2035" y="3613"/>
                      <a:pt x="2102" y="3546"/>
                      <a:pt x="2202" y="3513"/>
                    </a:cubicBezTo>
                    <a:cubicBezTo>
                      <a:pt x="2202" y="3513"/>
                      <a:pt x="2202" y="3513"/>
                      <a:pt x="2235" y="3479"/>
                    </a:cubicBezTo>
                    <a:cubicBezTo>
                      <a:pt x="2269" y="3479"/>
                      <a:pt x="2302" y="3479"/>
                      <a:pt x="2335" y="3446"/>
                    </a:cubicBezTo>
                    <a:cubicBezTo>
                      <a:pt x="2669" y="3246"/>
                      <a:pt x="2836" y="2845"/>
                      <a:pt x="2836" y="2445"/>
                    </a:cubicBezTo>
                    <a:cubicBezTo>
                      <a:pt x="2836" y="2278"/>
                      <a:pt x="2836" y="2112"/>
                      <a:pt x="2769" y="1945"/>
                    </a:cubicBezTo>
                    <a:cubicBezTo>
                      <a:pt x="2769" y="1778"/>
                      <a:pt x="2702" y="1611"/>
                      <a:pt x="2602" y="1478"/>
                    </a:cubicBezTo>
                    <a:cubicBezTo>
                      <a:pt x="2602" y="1478"/>
                      <a:pt x="2569" y="1478"/>
                      <a:pt x="2569" y="1444"/>
                    </a:cubicBezTo>
                    <a:cubicBezTo>
                      <a:pt x="2436" y="1211"/>
                      <a:pt x="2269" y="977"/>
                      <a:pt x="2102" y="777"/>
                    </a:cubicBezTo>
                    <a:cubicBezTo>
                      <a:pt x="1868" y="544"/>
                      <a:pt x="1635" y="344"/>
                      <a:pt x="1335" y="210"/>
                    </a:cubicBezTo>
                    <a:cubicBezTo>
                      <a:pt x="1109" y="98"/>
                      <a:pt x="854" y="0"/>
                      <a:pt x="598"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7242699" y="5034283"/>
                <a:ext cx="338860" cy="145287"/>
              </a:xfrm>
              <a:custGeom>
                <a:rect b="b" l="l" r="r" t="t"/>
                <a:pathLst>
                  <a:path extrusionOk="0" h="8076" w="18836">
                    <a:moveTo>
                      <a:pt x="18402" y="0"/>
                    </a:moveTo>
                    <a:cubicBezTo>
                      <a:pt x="16667" y="0"/>
                      <a:pt x="15066" y="634"/>
                      <a:pt x="13465" y="1201"/>
                    </a:cubicBezTo>
                    <a:cubicBezTo>
                      <a:pt x="11897" y="1735"/>
                      <a:pt x="10363" y="2335"/>
                      <a:pt x="8828" y="2969"/>
                    </a:cubicBezTo>
                    <a:cubicBezTo>
                      <a:pt x="7327" y="3569"/>
                      <a:pt x="5893" y="4270"/>
                      <a:pt x="4459" y="4970"/>
                    </a:cubicBezTo>
                    <a:cubicBezTo>
                      <a:pt x="3024" y="5704"/>
                      <a:pt x="1290" y="6471"/>
                      <a:pt x="189" y="7639"/>
                    </a:cubicBezTo>
                    <a:cubicBezTo>
                      <a:pt x="0" y="7828"/>
                      <a:pt x="167" y="8075"/>
                      <a:pt x="383" y="8075"/>
                    </a:cubicBezTo>
                    <a:cubicBezTo>
                      <a:pt x="396" y="8075"/>
                      <a:pt x="409" y="8075"/>
                      <a:pt x="422" y="8073"/>
                    </a:cubicBezTo>
                    <a:cubicBezTo>
                      <a:pt x="1924" y="7739"/>
                      <a:pt x="3391" y="6838"/>
                      <a:pt x="4759" y="6171"/>
                    </a:cubicBezTo>
                    <a:cubicBezTo>
                      <a:pt x="6327" y="5437"/>
                      <a:pt x="7894" y="4770"/>
                      <a:pt x="9496" y="4136"/>
                    </a:cubicBezTo>
                    <a:cubicBezTo>
                      <a:pt x="10997" y="3503"/>
                      <a:pt x="12564" y="2902"/>
                      <a:pt x="14132" y="2369"/>
                    </a:cubicBezTo>
                    <a:cubicBezTo>
                      <a:pt x="15633" y="1835"/>
                      <a:pt x="17201" y="1468"/>
                      <a:pt x="18569" y="634"/>
                    </a:cubicBezTo>
                    <a:cubicBezTo>
                      <a:pt x="18836" y="467"/>
                      <a:pt x="18736" y="0"/>
                      <a:pt x="18402"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8106631" y="4746027"/>
                <a:ext cx="124545" cy="76583"/>
              </a:xfrm>
              <a:custGeom>
                <a:rect b="b" l="l" r="r" t="t"/>
                <a:pathLst>
                  <a:path extrusionOk="0" h="4257" w="6923">
                    <a:moveTo>
                      <a:pt x="6586" y="0"/>
                    </a:moveTo>
                    <a:cubicBezTo>
                      <a:pt x="6560" y="0"/>
                      <a:pt x="6533" y="4"/>
                      <a:pt x="6505" y="12"/>
                    </a:cubicBezTo>
                    <a:cubicBezTo>
                      <a:pt x="5938" y="145"/>
                      <a:pt x="5437" y="612"/>
                      <a:pt x="4937" y="946"/>
                    </a:cubicBezTo>
                    <a:cubicBezTo>
                      <a:pt x="4370" y="1279"/>
                      <a:pt x="3836" y="1646"/>
                      <a:pt x="3269" y="1980"/>
                    </a:cubicBezTo>
                    <a:cubicBezTo>
                      <a:pt x="2735" y="2313"/>
                      <a:pt x="2168" y="2614"/>
                      <a:pt x="1601" y="2914"/>
                    </a:cubicBezTo>
                    <a:cubicBezTo>
                      <a:pt x="1334" y="3081"/>
                      <a:pt x="1068" y="3214"/>
                      <a:pt x="801" y="3381"/>
                    </a:cubicBezTo>
                    <a:cubicBezTo>
                      <a:pt x="667" y="3481"/>
                      <a:pt x="534" y="3548"/>
                      <a:pt x="400" y="3648"/>
                    </a:cubicBezTo>
                    <a:cubicBezTo>
                      <a:pt x="267" y="3748"/>
                      <a:pt x="200" y="3881"/>
                      <a:pt x="100" y="4015"/>
                    </a:cubicBezTo>
                    <a:cubicBezTo>
                      <a:pt x="0" y="4115"/>
                      <a:pt x="67" y="4248"/>
                      <a:pt x="200" y="4248"/>
                    </a:cubicBezTo>
                    <a:cubicBezTo>
                      <a:pt x="258" y="4254"/>
                      <a:pt x="312" y="4257"/>
                      <a:pt x="364" y="4257"/>
                    </a:cubicBezTo>
                    <a:cubicBezTo>
                      <a:pt x="617" y="4257"/>
                      <a:pt x="825" y="4192"/>
                      <a:pt x="1101" y="4081"/>
                    </a:cubicBezTo>
                    <a:cubicBezTo>
                      <a:pt x="1368" y="3981"/>
                      <a:pt x="1668" y="3848"/>
                      <a:pt x="1935" y="3714"/>
                    </a:cubicBezTo>
                    <a:cubicBezTo>
                      <a:pt x="2535" y="3414"/>
                      <a:pt x="3136" y="3081"/>
                      <a:pt x="3703" y="2714"/>
                    </a:cubicBezTo>
                    <a:cubicBezTo>
                      <a:pt x="4270" y="2380"/>
                      <a:pt x="4804" y="2013"/>
                      <a:pt x="5337" y="1646"/>
                    </a:cubicBezTo>
                    <a:cubicBezTo>
                      <a:pt x="5838" y="1279"/>
                      <a:pt x="6471" y="912"/>
                      <a:pt x="6805" y="379"/>
                    </a:cubicBezTo>
                    <a:cubicBezTo>
                      <a:pt x="6923" y="202"/>
                      <a:pt x="6781" y="0"/>
                      <a:pt x="65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8119980" y="4794241"/>
                <a:ext cx="126488" cy="76889"/>
              </a:xfrm>
              <a:custGeom>
                <a:rect b="b" l="l" r="r" t="t"/>
                <a:pathLst>
                  <a:path extrusionOk="0" h="4274" w="7031">
                    <a:moveTo>
                      <a:pt x="6830" y="0"/>
                    </a:moveTo>
                    <a:cubicBezTo>
                      <a:pt x="6530" y="0"/>
                      <a:pt x="6263" y="167"/>
                      <a:pt x="6030" y="334"/>
                    </a:cubicBezTo>
                    <a:cubicBezTo>
                      <a:pt x="5763" y="534"/>
                      <a:pt x="5496" y="701"/>
                      <a:pt x="5229" y="901"/>
                    </a:cubicBezTo>
                    <a:cubicBezTo>
                      <a:pt x="4662" y="1268"/>
                      <a:pt x="4095" y="1635"/>
                      <a:pt x="3528" y="1968"/>
                    </a:cubicBezTo>
                    <a:cubicBezTo>
                      <a:pt x="2394" y="2669"/>
                      <a:pt x="1160" y="3136"/>
                      <a:pt x="125" y="3970"/>
                    </a:cubicBezTo>
                    <a:cubicBezTo>
                      <a:pt x="1" y="4063"/>
                      <a:pt x="80" y="4273"/>
                      <a:pt x="227" y="4273"/>
                    </a:cubicBezTo>
                    <a:cubicBezTo>
                      <a:pt x="237" y="4273"/>
                      <a:pt x="248" y="4272"/>
                      <a:pt x="259" y="4270"/>
                    </a:cubicBezTo>
                    <a:cubicBezTo>
                      <a:pt x="1593" y="4137"/>
                      <a:pt x="2794" y="3436"/>
                      <a:pt x="3962" y="2769"/>
                    </a:cubicBezTo>
                    <a:cubicBezTo>
                      <a:pt x="4562" y="2402"/>
                      <a:pt x="5096" y="2035"/>
                      <a:pt x="5663" y="1635"/>
                    </a:cubicBezTo>
                    <a:cubicBezTo>
                      <a:pt x="5896" y="1435"/>
                      <a:pt x="6163" y="1235"/>
                      <a:pt x="6430" y="1034"/>
                    </a:cubicBezTo>
                    <a:cubicBezTo>
                      <a:pt x="6663" y="801"/>
                      <a:pt x="6964" y="601"/>
                      <a:pt x="7030" y="234"/>
                    </a:cubicBezTo>
                    <a:cubicBezTo>
                      <a:pt x="7030" y="134"/>
                      <a:pt x="6964" y="0"/>
                      <a:pt x="68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7335509" y="3647335"/>
                <a:ext cx="691913" cy="259182"/>
              </a:xfrm>
              <a:custGeom>
                <a:rect b="b" l="l" r="r" t="t"/>
                <a:pathLst>
                  <a:path extrusionOk="0" h="14407" w="38461">
                    <a:moveTo>
                      <a:pt x="22648" y="1"/>
                    </a:moveTo>
                    <a:cubicBezTo>
                      <a:pt x="22582" y="1"/>
                      <a:pt x="22513" y="22"/>
                      <a:pt x="22450" y="73"/>
                    </a:cubicBezTo>
                    <a:cubicBezTo>
                      <a:pt x="21582" y="707"/>
                      <a:pt x="21115" y="1541"/>
                      <a:pt x="20448" y="2375"/>
                    </a:cubicBezTo>
                    <a:cubicBezTo>
                      <a:pt x="19781" y="3209"/>
                      <a:pt x="19047" y="4010"/>
                      <a:pt x="18280" y="4743"/>
                    </a:cubicBezTo>
                    <a:cubicBezTo>
                      <a:pt x="16712" y="6311"/>
                      <a:pt x="14911" y="7612"/>
                      <a:pt x="12976" y="8646"/>
                    </a:cubicBezTo>
                    <a:cubicBezTo>
                      <a:pt x="11075" y="9714"/>
                      <a:pt x="9040" y="10481"/>
                      <a:pt x="6972" y="10981"/>
                    </a:cubicBezTo>
                    <a:cubicBezTo>
                      <a:pt x="5904" y="11248"/>
                      <a:pt x="4804" y="11448"/>
                      <a:pt x="3736" y="11582"/>
                    </a:cubicBezTo>
                    <a:cubicBezTo>
                      <a:pt x="2635" y="11715"/>
                      <a:pt x="1501" y="11682"/>
                      <a:pt x="434" y="11882"/>
                    </a:cubicBezTo>
                    <a:cubicBezTo>
                      <a:pt x="0" y="11982"/>
                      <a:pt x="34" y="12616"/>
                      <a:pt x="434" y="12716"/>
                    </a:cubicBezTo>
                    <a:cubicBezTo>
                      <a:pt x="1133" y="12926"/>
                      <a:pt x="1906" y="13009"/>
                      <a:pt x="2702" y="13009"/>
                    </a:cubicBezTo>
                    <a:cubicBezTo>
                      <a:pt x="4184" y="13009"/>
                      <a:pt x="5748" y="12719"/>
                      <a:pt x="7072" y="12416"/>
                    </a:cubicBezTo>
                    <a:cubicBezTo>
                      <a:pt x="9340" y="11915"/>
                      <a:pt x="11542" y="11081"/>
                      <a:pt x="13577" y="9980"/>
                    </a:cubicBezTo>
                    <a:cubicBezTo>
                      <a:pt x="15578" y="8880"/>
                      <a:pt x="17446" y="7545"/>
                      <a:pt x="19114" y="5978"/>
                    </a:cubicBezTo>
                    <a:cubicBezTo>
                      <a:pt x="19948" y="5177"/>
                      <a:pt x="20748" y="4343"/>
                      <a:pt x="21449" y="3442"/>
                    </a:cubicBezTo>
                    <a:cubicBezTo>
                      <a:pt x="21883" y="2909"/>
                      <a:pt x="22283" y="2375"/>
                      <a:pt x="22616" y="1808"/>
                    </a:cubicBezTo>
                    <a:cubicBezTo>
                      <a:pt x="22950" y="2375"/>
                      <a:pt x="23350" y="2875"/>
                      <a:pt x="23751" y="3409"/>
                    </a:cubicBezTo>
                    <a:cubicBezTo>
                      <a:pt x="24251" y="4110"/>
                      <a:pt x="24785" y="4810"/>
                      <a:pt x="25352" y="5477"/>
                    </a:cubicBezTo>
                    <a:cubicBezTo>
                      <a:pt x="26486" y="6878"/>
                      <a:pt x="27720" y="8246"/>
                      <a:pt x="29054" y="9480"/>
                    </a:cubicBezTo>
                    <a:cubicBezTo>
                      <a:pt x="30289" y="10648"/>
                      <a:pt x="31656" y="11682"/>
                      <a:pt x="33091" y="12582"/>
                    </a:cubicBezTo>
                    <a:cubicBezTo>
                      <a:pt x="33858" y="13049"/>
                      <a:pt x="34625" y="13450"/>
                      <a:pt x="35392" y="13850"/>
                    </a:cubicBezTo>
                    <a:cubicBezTo>
                      <a:pt x="36124" y="14188"/>
                      <a:pt x="36713" y="14407"/>
                      <a:pt x="37461" y="14407"/>
                    </a:cubicBezTo>
                    <a:cubicBezTo>
                      <a:pt x="37599" y="14407"/>
                      <a:pt x="37743" y="14399"/>
                      <a:pt x="37894" y="14384"/>
                    </a:cubicBezTo>
                    <a:cubicBezTo>
                      <a:pt x="38228" y="14384"/>
                      <a:pt x="38461" y="13950"/>
                      <a:pt x="38161" y="13683"/>
                    </a:cubicBezTo>
                    <a:cubicBezTo>
                      <a:pt x="37560" y="13049"/>
                      <a:pt x="37027" y="12749"/>
                      <a:pt x="36226" y="12382"/>
                    </a:cubicBezTo>
                    <a:cubicBezTo>
                      <a:pt x="35492" y="12049"/>
                      <a:pt x="34758" y="11648"/>
                      <a:pt x="34025" y="11215"/>
                    </a:cubicBezTo>
                    <a:cubicBezTo>
                      <a:pt x="32590" y="10347"/>
                      <a:pt x="31223" y="9313"/>
                      <a:pt x="29988" y="8146"/>
                    </a:cubicBezTo>
                    <a:cubicBezTo>
                      <a:pt x="28787" y="6978"/>
                      <a:pt x="27620" y="5744"/>
                      <a:pt x="26519" y="4477"/>
                    </a:cubicBezTo>
                    <a:cubicBezTo>
                      <a:pt x="25952" y="3809"/>
                      <a:pt x="25385" y="3109"/>
                      <a:pt x="24851" y="2442"/>
                    </a:cubicBezTo>
                    <a:cubicBezTo>
                      <a:pt x="24318" y="1741"/>
                      <a:pt x="23884" y="974"/>
                      <a:pt x="23284" y="340"/>
                    </a:cubicBezTo>
                    <a:cubicBezTo>
                      <a:pt x="23150" y="240"/>
                      <a:pt x="23050" y="173"/>
                      <a:pt x="22917" y="140"/>
                    </a:cubicBezTo>
                    <a:cubicBezTo>
                      <a:pt x="22855" y="58"/>
                      <a:pt x="22755" y="1"/>
                      <a:pt x="226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7261696" y="3907130"/>
                <a:ext cx="73831" cy="330512"/>
              </a:xfrm>
              <a:custGeom>
                <a:rect b="b" l="l" r="r" t="t"/>
                <a:pathLst>
                  <a:path extrusionOk="0" h="18372" w="4104">
                    <a:moveTo>
                      <a:pt x="3499" y="1"/>
                    </a:moveTo>
                    <a:cubicBezTo>
                      <a:pt x="3366" y="1"/>
                      <a:pt x="3233" y="45"/>
                      <a:pt x="3136" y="143"/>
                    </a:cubicBezTo>
                    <a:cubicBezTo>
                      <a:pt x="2635" y="610"/>
                      <a:pt x="2635" y="1310"/>
                      <a:pt x="2535" y="1977"/>
                    </a:cubicBezTo>
                    <a:cubicBezTo>
                      <a:pt x="2402" y="2878"/>
                      <a:pt x="2168" y="3745"/>
                      <a:pt x="1902" y="4613"/>
                    </a:cubicBezTo>
                    <a:cubicBezTo>
                      <a:pt x="1401" y="6314"/>
                      <a:pt x="801" y="8015"/>
                      <a:pt x="467" y="9783"/>
                    </a:cubicBezTo>
                    <a:cubicBezTo>
                      <a:pt x="167" y="11317"/>
                      <a:pt x="0" y="12885"/>
                      <a:pt x="167" y="14420"/>
                    </a:cubicBezTo>
                    <a:cubicBezTo>
                      <a:pt x="267" y="15187"/>
                      <a:pt x="434" y="15954"/>
                      <a:pt x="734" y="16688"/>
                    </a:cubicBezTo>
                    <a:cubicBezTo>
                      <a:pt x="1068" y="17522"/>
                      <a:pt x="1568" y="17789"/>
                      <a:pt x="2235" y="18289"/>
                    </a:cubicBezTo>
                    <a:cubicBezTo>
                      <a:pt x="2314" y="18347"/>
                      <a:pt x="2397" y="18372"/>
                      <a:pt x="2477" y="18372"/>
                    </a:cubicBezTo>
                    <a:cubicBezTo>
                      <a:pt x="2766" y="18372"/>
                      <a:pt x="3021" y="18043"/>
                      <a:pt x="2969" y="17755"/>
                    </a:cubicBezTo>
                    <a:cubicBezTo>
                      <a:pt x="2869" y="17388"/>
                      <a:pt x="2936" y="17055"/>
                      <a:pt x="2836" y="16655"/>
                    </a:cubicBezTo>
                    <a:cubicBezTo>
                      <a:pt x="2769" y="16321"/>
                      <a:pt x="2669" y="15954"/>
                      <a:pt x="2569" y="15621"/>
                    </a:cubicBezTo>
                    <a:cubicBezTo>
                      <a:pt x="2402" y="14987"/>
                      <a:pt x="2269" y="14386"/>
                      <a:pt x="2235" y="13719"/>
                    </a:cubicBezTo>
                    <a:cubicBezTo>
                      <a:pt x="2168" y="12285"/>
                      <a:pt x="2335" y="10884"/>
                      <a:pt x="2635" y="9483"/>
                    </a:cubicBezTo>
                    <a:cubicBezTo>
                      <a:pt x="2969" y="7915"/>
                      <a:pt x="3403" y="6347"/>
                      <a:pt x="3703" y="4779"/>
                    </a:cubicBezTo>
                    <a:cubicBezTo>
                      <a:pt x="3836" y="4079"/>
                      <a:pt x="3936" y="3345"/>
                      <a:pt x="4036" y="2645"/>
                    </a:cubicBezTo>
                    <a:cubicBezTo>
                      <a:pt x="4103" y="1944"/>
                      <a:pt x="3970" y="1210"/>
                      <a:pt x="4036" y="510"/>
                    </a:cubicBezTo>
                    <a:cubicBezTo>
                      <a:pt x="4059" y="194"/>
                      <a:pt x="3777" y="1"/>
                      <a:pt x="34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7369114" y="4082210"/>
                <a:ext cx="36016" cy="166551"/>
              </a:xfrm>
              <a:custGeom>
                <a:rect b="b" l="l" r="r" t="t"/>
                <a:pathLst>
                  <a:path extrusionOk="0" h="9258" w="2002">
                    <a:moveTo>
                      <a:pt x="1560" y="1"/>
                    </a:moveTo>
                    <a:cubicBezTo>
                      <a:pt x="946" y="1"/>
                      <a:pt x="589" y="984"/>
                      <a:pt x="434" y="1419"/>
                    </a:cubicBezTo>
                    <a:cubicBezTo>
                      <a:pt x="200" y="2219"/>
                      <a:pt x="167" y="3120"/>
                      <a:pt x="67" y="3920"/>
                    </a:cubicBezTo>
                    <a:cubicBezTo>
                      <a:pt x="0" y="4821"/>
                      <a:pt x="0" y="5755"/>
                      <a:pt x="0" y="6656"/>
                    </a:cubicBezTo>
                    <a:cubicBezTo>
                      <a:pt x="0" y="7556"/>
                      <a:pt x="67" y="8524"/>
                      <a:pt x="801" y="9158"/>
                    </a:cubicBezTo>
                    <a:cubicBezTo>
                      <a:pt x="884" y="9224"/>
                      <a:pt x="976" y="9258"/>
                      <a:pt x="1068" y="9258"/>
                    </a:cubicBezTo>
                    <a:cubicBezTo>
                      <a:pt x="1159" y="9258"/>
                      <a:pt x="1251" y="9224"/>
                      <a:pt x="1334" y="9158"/>
                    </a:cubicBezTo>
                    <a:cubicBezTo>
                      <a:pt x="2002" y="8457"/>
                      <a:pt x="2002" y="7556"/>
                      <a:pt x="2002" y="6656"/>
                    </a:cubicBezTo>
                    <a:cubicBezTo>
                      <a:pt x="1968" y="5822"/>
                      <a:pt x="1968" y="4955"/>
                      <a:pt x="1902" y="4087"/>
                    </a:cubicBezTo>
                    <a:cubicBezTo>
                      <a:pt x="1868" y="3320"/>
                      <a:pt x="1835" y="2553"/>
                      <a:pt x="1868" y="1752"/>
                    </a:cubicBezTo>
                    <a:cubicBezTo>
                      <a:pt x="1868" y="1385"/>
                      <a:pt x="1935" y="1052"/>
                      <a:pt x="1968" y="685"/>
                    </a:cubicBezTo>
                    <a:cubicBezTo>
                      <a:pt x="1968" y="451"/>
                      <a:pt x="1968" y="84"/>
                      <a:pt x="1701" y="18"/>
                    </a:cubicBezTo>
                    <a:cubicBezTo>
                      <a:pt x="1653" y="6"/>
                      <a:pt x="1606" y="1"/>
                      <a:pt x="15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7435119" y="4199110"/>
                <a:ext cx="27021" cy="57982"/>
              </a:xfrm>
              <a:custGeom>
                <a:rect b="b" l="l" r="r" t="t"/>
                <a:pathLst>
                  <a:path extrusionOk="0" h="3223" w="1502">
                    <a:moveTo>
                      <a:pt x="972" y="1"/>
                    </a:moveTo>
                    <a:cubicBezTo>
                      <a:pt x="861" y="1"/>
                      <a:pt x="742" y="43"/>
                      <a:pt x="634" y="124"/>
                    </a:cubicBezTo>
                    <a:cubicBezTo>
                      <a:pt x="434" y="258"/>
                      <a:pt x="334" y="458"/>
                      <a:pt x="234" y="691"/>
                    </a:cubicBezTo>
                    <a:cubicBezTo>
                      <a:pt x="101" y="958"/>
                      <a:pt x="0" y="1292"/>
                      <a:pt x="0" y="1592"/>
                    </a:cubicBezTo>
                    <a:cubicBezTo>
                      <a:pt x="0" y="1859"/>
                      <a:pt x="34" y="2159"/>
                      <a:pt x="101" y="2393"/>
                    </a:cubicBezTo>
                    <a:cubicBezTo>
                      <a:pt x="167" y="2559"/>
                      <a:pt x="267" y="2726"/>
                      <a:pt x="367" y="2860"/>
                    </a:cubicBezTo>
                    <a:cubicBezTo>
                      <a:pt x="401" y="2893"/>
                      <a:pt x="434" y="2960"/>
                      <a:pt x="501" y="2993"/>
                    </a:cubicBezTo>
                    <a:cubicBezTo>
                      <a:pt x="501" y="2989"/>
                      <a:pt x="502" y="2988"/>
                      <a:pt x="504" y="2988"/>
                    </a:cubicBezTo>
                    <a:cubicBezTo>
                      <a:pt x="522" y="2988"/>
                      <a:pt x="601" y="3093"/>
                      <a:pt x="601" y="3093"/>
                    </a:cubicBezTo>
                    <a:cubicBezTo>
                      <a:pt x="689" y="3182"/>
                      <a:pt x="802" y="3222"/>
                      <a:pt x="911" y="3222"/>
                    </a:cubicBezTo>
                    <a:cubicBezTo>
                      <a:pt x="1090" y="3222"/>
                      <a:pt x="1260" y="3113"/>
                      <a:pt x="1301" y="2926"/>
                    </a:cubicBezTo>
                    <a:lnTo>
                      <a:pt x="1335" y="2760"/>
                    </a:lnTo>
                    <a:cubicBezTo>
                      <a:pt x="1368" y="2693"/>
                      <a:pt x="1401" y="2626"/>
                      <a:pt x="1435" y="2526"/>
                    </a:cubicBezTo>
                    <a:cubicBezTo>
                      <a:pt x="1468" y="2393"/>
                      <a:pt x="1502" y="2259"/>
                      <a:pt x="1468" y="2126"/>
                    </a:cubicBezTo>
                    <a:cubicBezTo>
                      <a:pt x="1468" y="1926"/>
                      <a:pt x="1502" y="1726"/>
                      <a:pt x="1468" y="1525"/>
                    </a:cubicBezTo>
                    <a:cubicBezTo>
                      <a:pt x="1435" y="1125"/>
                      <a:pt x="1468" y="691"/>
                      <a:pt x="1335" y="291"/>
                    </a:cubicBezTo>
                    <a:cubicBezTo>
                      <a:pt x="1275" y="93"/>
                      <a:pt x="1133" y="1"/>
                      <a:pt x="9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7953609" y="3942553"/>
                <a:ext cx="86424" cy="351489"/>
              </a:xfrm>
              <a:custGeom>
                <a:rect b="b" l="l" r="r" t="t"/>
                <a:pathLst>
                  <a:path extrusionOk="0" h="19538" w="4804">
                    <a:moveTo>
                      <a:pt x="2456" y="0"/>
                    </a:moveTo>
                    <a:cubicBezTo>
                      <a:pt x="2410" y="0"/>
                      <a:pt x="2368" y="25"/>
                      <a:pt x="2368" y="75"/>
                    </a:cubicBezTo>
                    <a:cubicBezTo>
                      <a:pt x="2035" y="1476"/>
                      <a:pt x="2368" y="2977"/>
                      <a:pt x="2368" y="4378"/>
                    </a:cubicBezTo>
                    <a:cubicBezTo>
                      <a:pt x="2402" y="5913"/>
                      <a:pt x="2469" y="7480"/>
                      <a:pt x="2469" y="9015"/>
                    </a:cubicBezTo>
                    <a:cubicBezTo>
                      <a:pt x="2435" y="11517"/>
                      <a:pt x="2435" y="14319"/>
                      <a:pt x="1301" y="16620"/>
                    </a:cubicBezTo>
                    <a:cubicBezTo>
                      <a:pt x="934" y="17354"/>
                      <a:pt x="0" y="18855"/>
                      <a:pt x="1168" y="19422"/>
                    </a:cubicBezTo>
                    <a:cubicBezTo>
                      <a:pt x="1336" y="19502"/>
                      <a:pt x="1499" y="19537"/>
                      <a:pt x="1655" y="19537"/>
                    </a:cubicBezTo>
                    <a:cubicBezTo>
                      <a:pt x="2611" y="19537"/>
                      <a:pt x="3321" y="18204"/>
                      <a:pt x="3636" y="17488"/>
                    </a:cubicBezTo>
                    <a:cubicBezTo>
                      <a:pt x="4703" y="15086"/>
                      <a:pt x="4804" y="12451"/>
                      <a:pt x="4603" y="9882"/>
                    </a:cubicBezTo>
                    <a:cubicBezTo>
                      <a:pt x="4437" y="8214"/>
                      <a:pt x="4236" y="6546"/>
                      <a:pt x="3936" y="4879"/>
                    </a:cubicBezTo>
                    <a:cubicBezTo>
                      <a:pt x="3669" y="3344"/>
                      <a:pt x="3436" y="1376"/>
                      <a:pt x="2569" y="75"/>
                    </a:cubicBezTo>
                    <a:cubicBezTo>
                      <a:pt x="2552" y="25"/>
                      <a:pt x="2502" y="0"/>
                      <a:pt x="24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7910433" y="4178259"/>
                <a:ext cx="40190" cy="111358"/>
              </a:xfrm>
              <a:custGeom>
                <a:rect b="b" l="l" r="r" t="t"/>
                <a:pathLst>
                  <a:path extrusionOk="0" h="6190" w="2234">
                    <a:moveTo>
                      <a:pt x="1060" y="1"/>
                    </a:moveTo>
                    <a:cubicBezTo>
                      <a:pt x="977" y="1"/>
                      <a:pt x="890" y="35"/>
                      <a:pt x="799" y="116"/>
                    </a:cubicBezTo>
                    <a:cubicBezTo>
                      <a:pt x="599" y="283"/>
                      <a:pt x="599" y="550"/>
                      <a:pt x="532" y="816"/>
                    </a:cubicBezTo>
                    <a:cubicBezTo>
                      <a:pt x="499" y="1050"/>
                      <a:pt x="499" y="1317"/>
                      <a:pt x="465" y="1584"/>
                    </a:cubicBezTo>
                    <a:cubicBezTo>
                      <a:pt x="432" y="2117"/>
                      <a:pt x="432" y="2651"/>
                      <a:pt x="365" y="3185"/>
                    </a:cubicBezTo>
                    <a:cubicBezTo>
                      <a:pt x="332" y="3452"/>
                      <a:pt x="299" y="3718"/>
                      <a:pt x="299" y="3952"/>
                    </a:cubicBezTo>
                    <a:cubicBezTo>
                      <a:pt x="285" y="4006"/>
                      <a:pt x="277" y="4044"/>
                      <a:pt x="274" y="4063"/>
                    </a:cubicBezTo>
                    <a:lnTo>
                      <a:pt x="274" y="4063"/>
                    </a:lnTo>
                    <a:cubicBezTo>
                      <a:pt x="265" y="4095"/>
                      <a:pt x="265" y="4130"/>
                      <a:pt x="265" y="4152"/>
                    </a:cubicBezTo>
                    <a:cubicBezTo>
                      <a:pt x="265" y="4252"/>
                      <a:pt x="232" y="4319"/>
                      <a:pt x="199" y="4419"/>
                    </a:cubicBezTo>
                    <a:cubicBezTo>
                      <a:pt x="165" y="4586"/>
                      <a:pt x="132" y="4753"/>
                      <a:pt x="98" y="4953"/>
                    </a:cubicBezTo>
                    <a:cubicBezTo>
                      <a:pt x="98" y="5053"/>
                      <a:pt x="65" y="5153"/>
                      <a:pt x="65" y="5253"/>
                    </a:cubicBezTo>
                    <a:cubicBezTo>
                      <a:pt x="65" y="5241"/>
                      <a:pt x="65" y="5230"/>
                      <a:pt x="65" y="5220"/>
                    </a:cubicBezTo>
                    <a:cubicBezTo>
                      <a:pt x="32" y="5320"/>
                      <a:pt x="32" y="5420"/>
                      <a:pt x="32" y="5520"/>
                    </a:cubicBezTo>
                    <a:cubicBezTo>
                      <a:pt x="0" y="5900"/>
                      <a:pt x="359" y="6189"/>
                      <a:pt x="738" y="6189"/>
                    </a:cubicBezTo>
                    <a:cubicBezTo>
                      <a:pt x="758" y="6189"/>
                      <a:pt x="779" y="6189"/>
                      <a:pt x="799" y="6187"/>
                    </a:cubicBezTo>
                    <a:lnTo>
                      <a:pt x="932" y="6187"/>
                    </a:lnTo>
                    <a:cubicBezTo>
                      <a:pt x="1032" y="6154"/>
                      <a:pt x="1133" y="6120"/>
                      <a:pt x="1233" y="6053"/>
                    </a:cubicBezTo>
                    <a:cubicBezTo>
                      <a:pt x="1366" y="5987"/>
                      <a:pt x="1499" y="5920"/>
                      <a:pt x="1600" y="5820"/>
                    </a:cubicBezTo>
                    <a:cubicBezTo>
                      <a:pt x="1800" y="5586"/>
                      <a:pt x="1966" y="5253"/>
                      <a:pt x="2067" y="4953"/>
                    </a:cubicBezTo>
                    <a:cubicBezTo>
                      <a:pt x="2200" y="4386"/>
                      <a:pt x="2233" y="3718"/>
                      <a:pt x="2200" y="3151"/>
                    </a:cubicBezTo>
                    <a:cubicBezTo>
                      <a:pt x="2167" y="2484"/>
                      <a:pt x="2100" y="1850"/>
                      <a:pt x="1900" y="1250"/>
                    </a:cubicBezTo>
                    <a:cubicBezTo>
                      <a:pt x="1788" y="942"/>
                      <a:pt x="1488" y="1"/>
                      <a:pt x="10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7860582" y="4249878"/>
                <a:ext cx="27633" cy="47494"/>
              </a:xfrm>
              <a:custGeom>
                <a:rect b="b" l="l" r="r" t="t"/>
                <a:pathLst>
                  <a:path extrusionOk="0" h="2640" w="1536">
                    <a:moveTo>
                      <a:pt x="925" y="1"/>
                    </a:moveTo>
                    <a:cubicBezTo>
                      <a:pt x="907" y="1"/>
                      <a:pt x="888" y="2"/>
                      <a:pt x="868" y="4"/>
                    </a:cubicBezTo>
                    <a:cubicBezTo>
                      <a:pt x="635" y="4"/>
                      <a:pt x="401" y="138"/>
                      <a:pt x="334" y="405"/>
                    </a:cubicBezTo>
                    <a:cubicBezTo>
                      <a:pt x="334" y="471"/>
                      <a:pt x="301" y="571"/>
                      <a:pt x="268" y="638"/>
                    </a:cubicBezTo>
                    <a:cubicBezTo>
                      <a:pt x="234" y="772"/>
                      <a:pt x="201" y="905"/>
                      <a:pt x="201" y="1038"/>
                    </a:cubicBezTo>
                    <a:cubicBezTo>
                      <a:pt x="201" y="972"/>
                      <a:pt x="201" y="938"/>
                      <a:pt x="201" y="872"/>
                    </a:cubicBezTo>
                    <a:cubicBezTo>
                      <a:pt x="201" y="1038"/>
                      <a:pt x="168" y="1205"/>
                      <a:pt x="101" y="1405"/>
                    </a:cubicBezTo>
                    <a:cubicBezTo>
                      <a:pt x="67" y="1472"/>
                      <a:pt x="67" y="1572"/>
                      <a:pt x="34" y="1672"/>
                    </a:cubicBezTo>
                    <a:cubicBezTo>
                      <a:pt x="34" y="1739"/>
                      <a:pt x="1" y="1839"/>
                      <a:pt x="1" y="1939"/>
                    </a:cubicBezTo>
                    <a:cubicBezTo>
                      <a:pt x="1" y="2006"/>
                      <a:pt x="34" y="2106"/>
                      <a:pt x="34" y="2173"/>
                    </a:cubicBezTo>
                    <a:cubicBezTo>
                      <a:pt x="34" y="2139"/>
                      <a:pt x="34" y="2072"/>
                      <a:pt x="34" y="2039"/>
                    </a:cubicBezTo>
                    <a:cubicBezTo>
                      <a:pt x="34" y="2139"/>
                      <a:pt x="34" y="2273"/>
                      <a:pt x="101" y="2373"/>
                    </a:cubicBezTo>
                    <a:cubicBezTo>
                      <a:pt x="134" y="2439"/>
                      <a:pt x="201" y="2506"/>
                      <a:pt x="268" y="2539"/>
                    </a:cubicBezTo>
                    <a:cubicBezTo>
                      <a:pt x="351" y="2606"/>
                      <a:pt x="459" y="2640"/>
                      <a:pt x="568" y="2640"/>
                    </a:cubicBezTo>
                    <a:cubicBezTo>
                      <a:pt x="676" y="2640"/>
                      <a:pt x="785" y="2606"/>
                      <a:pt x="868" y="2539"/>
                    </a:cubicBezTo>
                    <a:cubicBezTo>
                      <a:pt x="1035" y="2439"/>
                      <a:pt x="1168" y="2339"/>
                      <a:pt x="1268" y="2206"/>
                    </a:cubicBezTo>
                    <a:cubicBezTo>
                      <a:pt x="1335" y="2072"/>
                      <a:pt x="1402" y="1939"/>
                      <a:pt x="1435" y="1806"/>
                    </a:cubicBezTo>
                    <a:cubicBezTo>
                      <a:pt x="1502" y="1572"/>
                      <a:pt x="1535" y="1339"/>
                      <a:pt x="1535" y="1105"/>
                    </a:cubicBezTo>
                    <a:cubicBezTo>
                      <a:pt x="1535" y="838"/>
                      <a:pt x="1468" y="605"/>
                      <a:pt x="1402" y="405"/>
                    </a:cubicBezTo>
                    <a:cubicBezTo>
                      <a:pt x="1309" y="188"/>
                      <a:pt x="1159" y="1"/>
                      <a:pt x="9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7447569" y="3353323"/>
                <a:ext cx="304427" cy="112096"/>
              </a:xfrm>
              <a:custGeom>
                <a:rect b="b" l="l" r="r" t="t"/>
                <a:pathLst>
                  <a:path extrusionOk="0" h="6231" w="16922">
                    <a:moveTo>
                      <a:pt x="14206" y="1"/>
                    </a:moveTo>
                    <a:cubicBezTo>
                      <a:pt x="13773" y="1"/>
                      <a:pt x="13333" y="76"/>
                      <a:pt x="12918" y="138"/>
                    </a:cubicBezTo>
                    <a:cubicBezTo>
                      <a:pt x="11317" y="372"/>
                      <a:pt x="9749" y="738"/>
                      <a:pt x="8248" y="1205"/>
                    </a:cubicBezTo>
                    <a:cubicBezTo>
                      <a:pt x="6780" y="1672"/>
                      <a:pt x="5346" y="2206"/>
                      <a:pt x="4012" y="2907"/>
                    </a:cubicBezTo>
                    <a:cubicBezTo>
                      <a:pt x="2678" y="3607"/>
                      <a:pt x="1176" y="4341"/>
                      <a:pt x="209" y="5542"/>
                    </a:cubicBezTo>
                    <a:cubicBezTo>
                      <a:pt x="1" y="5780"/>
                      <a:pt x="138" y="6230"/>
                      <a:pt x="453" y="6230"/>
                    </a:cubicBezTo>
                    <a:cubicBezTo>
                      <a:pt x="492" y="6230"/>
                      <a:pt x="533" y="6224"/>
                      <a:pt x="576" y="6209"/>
                    </a:cubicBezTo>
                    <a:cubicBezTo>
                      <a:pt x="1977" y="5775"/>
                      <a:pt x="3178" y="4908"/>
                      <a:pt x="4479" y="4274"/>
                    </a:cubicBezTo>
                    <a:cubicBezTo>
                      <a:pt x="5913" y="3607"/>
                      <a:pt x="7381" y="3040"/>
                      <a:pt x="8915" y="2573"/>
                    </a:cubicBezTo>
                    <a:cubicBezTo>
                      <a:pt x="10350" y="2139"/>
                      <a:pt x="11851" y="1806"/>
                      <a:pt x="13352" y="1606"/>
                    </a:cubicBezTo>
                    <a:cubicBezTo>
                      <a:pt x="13635" y="1559"/>
                      <a:pt x="13918" y="1511"/>
                      <a:pt x="14201" y="1511"/>
                    </a:cubicBezTo>
                    <a:cubicBezTo>
                      <a:pt x="14318" y="1511"/>
                      <a:pt x="14435" y="1520"/>
                      <a:pt x="14553" y="1539"/>
                    </a:cubicBezTo>
                    <a:cubicBezTo>
                      <a:pt x="14853" y="1606"/>
                      <a:pt x="15153" y="1773"/>
                      <a:pt x="15453" y="1839"/>
                    </a:cubicBezTo>
                    <a:cubicBezTo>
                      <a:pt x="15604" y="1875"/>
                      <a:pt x="15743" y="1894"/>
                      <a:pt x="15872" y="1894"/>
                    </a:cubicBezTo>
                    <a:cubicBezTo>
                      <a:pt x="16228" y="1894"/>
                      <a:pt x="16509" y="1749"/>
                      <a:pt x="16754" y="1406"/>
                    </a:cubicBezTo>
                    <a:cubicBezTo>
                      <a:pt x="16921" y="1205"/>
                      <a:pt x="16821" y="839"/>
                      <a:pt x="16588" y="738"/>
                    </a:cubicBezTo>
                    <a:cubicBezTo>
                      <a:pt x="16054" y="505"/>
                      <a:pt x="15553" y="238"/>
                      <a:pt x="14986" y="105"/>
                    </a:cubicBezTo>
                    <a:cubicBezTo>
                      <a:pt x="14734" y="29"/>
                      <a:pt x="14471" y="1"/>
                      <a:pt x="142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7504723" y="3242378"/>
                <a:ext cx="123645" cy="42672"/>
              </a:xfrm>
              <a:custGeom>
                <a:rect b="b" l="l" r="r" t="t"/>
                <a:pathLst>
                  <a:path extrusionOk="0" h="2372" w="6873">
                    <a:moveTo>
                      <a:pt x="5171" y="1"/>
                    </a:moveTo>
                    <a:cubicBezTo>
                      <a:pt x="4537" y="1"/>
                      <a:pt x="3904" y="101"/>
                      <a:pt x="3270" y="234"/>
                    </a:cubicBezTo>
                    <a:cubicBezTo>
                      <a:pt x="2703" y="334"/>
                      <a:pt x="2102" y="501"/>
                      <a:pt x="1535" y="701"/>
                    </a:cubicBezTo>
                    <a:cubicBezTo>
                      <a:pt x="968" y="901"/>
                      <a:pt x="101" y="1168"/>
                      <a:pt x="1" y="1869"/>
                    </a:cubicBezTo>
                    <a:cubicBezTo>
                      <a:pt x="1" y="2035"/>
                      <a:pt x="101" y="2202"/>
                      <a:pt x="234" y="2269"/>
                    </a:cubicBezTo>
                    <a:cubicBezTo>
                      <a:pt x="364" y="2342"/>
                      <a:pt x="502" y="2372"/>
                      <a:pt x="644" y="2372"/>
                    </a:cubicBezTo>
                    <a:cubicBezTo>
                      <a:pt x="1083" y="2372"/>
                      <a:pt x="1557" y="2087"/>
                      <a:pt x="1936" y="1935"/>
                    </a:cubicBezTo>
                    <a:cubicBezTo>
                      <a:pt x="2469" y="1735"/>
                      <a:pt x="3003" y="1602"/>
                      <a:pt x="3570" y="1502"/>
                    </a:cubicBezTo>
                    <a:cubicBezTo>
                      <a:pt x="4104" y="1402"/>
                      <a:pt x="4638" y="1368"/>
                      <a:pt x="5171" y="1301"/>
                    </a:cubicBezTo>
                    <a:cubicBezTo>
                      <a:pt x="5738" y="1268"/>
                      <a:pt x="6339" y="1268"/>
                      <a:pt x="6772" y="868"/>
                    </a:cubicBezTo>
                    <a:cubicBezTo>
                      <a:pt x="6839" y="801"/>
                      <a:pt x="6872" y="668"/>
                      <a:pt x="6806" y="601"/>
                    </a:cubicBezTo>
                    <a:cubicBezTo>
                      <a:pt x="6439" y="101"/>
                      <a:pt x="5772" y="34"/>
                      <a:pt x="51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7445662" y="3311910"/>
                <a:ext cx="245114" cy="79444"/>
              </a:xfrm>
              <a:custGeom>
                <a:rect b="b" l="l" r="r" t="t"/>
                <a:pathLst>
                  <a:path extrusionOk="0" h="4416" w="13625">
                    <a:moveTo>
                      <a:pt x="11661" y="0"/>
                    </a:moveTo>
                    <a:cubicBezTo>
                      <a:pt x="11202" y="0"/>
                      <a:pt x="10751" y="46"/>
                      <a:pt x="10389" y="72"/>
                    </a:cubicBezTo>
                    <a:cubicBezTo>
                      <a:pt x="9121" y="138"/>
                      <a:pt x="7887" y="339"/>
                      <a:pt x="6653" y="639"/>
                    </a:cubicBezTo>
                    <a:cubicBezTo>
                      <a:pt x="5485" y="939"/>
                      <a:pt x="4318" y="1339"/>
                      <a:pt x="3217" y="1840"/>
                    </a:cubicBezTo>
                    <a:cubicBezTo>
                      <a:pt x="2216" y="2340"/>
                      <a:pt x="916" y="2874"/>
                      <a:pt x="215" y="3808"/>
                    </a:cubicBezTo>
                    <a:cubicBezTo>
                      <a:pt x="0" y="4084"/>
                      <a:pt x="293" y="4416"/>
                      <a:pt x="601" y="4416"/>
                    </a:cubicBezTo>
                    <a:cubicBezTo>
                      <a:pt x="628" y="4416"/>
                      <a:pt x="655" y="4414"/>
                      <a:pt x="682" y="4408"/>
                    </a:cubicBezTo>
                    <a:cubicBezTo>
                      <a:pt x="1216" y="4275"/>
                      <a:pt x="1683" y="3941"/>
                      <a:pt x="2150" y="3674"/>
                    </a:cubicBezTo>
                    <a:cubicBezTo>
                      <a:pt x="2650" y="3407"/>
                      <a:pt x="3184" y="3141"/>
                      <a:pt x="3718" y="2907"/>
                    </a:cubicBezTo>
                    <a:cubicBezTo>
                      <a:pt x="4818" y="2440"/>
                      <a:pt x="5952" y="2073"/>
                      <a:pt x="7087" y="1806"/>
                    </a:cubicBezTo>
                    <a:cubicBezTo>
                      <a:pt x="8254" y="1506"/>
                      <a:pt x="9422" y="1339"/>
                      <a:pt x="10589" y="1306"/>
                    </a:cubicBezTo>
                    <a:cubicBezTo>
                      <a:pt x="10732" y="1295"/>
                      <a:pt x="10885" y="1292"/>
                      <a:pt x="11044" y="1292"/>
                    </a:cubicBezTo>
                    <a:cubicBezTo>
                      <a:pt x="11257" y="1292"/>
                      <a:pt x="11482" y="1298"/>
                      <a:pt x="11708" y="1298"/>
                    </a:cubicBezTo>
                    <a:cubicBezTo>
                      <a:pt x="12381" y="1298"/>
                      <a:pt x="13075" y="1250"/>
                      <a:pt x="13558" y="872"/>
                    </a:cubicBezTo>
                    <a:cubicBezTo>
                      <a:pt x="13625" y="806"/>
                      <a:pt x="13625" y="672"/>
                      <a:pt x="13558" y="605"/>
                    </a:cubicBezTo>
                    <a:cubicBezTo>
                      <a:pt x="13129" y="115"/>
                      <a:pt x="12386" y="0"/>
                      <a:pt x="116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7318706" y="3551088"/>
                <a:ext cx="419473" cy="267134"/>
              </a:xfrm>
              <a:custGeom>
                <a:rect b="b" l="l" r="r" t="t"/>
                <a:pathLst>
                  <a:path extrusionOk="0" h="14849" w="23317">
                    <a:moveTo>
                      <a:pt x="23047" y="0"/>
                    </a:moveTo>
                    <a:cubicBezTo>
                      <a:pt x="23005" y="0"/>
                      <a:pt x="22961" y="16"/>
                      <a:pt x="22917" y="53"/>
                    </a:cubicBezTo>
                    <a:cubicBezTo>
                      <a:pt x="22516" y="353"/>
                      <a:pt x="22083" y="553"/>
                      <a:pt x="21682" y="920"/>
                    </a:cubicBezTo>
                    <a:cubicBezTo>
                      <a:pt x="21215" y="1287"/>
                      <a:pt x="20815" y="1687"/>
                      <a:pt x="20415" y="2121"/>
                    </a:cubicBezTo>
                    <a:cubicBezTo>
                      <a:pt x="19681" y="2955"/>
                      <a:pt x="18980" y="3822"/>
                      <a:pt x="18180" y="4656"/>
                    </a:cubicBezTo>
                    <a:cubicBezTo>
                      <a:pt x="16612" y="6324"/>
                      <a:pt x="14844" y="7792"/>
                      <a:pt x="12909" y="9026"/>
                    </a:cubicBezTo>
                    <a:cubicBezTo>
                      <a:pt x="11008" y="10260"/>
                      <a:pt x="8973" y="11328"/>
                      <a:pt x="6872" y="12128"/>
                    </a:cubicBezTo>
                    <a:cubicBezTo>
                      <a:pt x="5771" y="12562"/>
                      <a:pt x="4637" y="12895"/>
                      <a:pt x="3536" y="13262"/>
                    </a:cubicBezTo>
                    <a:cubicBezTo>
                      <a:pt x="2435" y="13596"/>
                      <a:pt x="1268" y="13829"/>
                      <a:pt x="200" y="14263"/>
                    </a:cubicBezTo>
                    <a:cubicBezTo>
                      <a:pt x="34" y="14330"/>
                      <a:pt x="0" y="14597"/>
                      <a:pt x="200" y="14630"/>
                    </a:cubicBezTo>
                    <a:cubicBezTo>
                      <a:pt x="833" y="14783"/>
                      <a:pt x="1496" y="14849"/>
                      <a:pt x="2170" y="14849"/>
                    </a:cubicBezTo>
                    <a:cubicBezTo>
                      <a:pt x="3840" y="14849"/>
                      <a:pt x="5574" y="14448"/>
                      <a:pt x="7072" y="13996"/>
                    </a:cubicBezTo>
                    <a:cubicBezTo>
                      <a:pt x="9474" y="13329"/>
                      <a:pt x="11775" y="12362"/>
                      <a:pt x="13910" y="11061"/>
                    </a:cubicBezTo>
                    <a:cubicBezTo>
                      <a:pt x="15978" y="9793"/>
                      <a:pt x="17946" y="8259"/>
                      <a:pt x="19681" y="6558"/>
                    </a:cubicBezTo>
                    <a:cubicBezTo>
                      <a:pt x="20548" y="5690"/>
                      <a:pt x="21349" y="4756"/>
                      <a:pt x="22083" y="3756"/>
                    </a:cubicBezTo>
                    <a:cubicBezTo>
                      <a:pt x="22416" y="3289"/>
                      <a:pt x="22716" y="2788"/>
                      <a:pt x="22917" y="2254"/>
                    </a:cubicBezTo>
                    <a:cubicBezTo>
                      <a:pt x="23150" y="1587"/>
                      <a:pt x="23183" y="1020"/>
                      <a:pt x="23317" y="353"/>
                    </a:cubicBezTo>
                    <a:cubicBezTo>
                      <a:pt x="23317" y="197"/>
                      <a:pt x="23195" y="0"/>
                      <a:pt x="230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7331911" y="3477814"/>
                <a:ext cx="336665" cy="247614"/>
              </a:xfrm>
              <a:custGeom>
                <a:rect b="b" l="l" r="r" t="t"/>
                <a:pathLst>
                  <a:path extrusionOk="0" h="13764" w="18714">
                    <a:moveTo>
                      <a:pt x="18208" y="0"/>
                    </a:moveTo>
                    <a:cubicBezTo>
                      <a:pt x="18145" y="0"/>
                      <a:pt x="18084" y="19"/>
                      <a:pt x="18046" y="56"/>
                    </a:cubicBezTo>
                    <a:cubicBezTo>
                      <a:pt x="17312" y="657"/>
                      <a:pt x="16879" y="1291"/>
                      <a:pt x="16378" y="2058"/>
                    </a:cubicBezTo>
                    <a:cubicBezTo>
                      <a:pt x="15845" y="2858"/>
                      <a:pt x="15211" y="3592"/>
                      <a:pt x="14544" y="4293"/>
                    </a:cubicBezTo>
                    <a:cubicBezTo>
                      <a:pt x="13209" y="5727"/>
                      <a:pt x="11742" y="7028"/>
                      <a:pt x="10141" y="8162"/>
                    </a:cubicBezTo>
                    <a:cubicBezTo>
                      <a:pt x="8606" y="9263"/>
                      <a:pt x="6972" y="10164"/>
                      <a:pt x="5270" y="10997"/>
                    </a:cubicBezTo>
                    <a:cubicBezTo>
                      <a:pt x="3569" y="11831"/>
                      <a:pt x="1701" y="12332"/>
                      <a:pt x="133" y="13399"/>
                    </a:cubicBezTo>
                    <a:cubicBezTo>
                      <a:pt x="0" y="13499"/>
                      <a:pt x="33" y="13699"/>
                      <a:pt x="234" y="13733"/>
                    </a:cubicBezTo>
                    <a:cubicBezTo>
                      <a:pt x="441" y="13754"/>
                      <a:pt x="648" y="13764"/>
                      <a:pt x="855" y="13764"/>
                    </a:cubicBezTo>
                    <a:cubicBezTo>
                      <a:pt x="2602" y="13764"/>
                      <a:pt x="4293" y="13048"/>
                      <a:pt x="5904" y="12332"/>
                    </a:cubicBezTo>
                    <a:cubicBezTo>
                      <a:pt x="7839" y="11498"/>
                      <a:pt x="9674" y="10364"/>
                      <a:pt x="11375" y="9129"/>
                    </a:cubicBezTo>
                    <a:cubicBezTo>
                      <a:pt x="13043" y="7929"/>
                      <a:pt x="14577" y="6561"/>
                      <a:pt x="15945" y="5060"/>
                    </a:cubicBezTo>
                    <a:cubicBezTo>
                      <a:pt x="17179" y="3726"/>
                      <a:pt x="18713" y="2091"/>
                      <a:pt x="18447" y="156"/>
                    </a:cubicBezTo>
                    <a:cubicBezTo>
                      <a:pt x="18426" y="52"/>
                      <a:pt x="18314" y="0"/>
                      <a:pt x="182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7359508" y="3480585"/>
                <a:ext cx="211418" cy="175277"/>
              </a:xfrm>
              <a:custGeom>
                <a:rect b="b" l="l" r="r" t="t"/>
                <a:pathLst>
                  <a:path extrusionOk="0" h="9743" w="11752">
                    <a:moveTo>
                      <a:pt x="11386" y="0"/>
                    </a:moveTo>
                    <a:cubicBezTo>
                      <a:pt x="11340" y="0"/>
                      <a:pt x="11291" y="11"/>
                      <a:pt x="11242" y="36"/>
                    </a:cubicBezTo>
                    <a:cubicBezTo>
                      <a:pt x="10108" y="536"/>
                      <a:pt x="9240" y="1403"/>
                      <a:pt x="8373" y="2271"/>
                    </a:cubicBezTo>
                    <a:cubicBezTo>
                      <a:pt x="7472" y="3205"/>
                      <a:pt x="6572" y="4072"/>
                      <a:pt x="5604" y="4939"/>
                    </a:cubicBezTo>
                    <a:cubicBezTo>
                      <a:pt x="4704" y="5740"/>
                      <a:pt x="3736" y="6540"/>
                      <a:pt x="2736" y="7274"/>
                    </a:cubicBezTo>
                    <a:cubicBezTo>
                      <a:pt x="2269" y="7675"/>
                      <a:pt x="1802" y="8008"/>
                      <a:pt x="1335" y="8408"/>
                    </a:cubicBezTo>
                    <a:cubicBezTo>
                      <a:pt x="868" y="8775"/>
                      <a:pt x="401" y="9076"/>
                      <a:pt x="67" y="9576"/>
                    </a:cubicBezTo>
                    <a:cubicBezTo>
                      <a:pt x="0" y="9643"/>
                      <a:pt x="67" y="9743"/>
                      <a:pt x="167" y="9743"/>
                    </a:cubicBezTo>
                    <a:cubicBezTo>
                      <a:pt x="1301" y="9676"/>
                      <a:pt x="2502" y="8875"/>
                      <a:pt x="3436" y="8275"/>
                    </a:cubicBezTo>
                    <a:cubicBezTo>
                      <a:pt x="4470" y="7574"/>
                      <a:pt x="5471" y="6807"/>
                      <a:pt x="6405" y="5973"/>
                    </a:cubicBezTo>
                    <a:cubicBezTo>
                      <a:pt x="7372" y="5173"/>
                      <a:pt x="8340" y="4305"/>
                      <a:pt x="9240" y="3405"/>
                    </a:cubicBezTo>
                    <a:cubicBezTo>
                      <a:pt x="10174" y="2538"/>
                      <a:pt x="11142" y="1637"/>
                      <a:pt x="11642" y="436"/>
                    </a:cubicBezTo>
                    <a:cubicBezTo>
                      <a:pt x="11751" y="218"/>
                      <a:pt x="11593" y="0"/>
                      <a:pt x="11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7787975" y="3567981"/>
                <a:ext cx="249665" cy="188787"/>
              </a:xfrm>
              <a:custGeom>
                <a:rect b="b" l="l" r="r" t="t"/>
                <a:pathLst>
                  <a:path extrusionOk="0" h="10494" w="13878">
                    <a:moveTo>
                      <a:pt x="337" y="1"/>
                    </a:moveTo>
                    <a:cubicBezTo>
                      <a:pt x="167" y="1"/>
                      <a:pt x="1" y="112"/>
                      <a:pt x="1" y="315"/>
                    </a:cubicBezTo>
                    <a:cubicBezTo>
                      <a:pt x="101" y="1682"/>
                      <a:pt x="1001" y="3150"/>
                      <a:pt x="1668" y="4351"/>
                    </a:cubicBezTo>
                    <a:cubicBezTo>
                      <a:pt x="2402" y="5685"/>
                      <a:pt x="3303" y="6886"/>
                      <a:pt x="4404" y="7887"/>
                    </a:cubicBezTo>
                    <a:cubicBezTo>
                      <a:pt x="5638" y="8954"/>
                      <a:pt x="7072" y="9721"/>
                      <a:pt x="8640" y="10122"/>
                    </a:cubicBezTo>
                    <a:cubicBezTo>
                      <a:pt x="9457" y="10330"/>
                      <a:pt x="10392" y="10494"/>
                      <a:pt x="11312" y="10494"/>
                    </a:cubicBezTo>
                    <a:cubicBezTo>
                      <a:pt x="12158" y="10494"/>
                      <a:pt x="12991" y="10356"/>
                      <a:pt x="13710" y="9988"/>
                    </a:cubicBezTo>
                    <a:cubicBezTo>
                      <a:pt x="13877" y="9888"/>
                      <a:pt x="13877" y="9621"/>
                      <a:pt x="13710" y="9521"/>
                    </a:cubicBezTo>
                    <a:cubicBezTo>
                      <a:pt x="12343" y="8721"/>
                      <a:pt x="10575" y="8854"/>
                      <a:pt x="9074" y="8487"/>
                    </a:cubicBezTo>
                    <a:cubicBezTo>
                      <a:pt x="7673" y="8187"/>
                      <a:pt x="6405" y="7553"/>
                      <a:pt x="5338" y="6586"/>
                    </a:cubicBezTo>
                    <a:cubicBezTo>
                      <a:pt x="4337" y="5685"/>
                      <a:pt x="3503" y="4584"/>
                      <a:pt x="2769" y="3484"/>
                    </a:cubicBezTo>
                    <a:cubicBezTo>
                      <a:pt x="2035" y="2383"/>
                      <a:pt x="1502" y="982"/>
                      <a:pt x="568" y="81"/>
                    </a:cubicBezTo>
                    <a:cubicBezTo>
                      <a:pt x="502" y="27"/>
                      <a:pt x="419" y="1"/>
                      <a:pt x="3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7823379" y="3517429"/>
                <a:ext cx="157844" cy="135033"/>
              </a:xfrm>
              <a:custGeom>
                <a:rect b="b" l="l" r="r" t="t"/>
                <a:pathLst>
                  <a:path extrusionOk="0" h="7506" w="8774">
                    <a:moveTo>
                      <a:pt x="932" y="1"/>
                    </a:moveTo>
                    <a:cubicBezTo>
                      <a:pt x="913" y="1"/>
                      <a:pt x="891" y="7"/>
                      <a:pt x="868" y="23"/>
                    </a:cubicBezTo>
                    <a:cubicBezTo>
                      <a:pt x="1" y="623"/>
                      <a:pt x="734" y="1857"/>
                      <a:pt x="1168" y="2558"/>
                    </a:cubicBezTo>
                    <a:cubicBezTo>
                      <a:pt x="1735" y="3425"/>
                      <a:pt x="2402" y="4259"/>
                      <a:pt x="3136" y="4993"/>
                    </a:cubicBezTo>
                    <a:cubicBezTo>
                      <a:pt x="3870" y="5693"/>
                      <a:pt x="4771" y="6360"/>
                      <a:pt x="5671" y="6861"/>
                    </a:cubicBezTo>
                    <a:cubicBezTo>
                      <a:pt x="5972" y="6994"/>
                      <a:pt x="6238" y="7028"/>
                      <a:pt x="6539" y="7128"/>
                    </a:cubicBezTo>
                    <a:cubicBezTo>
                      <a:pt x="6739" y="7194"/>
                      <a:pt x="6972" y="7294"/>
                      <a:pt x="7206" y="7328"/>
                    </a:cubicBezTo>
                    <a:cubicBezTo>
                      <a:pt x="7489" y="7429"/>
                      <a:pt x="7797" y="7505"/>
                      <a:pt x="8099" y="7505"/>
                    </a:cubicBezTo>
                    <a:cubicBezTo>
                      <a:pt x="8296" y="7505"/>
                      <a:pt x="8490" y="7473"/>
                      <a:pt x="8673" y="7394"/>
                    </a:cubicBezTo>
                    <a:cubicBezTo>
                      <a:pt x="8740" y="7361"/>
                      <a:pt x="8774" y="7261"/>
                      <a:pt x="8740" y="7194"/>
                    </a:cubicBezTo>
                    <a:cubicBezTo>
                      <a:pt x="8507" y="6827"/>
                      <a:pt x="8140" y="6627"/>
                      <a:pt x="7806" y="6427"/>
                    </a:cubicBezTo>
                    <a:cubicBezTo>
                      <a:pt x="7606" y="6327"/>
                      <a:pt x="7406" y="6194"/>
                      <a:pt x="7239" y="6094"/>
                    </a:cubicBezTo>
                    <a:cubicBezTo>
                      <a:pt x="7006" y="5960"/>
                      <a:pt x="6939" y="5860"/>
                      <a:pt x="6739" y="5693"/>
                    </a:cubicBezTo>
                    <a:cubicBezTo>
                      <a:pt x="6405" y="5393"/>
                      <a:pt x="5905" y="5226"/>
                      <a:pt x="5538" y="4959"/>
                    </a:cubicBezTo>
                    <a:cubicBezTo>
                      <a:pt x="5171" y="4726"/>
                      <a:pt x="4837" y="4492"/>
                      <a:pt x="4504" y="4226"/>
                    </a:cubicBezTo>
                    <a:cubicBezTo>
                      <a:pt x="3803" y="3658"/>
                      <a:pt x="3136" y="3091"/>
                      <a:pt x="2536" y="2391"/>
                    </a:cubicBezTo>
                    <a:cubicBezTo>
                      <a:pt x="2236" y="2091"/>
                      <a:pt x="1969" y="1757"/>
                      <a:pt x="1702" y="1424"/>
                    </a:cubicBezTo>
                    <a:cubicBezTo>
                      <a:pt x="1468" y="1123"/>
                      <a:pt x="935" y="556"/>
                      <a:pt x="1035" y="123"/>
                    </a:cubicBezTo>
                    <a:cubicBezTo>
                      <a:pt x="1035" y="71"/>
                      <a:pt x="995" y="1"/>
                      <a:pt x="9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7869757" y="3479865"/>
                <a:ext cx="95257" cy="94987"/>
              </a:xfrm>
              <a:custGeom>
                <a:rect b="b" l="l" r="r" t="t"/>
                <a:pathLst>
                  <a:path extrusionOk="0" h="5280" w="5295">
                    <a:moveTo>
                      <a:pt x="133" y="1"/>
                    </a:moveTo>
                    <a:cubicBezTo>
                      <a:pt x="61" y="1"/>
                      <a:pt x="1" y="72"/>
                      <a:pt x="24" y="142"/>
                    </a:cubicBezTo>
                    <a:cubicBezTo>
                      <a:pt x="291" y="1410"/>
                      <a:pt x="958" y="2477"/>
                      <a:pt x="1859" y="3445"/>
                    </a:cubicBezTo>
                    <a:cubicBezTo>
                      <a:pt x="2693" y="4345"/>
                      <a:pt x="3827" y="5246"/>
                      <a:pt x="5095" y="5279"/>
                    </a:cubicBezTo>
                    <a:cubicBezTo>
                      <a:pt x="5195" y="5279"/>
                      <a:pt x="5295" y="5146"/>
                      <a:pt x="5228" y="5046"/>
                    </a:cubicBezTo>
                    <a:cubicBezTo>
                      <a:pt x="5061" y="4812"/>
                      <a:pt x="4861" y="4646"/>
                      <a:pt x="4661" y="4446"/>
                    </a:cubicBezTo>
                    <a:cubicBezTo>
                      <a:pt x="4528" y="4245"/>
                      <a:pt x="4361" y="4112"/>
                      <a:pt x="4194" y="3979"/>
                    </a:cubicBezTo>
                    <a:cubicBezTo>
                      <a:pt x="3994" y="3812"/>
                      <a:pt x="3760" y="3645"/>
                      <a:pt x="3560" y="3445"/>
                    </a:cubicBezTo>
                    <a:cubicBezTo>
                      <a:pt x="3160" y="3078"/>
                      <a:pt x="2726" y="2744"/>
                      <a:pt x="2359" y="2377"/>
                    </a:cubicBezTo>
                    <a:cubicBezTo>
                      <a:pt x="1626" y="1610"/>
                      <a:pt x="925" y="810"/>
                      <a:pt x="225" y="42"/>
                    </a:cubicBezTo>
                    <a:cubicBezTo>
                      <a:pt x="195" y="13"/>
                      <a:pt x="163" y="1"/>
                      <a:pt x="1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7571933" y="3841610"/>
                <a:ext cx="109847" cy="43572"/>
              </a:xfrm>
              <a:custGeom>
                <a:rect b="b" l="l" r="r" t="t"/>
                <a:pathLst>
                  <a:path extrusionOk="0" h="2422" w="6106">
                    <a:moveTo>
                      <a:pt x="3479" y="1"/>
                    </a:moveTo>
                    <a:cubicBezTo>
                      <a:pt x="3296" y="1"/>
                      <a:pt x="3114" y="15"/>
                      <a:pt x="2936" y="49"/>
                    </a:cubicBezTo>
                    <a:cubicBezTo>
                      <a:pt x="2336" y="115"/>
                      <a:pt x="1769" y="282"/>
                      <a:pt x="1235" y="582"/>
                    </a:cubicBezTo>
                    <a:cubicBezTo>
                      <a:pt x="735" y="883"/>
                      <a:pt x="1" y="1383"/>
                      <a:pt x="234" y="2084"/>
                    </a:cubicBezTo>
                    <a:cubicBezTo>
                      <a:pt x="301" y="2284"/>
                      <a:pt x="468" y="2384"/>
                      <a:pt x="668" y="2417"/>
                    </a:cubicBezTo>
                    <a:cubicBezTo>
                      <a:pt x="700" y="2420"/>
                      <a:pt x="730" y="2421"/>
                      <a:pt x="760" y="2421"/>
                    </a:cubicBezTo>
                    <a:cubicBezTo>
                      <a:pt x="1070" y="2421"/>
                      <a:pt x="1255" y="2266"/>
                      <a:pt x="1469" y="2084"/>
                    </a:cubicBezTo>
                    <a:cubicBezTo>
                      <a:pt x="1502" y="2050"/>
                      <a:pt x="1535" y="2017"/>
                      <a:pt x="1569" y="1983"/>
                    </a:cubicBezTo>
                    <a:cubicBezTo>
                      <a:pt x="1569" y="1983"/>
                      <a:pt x="1669" y="1917"/>
                      <a:pt x="1669" y="1917"/>
                    </a:cubicBezTo>
                    <a:cubicBezTo>
                      <a:pt x="1769" y="1850"/>
                      <a:pt x="1836" y="1783"/>
                      <a:pt x="1936" y="1750"/>
                    </a:cubicBezTo>
                    <a:cubicBezTo>
                      <a:pt x="2036" y="1717"/>
                      <a:pt x="2102" y="1650"/>
                      <a:pt x="2202" y="1617"/>
                    </a:cubicBezTo>
                    <a:cubicBezTo>
                      <a:pt x="2202" y="1617"/>
                      <a:pt x="2303" y="1583"/>
                      <a:pt x="2303" y="1583"/>
                    </a:cubicBezTo>
                    <a:lnTo>
                      <a:pt x="2436" y="1550"/>
                    </a:lnTo>
                    <a:cubicBezTo>
                      <a:pt x="2536" y="1516"/>
                      <a:pt x="2636" y="1483"/>
                      <a:pt x="2770" y="1450"/>
                    </a:cubicBezTo>
                    <a:cubicBezTo>
                      <a:pt x="2803" y="1450"/>
                      <a:pt x="2870" y="1450"/>
                      <a:pt x="2903" y="1416"/>
                    </a:cubicBezTo>
                    <a:lnTo>
                      <a:pt x="2970" y="1416"/>
                    </a:lnTo>
                    <a:cubicBezTo>
                      <a:pt x="3125" y="1416"/>
                      <a:pt x="3266" y="1402"/>
                      <a:pt x="3412" y="1402"/>
                    </a:cubicBezTo>
                    <a:cubicBezTo>
                      <a:pt x="3485" y="1402"/>
                      <a:pt x="3559" y="1405"/>
                      <a:pt x="3637" y="1416"/>
                    </a:cubicBezTo>
                    <a:lnTo>
                      <a:pt x="3770" y="1416"/>
                    </a:lnTo>
                    <a:cubicBezTo>
                      <a:pt x="3804" y="1416"/>
                      <a:pt x="3804" y="1450"/>
                      <a:pt x="3837" y="1450"/>
                    </a:cubicBezTo>
                    <a:cubicBezTo>
                      <a:pt x="3937" y="1450"/>
                      <a:pt x="4037" y="1483"/>
                      <a:pt x="4137" y="1516"/>
                    </a:cubicBezTo>
                    <a:cubicBezTo>
                      <a:pt x="4271" y="1550"/>
                      <a:pt x="4371" y="1583"/>
                      <a:pt x="4471" y="1617"/>
                    </a:cubicBezTo>
                    <a:cubicBezTo>
                      <a:pt x="4471" y="1617"/>
                      <a:pt x="4504" y="1617"/>
                      <a:pt x="4504" y="1650"/>
                    </a:cubicBezTo>
                    <a:cubicBezTo>
                      <a:pt x="4571" y="1650"/>
                      <a:pt x="4604" y="1683"/>
                      <a:pt x="4671" y="1717"/>
                    </a:cubicBezTo>
                    <a:cubicBezTo>
                      <a:pt x="4738" y="1750"/>
                      <a:pt x="4838" y="1817"/>
                      <a:pt x="4938" y="1850"/>
                    </a:cubicBezTo>
                    <a:cubicBezTo>
                      <a:pt x="5071" y="1917"/>
                      <a:pt x="5205" y="1983"/>
                      <a:pt x="5338" y="1983"/>
                    </a:cubicBezTo>
                    <a:cubicBezTo>
                      <a:pt x="5405" y="1950"/>
                      <a:pt x="5472" y="1950"/>
                      <a:pt x="5538" y="1950"/>
                    </a:cubicBezTo>
                    <a:lnTo>
                      <a:pt x="5505" y="1950"/>
                    </a:lnTo>
                    <a:cubicBezTo>
                      <a:pt x="5872" y="1950"/>
                      <a:pt x="6105" y="1617"/>
                      <a:pt x="6039" y="1250"/>
                    </a:cubicBezTo>
                    <a:cubicBezTo>
                      <a:pt x="5939" y="582"/>
                      <a:pt x="5171" y="282"/>
                      <a:pt x="4571" y="149"/>
                    </a:cubicBezTo>
                    <a:cubicBezTo>
                      <a:pt x="4215" y="60"/>
                      <a:pt x="3844" y="1"/>
                      <a:pt x="3479"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7786176" y="3839847"/>
                <a:ext cx="97236" cy="39362"/>
              </a:xfrm>
              <a:custGeom>
                <a:rect b="b" l="l" r="r" t="t"/>
                <a:pathLst>
                  <a:path extrusionOk="0" h="2188" w="5405">
                    <a:moveTo>
                      <a:pt x="2310" y="1"/>
                    </a:moveTo>
                    <a:cubicBezTo>
                      <a:pt x="1985" y="1"/>
                      <a:pt x="1660" y="38"/>
                      <a:pt x="1335" y="113"/>
                    </a:cubicBezTo>
                    <a:cubicBezTo>
                      <a:pt x="934" y="213"/>
                      <a:pt x="334" y="414"/>
                      <a:pt x="201" y="881"/>
                    </a:cubicBezTo>
                    <a:cubicBezTo>
                      <a:pt x="201" y="881"/>
                      <a:pt x="167" y="881"/>
                      <a:pt x="167" y="914"/>
                    </a:cubicBezTo>
                    <a:cubicBezTo>
                      <a:pt x="0" y="1181"/>
                      <a:pt x="234" y="1548"/>
                      <a:pt x="534" y="1548"/>
                    </a:cubicBezTo>
                    <a:cubicBezTo>
                      <a:pt x="605" y="1567"/>
                      <a:pt x="679" y="1575"/>
                      <a:pt x="754" y="1575"/>
                    </a:cubicBezTo>
                    <a:cubicBezTo>
                      <a:pt x="1064" y="1575"/>
                      <a:pt x="1393" y="1435"/>
                      <a:pt x="1635" y="1381"/>
                    </a:cubicBezTo>
                    <a:lnTo>
                      <a:pt x="1768" y="1348"/>
                    </a:lnTo>
                    <a:lnTo>
                      <a:pt x="1802" y="1348"/>
                    </a:lnTo>
                    <a:cubicBezTo>
                      <a:pt x="1902" y="1314"/>
                      <a:pt x="1969" y="1314"/>
                      <a:pt x="2069" y="1314"/>
                    </a:cubicBezTo>
                    <a:cubicBezTo>
                      <a:pt x="2269" y="1314"/>
                      <a:pt x="2436" y="1314"/>
                      <a:pt x="2602" y="1348"/>
                    </a:cubicBezTo>
                    <a:lnTo>
                      <a:pt x="2769" y="1348"/>
                    </a:lnTo>
                    <a:cubicBezTo>
                      <a:pt x="2836" y="1381"/>
                      <a:pt x="2936" y="1381"/>
                      <a:pt x="3003" y="1414"/>
                    </a:cubicBezTo>
                    <a:cubicBezTo>
                      <a:pt x="3169" y="1448"/>
                      <a:pt x="3370" y="1514"/>
                      <a:pt x="3536" y="1581"/>
                    </a:cubicBezTo>
                    <a:cubicBezTo>
                      <a:pt x="3536" y="1581"/>
                      <a:pt x="3603" y="1614"/>
                      <a:pt x="3603" y="1614"/>
                    </a:cubicBezTo>
                    <a:cubicBezTo>
                      <a:pt x="3636" y="1648"/>
                      <a:pt x="3670" y="1648"/>
                      <a:pt x="3670" y="1648"/>
                    </a:cubicBezTo>
                    <a:cubicBezTo>
                      <a:pt x="3770" y="1681"/>
                      <a:pt x="3837" y="1748"/>
                      <a:pt x="3903" y="1781"/>
                    </a:cubicBezTo>
                    <a:cubicBezTo>
                      <a:pt x="4070" y="1881"/>
                      <a:pt x="4237" y="1981"/>
                      <a:pt x="4370" y="2081"/>
                    </a:cubicBezTo>
                    <a:cubicBezTo>
                      <a:pt x="4467" y="2154"/>
                      <a:pt x="4581" y="2187"/>
                      <a:pt x="4696" y="2187"/>
                    </a:cubicBezTo>
                    <a:cubicBezTo>
                      <a:pt x="4897" y="2187"/>
                      <a:pt x="5098" y="2085"/>
                      <a:pt x="5204" y="1915"/>
                    </a:cubicBezTo>
                    <a:cubicBezTo>
                      <a:pt x="5404" y="1648"/>
                      <a:pt x="5371" y="1314"/>
                      <a:pt x="5171" y="1081"/>
                    </a:cubicBezTo>
                    <a:cubicBezTo>
                      <a:pt x="4537" y="380"/>
                      <a:pt x="3536" y="80"/>
                      <a:pt x="2636" y="13"/>
                    </a:cubicBezTo>
                    <a:cubicBezTo>
                      <a:pt x="2527" y="5"/>
                      <a:pt x="2419" y="1"/>
                      <a:pt x="231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7599818" y="3917565"/>
                <a:ext cx="52549" cy="66545"/>
              </a:xfrm>
              <a:custGeom>
                <a:rect b="b" l="l" r="r" t="t"/>
                <a:pathLst>
                  <a:path extrusionOk="0" h="3699" w="2921">
                    <a:moveTo>
                      <a:pt x="1591" y="0"/>
                    </a:moveTo>
                    <a:cubicBezTo>
                      <a:pt x="361" y="0"/>
                      <a:pt x="0" y="2263"/>
                      <a:pt x="652" y="3199"/>
                    </a:cubicBezTo>
                    <a:cubicBezTo>
                      <a:pt x="753" y="3365"/>
                      <a:pt x="886" y="3466"/>
                      <a:pt x="1086" y="3566"/>
                    </a:cubicBezTo>
                    <a:cubicBezTo>
                      <a:pt x="1253" y="3632"/>
                      <a:pt x="1453" y="3699"/>
                      <a:pt x="1653" y="3699"/>
                    </a:cubicBezTo>
                    <a:cubicBezTo>
                      <a:pt x="2621" y="3699"/>
                      <a:pt x="2921" y="2732"/>
                      <a:pt x="2921" y="1931"/>
                    </a:cubicBezTo>
                    <a:cubicBezTo>
                      <a:pt x="2921" y="1798"/>
                      <a:pt x="2921" y="1664"/>
                      <a:pt x="2921" y="1497"/>
                    </a:cubicBezTo>
                    <a:cubicBezTo>
                      <a:pt x="2887" y="1030"/>
                      <a:pt x="2754" y="497"/>
                      <a:pt x="2320" y="230"/>
                    </a:cubicBezTo>
                    <a:cubicBezTo>
                      <a:pt x="2051" y="70"/>
                      <a:pt x="1807" y="0"/>
                      <a:pt x="1591"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7803338" y="3924761"/>
                <a:ext cx="53071" cy="66563"/>
              </a:xfrm>
              <a:custGeom>
                <a:rect b="b" l="l" r="r" t="t"/>
                <a:pathLst>
                  <a:path extrusionOk="0" h="3700" w="2950">
                    <a:moveTo>
                      <a:pt x="1586" y="0"/>
                    </a:moveTo>
                    <a:cubicBezTo>
                      <a:pt x="357" y="0"/>
                      <a:pt x="0" y="2263"/>
                      <a:pt x="681" y="3199"/>
                    </a:cubicBezTo>
                    <a:cubicBezTo>
                      <a:pt x="781" y="3366"/>
                      <a:pt x="914" y="3466"/>
                      <a:pt x="1081" y="3566"/>
                    </a:cubicBezTo>
                    <a:cubicBezTo>
                      <a:pt x="1281" y="3633"/>
                      <a:pt x="1448" y="3699"/>
                      <a:pt x="1682" y="3699"/>
                    </a:cubicBezTo>
                    <a:cubicBezTo>
                      <a:pt x="2616" y="3699"/>
                      <a:pt x="2949" y="2732"/>
                      <a:pt x="2916" y="1931"/>
                    </a:cubicBezTo>
                    <a:cubicBezTo>
                      <a:pt x="2916" y="1798"/>
                      <a:pt x="2916" y="1665"/>
                      <a:pt x="2916" y="1498"/>
                    </a:cubicBezTo>
                    <a:cubicBezTo>
                      <a:pt x="2916" y="1031"/>
                      <a:pt x="2782" y="497"/>
                      <a:pt x="2315" y="230"/>
                    </a:cubicBezTo>
                    <a:cubicBezTo>
                      <a:pt x="2046" y="70"/>
                      <a:pt x="1802" y="0"/>
                      <a:pt x="1586"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7710564" y="4009314"/>
                <a:ext cx="61220" cy="29630"/>
              </a:xfrm>
              <a:custGeom>
                <a:rect b="b" l="l" r="r" t="t"/>
                <a:pathLst>
                  <a:path extrusionOk="0" h="1647" w="3403">
                    <a:moveTo>
                      <a:pt x="2836" y="0"/>
                    </a:moveTo>
                    <a:cubicBezTo>
                      <a:pt x="2702" y="0"/>
                      <a:pt x="2602" y="33"/>
                      <a:pt x="2469" y="100"/>
                    </a:cubicBezTo>
                    <a:cubicBezTo>
                      <a:pt x="2436" y="100"/>
                      <a:pt x="2402" y="133"/>
                      <a:pt x="2335" y="167"/>
                    </a:cubicBezTo>
                    <a:cubicBezTo>
                      <a:pt x="2335" y="200"/>
                      <a:pt x="2335" y="200"/>
                      <a:pt x="2335" y="200"/>
                    </a:cubicBezTo>
                    <a:cubicBezTo>
                      <a:pt x="2269" y="234"/>
                      <a:pt x="2235" y="267"/>
                      <a:pt x="2169" y="300"/>
                    </a:cubicBezTo>
                    <a:cubicBezTo>
                      <a:pt x="2169" y="300"/>
                      <a:pt x="2135" y="300"/>
                      <a:pt x="2102" y="334"/>
                    </a:cubicBezTo>
                    <a:cubicBezTo>
                      <a:pt x="2102" y="334"/>
                      <a:pt x="2035" y="367"/>
                      <a:pt x="2035" y="367"/>
                    </a:cubicBezTo>
                    <a:cubicBezTo>
                      <a:pt x="2035" y="367"/>
                      <a:pt x="2002" y="367"/>
                      <a:pt x="1969" y="400"/>
                    </a:cubicBezTo>
                    <a:cubicBezTo>
                      <a:pt x="1902" y="400"/>
                      <a:pt x="1868" y="434"/>
                      <a:pt x="1802" y="434"/>
                    </a:cubicBezTo>
                    <a:cubicBezTo>
                      <a:pt x="1735" y="467"/>
                      <a:pt x="1702" y="467"/>
                      <a:pt x="1635" y="467"/>
                    </a:cubicBezTo>
                    <a:cubicBezTo>
                      <a:pt x="1635" y="467"/>
                      <a:pt x="1602" y="500"/>
                      <a:pt x="1602" y="500"/>
                    </a:cubicBezTo>
                    <a:lnTo>
                      <a:pt x="1235" y="500"/>
                    </a:lnTo>
                    <a:cubicBezTo>
                      <a:pt x="1201" y="467"/>
                      <a:pt x="1201" y="467"/>
                      <a:pt x="1168" y="467"/>
                    </a:cubicBezTo>
                    <a:cubicBezTo>
                      <a:pt x="1101" y="467"/>
                      <a:pt x="1035" y="434"/>
                      <a:pt x="968" y="400"/>
                    </a:cubicBezTo>
                    <a:cubicBezTo>
                      <a:pt x="901" y="400"/>
                      <a:pt x="868" y="367"/>
                      <a:pt x="834" y="367"/>
                    </a:cubicBezTo>
                    <a:lnTo>
                      <a:pt x="768" y="334"/>
                    </a:lnTo>
                    <a:lnTo>
                      <a:pt x="734" y="334"/>
                    </a:lnTo>
                    <a:cubicBezTo>
                      <a:pt x="601" y="267"/>
                      <a:pt x="467" y="200"/>
                      <a:pt x="301" y="167"/>
                    </a:cubicBezTo>
                    <a:cubicBezTo>
                      <a:pt x="134" y="167"/>
                      <a:pt x="0" y="334"/>
                      <a:pt x="0" y="500"/>
                    </a:cubicBezTo>
                    <a:cubicBezTo>
                      <a:pt x="0" y="701"/>
                      <a:pt x="101" y="834"/>
                      <a:pt x="234" y="967"/>
                    </a:cubicBezTo>
                    <a:cubicBezTo>
                      <a:pt x="334" y="1101"/>
                      <a:pt x="467" y="1201"/>
                      <a:pt x="601" y="1301"/>
                    </a:cubicBezTo>
                    <a:cubicBezTo>
                      <a:pt x="901" y="1468"/>
                      <a:pt x="1235" y="1568"/>
                      <a:pt x="1568" y="1635"/>
                    </a:cubicBezTo>
                    <a:cubicBezTo>
                      <a:pt x="1639" y="1642"/>
                      <a:pt x="1712" y="1647"/>
                      <a:pt x="1785" y="1647"/>
                    </a:cubicBezTo>
                    <a:cubicBezTo>
                      <a:pt x="2022" y="1647"/>
                      <a:pt x="2265" y="1603"/>
                      <a:pt x="2469" y="1501"/>
                    </a:cubicBezTo>
                    <a:cubicBezTo>
                      <a:pt x="2636" y="1434"/>
                      <a:pt x="2802" y="1368"/>
                      <a:pt x="2969" y="1268"/>
                    </a:cubicBezTo>
                    <a:cubicBezTo>
                      <a:pt x="3069" y="1168"/>
                      <a:pt x="3169" y="1101"/>
                      <a:pt x="3236" y="1034"/>
                    </a:cubicBezTo>
                    <a:cubicBezTo>
                      <a:pt x="3336" y="867"/>
                      <a:pt x="3370" y="734"/>
                      <a:pt x="3403" y="567"/>
                    </a:cubicBezTo>
                    <a:cubicBezTo>
                      <a:pt x="3403" y="267"/>
                      <a:pt x="3103" y="0"/>
                      <a:pt x="28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7738772" y="4017860"/>
                <a:ext cx="612" cy="468"/>
              </a:xfrm>
              <a:custGeom>
                <a:rect b="b" l="l" r="r" t="t"/>
                <a:pathLst>
                  <a:path extrusionOk="0" h="26" w="34">
                    <a:moveTo>
                      <a:pt x="29" y="0"/>
                    </a:moveTo>
                    <a:cubicBezTo>
                      <a:pt x="25" y="0"/>
                      <a:pt x="17" y="9"/>
                      <a:pt x="0" y="25"/>
                    </a:cubicBezTo>
                    <a:lnTo>
                      <a:pt x="34" y="25"/>
                    </a:lnTo>
                    <a:cubicBezTo>
                      <a:pt x="34" y="9"/>
                      <a:pt x="34" y="0"/>
                      <a:pt x="29" y="0"/>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7508932" y="3980350"/>
                <a:ext cx="80433" cy="54780"/>
              </a:xfrm>
              <a:custGeom>
                <a:rect b="b" l="l" r="r" t="t"/>
                <a:pathLst>
                  <a:path extrusionOk="0" h="3045" w="4471">
                    <a:moveTo>
                      <a:pt x="2448" y="1"/>
                    </a:moveTo>
                    <a:cubicBezTo>
                      <a:pt x="2219" y="1"/>
                      <a:pt x="1985" y="26"/>
                      <a:pt x="1735" y="76"/>
                    </a:cubicBezTo>
                    <a:cubicBezTo>
                      <a:pt x="1301" y="142"/>
                      <a:pt x="868" y="376"/>
                      <a:pt x="534" y="676"/>
                    </a:cubicBezTo>
                    <a:cubicBezTo>
                      <a:pt x="100" y="1010"/>
                      <a:pt x="0" y="1643"/>
                      <a:pt x="267" y="2110"/>
                    </a:cubicBezTo>
                    <a:cubicBezTo>
                      <a:pt x="401" y="2377"/>
                      <a:pt x="668" y="2577"/>
                      <a:pt x="934" y="2711"/>
                    </a:cubicBezTo>
                    <a:cubicBezTo>
                      <a:pt x="1335" y="2944"/>
                      <a:pt x="1802" y="3044"/>
                      <a:pt x="2302" y="3044"/>
                    </a:cubicBezTo>
                    <a:cubicBezTo>
                      <a:pt x="2669" y="3011"/>
                      <a:pt x="3069" y="2944"/>
                      <a:pt x="3436" y="2811"/>
                    </a:cubicBezTo>
                    <a:cubicBezTo>
                      <a:pt x="4003" y="2577"/>
                      <a:pt x="4470" y="2110"/>
                      <a:pt x="4437" y="1443"/>
                    </a:cubicBezTo>
                    <a:cubicBezTo>
                      <a:pt x="4437" y="1310"/>
                      <a:pt x="4404" y="1176"/>
                      <a:pt x="4337" y="1043"/>
                    </a:cubicBezTo>
                    <a:cubicBezTo>
                      <a:pt x="4137" y="543"/>
                      <a:pt x="3636" y="176"/>
                      <a:pt x="3136" y="76"/>
                    </a:cubicBezTo>
                    <a:cubicBezTo>
                      <a:pt x="2902" y="26"/>
                      <a:pt x="2677" y="1"/>
                      <a:pt x="2448" y="1"/>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7848583" y="3993465"/>
                <a:ext cx="67822" cy="45982"/>
              </a:xfrm>
              <a:custGeom>
                <a:rect b="b" l="l" r="r" t="t"/>
                <a:pathLst>
                  <a:path extrusionOk="0" h="2556" w="3770">
                    <a:moveTo>
                      <a:pt x="1994" y="1"/>
                    </a:moveTo>
                    <a:cubicBezTo>
                      <a:pt x="1821" y="1"/>
                      <a:pt x="1648" y="17"/>
                      <a:pt x="1468" y="47"/>
                    </a:cubicBezTo>
                    <a:cubicBezTo>
                      <a:pt x="1068" y="114"/>
                      <a:pt x="734" y="314"/>
                      <a:pt x="434" y="581"/>
                    </a:cubicBezTo>
                    <a:cubicBezTo>
                      <a:pt x="101" y="848"/>
                      <a:pt x="1" y="1381"/>
                      <a:pt x="201" y="1782"/>
                    </a:cubicBezTo>
                    <a:cubicBezTo>
                      <a:pt x="334" y="2015"/>
                      <a:pt x="568" y="2182"/>
                      <a:pt x="768" y="2282"/>
                    </a:cubicBezTo>
                    <a:cubicBezTo>
                      <a:pt x="1088" y="2457"/>
                      <a:pt x="1408" y="2555"/>
                      <a:pt x="1751" y="2555"/>
                    </a:cubicBezTo>
                    <a:cubicBezTo>
                      <a:pt x="1801" y="2555"/>
                      <a:pt x="1851" y="2553"/>
                      <a:pt x="1902" y="2549"/>
                    </a:cubicBezTo>
                    <a:cubicBezTo>
                      <a:pt x="2236" y="2549"/>
                      <a:pt x="2569" y="2482"/>
                      <a:pt x="2869" y="2382"/>
                    </a:cubicBezTo>
                    <a:cubicBezTo>
                      <a:pt x="3336" y="2182"/>
                      <a:pt x="3770" y="1782"/>
                      <a:pt x="3737" y="1215"/>
                    </a:cubicBezTo>
                    <a:cubicBezTo>
                      <a:pt x="3703" y="1081"/>
                      <a:pt x="3703" y="981"/>
                      <a:pt x="3637" y="881"/>
                    </a:cubicBezTo>
                    <a:cubicBezTo>
                      <a:pt x="3470" y="481"/>
                      <a:pt x="3069" y="147"/>
                      <a:pt x="2636" y="80"/>
                    </a:cubicBezTo>
                    <a:cubicBezTo>
                      <a:pt x="2415" y="25"/>
                      <a:pt x="2205" y="1"/>
                      <a:pt x="1994" y="1"/>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7684155" y="4089712"/>
                <a:ext cx="95437" cy="45875"/>
              </a:xfrm>
              <a:custGeom>
                <a:rect b="b" l="l" r="r" t="t"/>
                <a:pathLst>
                  <a:path extrusionOk="0" h="2550" w="5305">
                    <a:moveTo>
                      <a:pt x="801" y="1"/>
                    </a:moveTo>
                    <a:cubicBezTo>
                      <a:pt x="568" y="1"/>
                      <a:pt x="334" y="134"/>
                      <a:pt x="201" y="335"/>
                    </a:cubicBezTo>
                    <a:cubicBezTo>
                      <a:pt x="1" y="668"/>
                      <a:pt x="101" y="1002"/>
                      <a:pt x="234" y="1302"/>
                    </a:cubicBezTo>
                    <a:cubicBezTo>
                      <a:pt x="368" y="1602"/>
                      <a:pt x="601" y="1769"/>
                      <a:pt x="835" y="1936"/>
                    </a:cubicBezTo>
                    <a:cubicBezTo>
                      <a:pt x="1202" y="2169"/>
                      <a:pt x="1602" y="2369"/>
                      <a:pt x="2002" y="2436"/>
                    </a:cubicBezTo>
                    <a:cubicBezTo>
                      <a:pt x="2321" y="2502"/>
                      <a:pt x="2686" y="2550"/>
                      <a:pt x="3054" y="2550"/>
                    </a:cubicBezTo>
                    <a:cubicBezTo>
                      <a:pt x="3805" y="2550"/>
                      <a:pt x="4568" y="2351"/>
                      <a:pt x="4971" y="1702"/>
                    </a:cubicBezTo>
                    <a:cubicBezTo>
                      <a:pt x="5305" y="1202"/>
                      <a:pt x="5004" y="401"/>
                      <a:pt x="4371" y="268"/>
                    </a:cubicBezTo>
                    <a:cubicBezTo>
                      <a:pt x="4259" y="242"/>
                      <a:pt x="4148" y="232"/>
                      <a:pt x="4036" y="232"/>
                    </a:cubicBezTo>
                    <a:cubicBezTo>
                      <a:pt x="3712" y="232"/>
                      <a:pt x="3383" y="318"/>
                      <a:pt x="3036" y="368"/>
                    </a:cubicBezTo>
                    <a:cubicBezTo>
                      <a:pt x="2919" y="385"/>
                      <a:pt x="2811" y="393"/>
                      <a:pt x="2703" y="393"/>
                    </a:cubicBezTo>
                    <a:cubicBezTo>
                      <a:pt x="2594" y="393"/>
                      <a:pt x="2486" y="385"/>
                      <a:pt x="2369" y="368"/>
                    </a:cubicBezTo>
                    <a:cubicBezTo>
                      <a:pt x="2102" y="335"/>
                      <a:pt x="1835" y="268"/>
                      <a:pt x="1569" y="201"/>
                    </a:cubicBezTo>
                    <a:cubicBezTo>
                      <a:pt x="1538" y="170"/>
                      <a:pt x="1507" y="168"/>
                      <a:pt x="1477" y="142"/>
                    </a:cubicBezTo>
                    <a:lnTo>
                      <a:pt x="1477" y="142"/>
                    </a:lnTo>
                    <a:cubicBezTo>
                      <a:pt x="1523" y="162"/>
                      <a:pt x="1562" y="181"/>
                      <a:pt x="1602" y="201"/>
                    </a:cubicBezTo>
                    <a:cubicBezTo>
                      <a:pt x="1569" y="168"/>
                      <a:pt x="1535" y="168"/>
                      <a:pt x="1468" y="134"/>
                    </a:cubicBezTo>
                    <a:lnTo>
                      <a:pt x="1468" y="134"/>
                    </a:lnTo>
                    <a:cubicBezTo>
                      <a:pt x="1471" y="137"/>
                      <a:pt x="1474" y="140"/>
                      <a:pt x="1477" y="142"/>
                    </a:cubicBezTo>
                    <a:lnTo>
                      <a:pt x="1477" y="142"/>
                    </a:lnTo>
                    <a:cubicBezTo>
                      <a:pt x="1445" y="128"/>
                      <a:pt x="1409" y="115"/>
                      <a:pt x="1368" y="101"/>
                    </a:cubicBezTo>
                    <a:cubicBezTo>
                      <a:pt x="1268" y="68"/>
                      <a:pt x="1168" y="68"/>
                      <a:pt x="1068" y="68"/>
                    </a:cubicBezTo>
                    <a:cubicBezTo>
                      <a:pt x="1068" y="68"/>
                      <a:pt x="1068" y="34"/>
                      <a:pt x="1035" y="34"/>
                    </a:cubicBezTo>
                    <a:cubicBezTo>
                      <a:pt x="968" y="34"/>
                      <a:pt x="868" y="34"/>
                      <a:pt x="801" y="1"/>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7057672" y="4732840"/>
                <a:ext cx="315653" cy="351363"/>
              </a:xfrm>
              <a:custGeom>
                <a:rect b="b" l="l" r="r" t="t"/>
                <a:pathLst>
                  <a:path extrusionOk="0" h="19531" w="17546">
                    <a:moveTo>
                      <a:pt x="15729" y="1"/>
                    </a:moveTo>
                    <a:cubicBezTo>
                      <a:pt x="15675" y="1"/>
                      <a:pt x="15621" y="23"/>
                      <a:pt x="15578" y="78"/>
                    </a:cubicBezTo>
                    <a:cubicBezTo>
                      <a:pt x="14677" y="1145"/>
                      <a:pt x="14577" y="2913"/>
                      <a:pt x="14477" y="4281"/>
                    </a:cubicBezTo>
                    <a:cubicBezTo>
                      <a:pt x="14343" y="5982"/>
                      <a:pt x="14544" y="7683"/>
                      <a:pt x="14910" y="9318"/>
                    </a:cubicBezTo>
                    <a:cubicBezTo>
                      <a:pt x="15077" y="10085"/>
                      <a:pt x="15244" y="10819"/>
                      <a:pt x="15444" y="11552"/>
                    </a:cubicBezTo>
                    <a:lnTo>
                      <a:pt x="15344" y="11552"/>
                    </a:lnTo>
                    <a:cubicBezTo>
                      <a:pt x="14844" y="11686"/>
                      <a:pt x="14410" y="12053"/>
                      <a:pt x="13910" y="12220"/>
                    </a:cubicBezTo>
                    <a:cubicBezTo>
                      <a:pt x="13476" y="12386"/>
                      <a:pt x="12976" y="12520"/>
                      <a:pt x="12475" y="12553"/>
                    </a:cubicBezTo>
                    <a:cubicBezTo>
                      <a:pt x="11174" y="12687"/>
                      <a:pt x="9874" y="12887"/>
                      <a:pt x="8573" y="13054"/>
                    </a:cubicBezTo>
                    <a:cubicBezTo>
                      <a:pt x="6004" y="13387"/>
                      <a:pt x="3402" y="13587"/>
                      <a:pt x="800" y="13821"/>
                    </a:cubicBezTo>
                    <a:cubicBezTo>
                      <a:pt x="44" y="13887"/>
                      <a:pt x="1" y="15022"/>
                      <a:pt x="767" y="15022"/>
                    </a:cubicBezTo>
                    <a:cubicBezTo>
                      <a:pt x="778" y="15022"/>
                      <a:pt x="789" y="15022"/>
                      <a:pt x="800" y="15022"/>
                    </a:cubicBezTo>
                    <a:cubicBezTo>
                      <a:pt x="3636" y="14988"/>
                      <a:pt x="6504" y="14688"/>
                      <a:pt x="9306" y="14321"/>
                    </a:cubicBezTo>
                    <a:cubicBezTo>
                      <a:pt x="10607" y="14154"/>
                      <a:pt x="11842" y="13954"/>
                      <a:pt x="13109" y="13654"/>
                    </a:cubicBezTo>
                    <a:cubicBezTo>
                      <a:pt x="13843" y="13521"/>
                      <a:pt x="15077" y="13254"/>
                      <a:pt x="15644" y="12620"/>
                    </a:cubicBezTo>
                    <a:cubicBezTo>
                      <a:pt x="15778" y="13287"/>
                      <a:pt x="15911" y="13954"/>
                      <a:pt x="15945" y="14621"/>
                    </a:cubicBezTo>
                    <a:cubicBezTo>
                      <a:pt x="16078" y="16189"/>
                      <a:pt x="15544" y="17790"/>
                      <a:pt x="15811" y="19291"/>
                    </a:cubicBezTo>
                    <a:cubicBezTo>
                      <a:pt x="15836" y="19438"/>
                      <a:pt x="15985" y="19531"/>
                      <a:pt x="16116" y="19531"/>
                    </a:cubicBezTo>
                    <a:cubicBezTo>
                      <a:pt x="16164" y="19531"/>
                      <a:pt x="16209" y="19518"/>
                      <a:pt x="16245" y="19491"/>
                    </a:cubicBezTo>
                    <a:cubicBezTo>
                      <a:pt x="17479" y="18624"/>
                      <a:pt x="17546" y="17023"/>
                      <a:pt x="17512" y="15622"/>
                    </a:cubicBezTo>
                    <a:cubicBezTo>
                      <a:pt x="17479" y="13954"/>
                      <a:pt x="17112" y="12286"/>
                      <a:pt x="16712" y="10685"/>
                    </a:cubicBezTo>
                    <a:cubicBezTo>
                      <a:pt x="16245" y="8917"/>
                      <a:pt x="15744" y="7149"/>
                      <a:pt x="15644" y="5315"/>
                    </a:cubicBezTo>
                    <a:cubicBezTo>
                      <a:pt x="15578" y="4514"/>
                      <a:pt x="15611" y="3714"/>
                      <a:pt x="15678" y="2913"/>
                    </a:cubicBezTo>
                    <a:cubicBezTo>
                      <a:pt x="15778" y="2012"/>
                      <a:pt x="16078" y="1112"/>
                      <a:pt x="15978" y="211"/>
                    </a:cubicBezTo>
                    <a:cubicBezTo>
                      <a:pt x="15955" y="98"/>
                      <a:pt x="15842" y="1"/>
                      <a:pt x="15729" y="1"/>
                    </a:cubicBezTo>
                    <a:close/>
                  </a:path>
                </a:pathLst>
              </a:custGeom>
              <a:solidFill>
                <a:srgbClr val="55A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7390109" y="4328998"/>
                <a:ext cx="520307" cy="197044"/>
              </a:xfrm>
              <a:custGeom>
                <a:rect b="b" l="l" r="r" t="t"/>
                <a:pathLst>
                  <a:path extrusionOk="0" h="10953" w="28922">
                    <a:moveTo>
                      <a:pt x="530" y="1"/>
                    </a:moveTo>
                    <a:cubicBezTo>
                      <a:pt x="259" y="1"/>
                      <a:pt x="1" y="194"/>
                      <a:pt x="1" y="510"/>
                    </a:cubicBezTo>
                    <a:cubicBezTo>
                      <a:pt x="1" y="1911"/>
                      <a:pt x="1335" y="3479"/>
                      <a:pt x="2202" y="4513"/>
                    </a:cubicBezTo>
                    <a:cubicBezTo>
                      <a:pt x="3203" y="5747"/>
                      <a:pt x="4437" y="6714"/>
                      <a:pt x="5738" y="7582"/>
                    </a:cubicBezTo>
                    <a:cubicBezTo>
                      <a:pt x="8540" y="9416"/>
                      <a:pt x="11776" y="10650"/>
                      <a:pt x="15145" y="10917"/>
                    </a:cubicBezTo>
                    <a:cubicBezTo>
                      <a:pt x="15500" y="10941"/>
                      <a:pt x="15857" y="10953"/>
                      <a:pt x="16215" y="10953"/>
                    </a:cubicBezTo>
                    <a:cubicBezTo>
                      <a:pt x="18881" y="10953"/>
                      <a:pt x="21583" y="10286"/>
                      <a:pt x="23818" y="8816"/>
                    </a:cubicBezTo>
                    <a:cubicBezTo>
                      <a:pt x="24919" y="8115"/>
                      <a:pt x="26186" y="7215"/>
                      <a:pt x="27020" y="6247"/>
                    </a:cubicBezTo>
                    <a:cubicBezTo>
                      <a:pt x="27887" y="5213"/>
                      <a:pt x="28921" y="3846"/>
                      <a:pt x="28588" y="2445"/>
                    </a:cubicBezTo>
                    <a:cubicBezTo>
                      <a:pt x="28540" y="2156"/>
                      <a:pt x="28232" y="1937"/>
                      <a:pt x="27926" y="1937"/>
                    </a:cubicBezTo>
                    <a:cubicBezTo>
                      <a:pt x="27808" y="1937"/>
                      <a:pt x="27690" y="1970"/>
                      <a:pt x="27587" y="2044"/>
                    </a:cubicBezTo>
                    <a:cubicBezTo>
                      <a:pt x="26620" y="2711"/>
                      <a:pt x="26186" y="3912"/>
                      <a:pt x="25452" y="4846"/>
                    </a:cubicBezTo>
                    <a:cubicBezTo>
                      <a:pt x="24618" y="5914"/>
                      <a:pt x="23851" y="6714"/>
                      <a:pt x="22684" y="7415"/>
                    </a:cubicBezTo>
                    <a:cubicBezTo>
                      <a:pt x="20682" y="8575"/>
                      <a:pt x="18454" y="9155"/>
                      <a:pt x="16152" y="9155"/>
                    </a:cubicBezTo>
                    <a:cubicBezTo>
                      <a:pt x="15807" y="9155"/>
                      <a:pt x="15460" y="9142"/>
                      <a:pt x="15112" y="9116"/>
                    </a:cubicBezTo>
                    <a:cubicBezTo>
                      <a:pt x="12176" y="8916"/>
                      <a:pt x="9374" y="7848"/>
                      <a:pt x="6839" y="6381"/>
                    </a:cubicBezTo>
                    <a:cubicBezTo>
                      <a:pt x="5605" y="5647"/>
                      <a:pt x="4437" y="4780"/>
                      <a:pt x="3470" y="3745"/>
                    </a:cubicBezTo>
                    <a:cubicBezTo>
                      <a:pt x="2903" y="3178"/>
                      <a:pt x="2402" y="2545"/>
                      <a:pt x="2002" y="1877"/>
                    </a:cubicBezTo>
                    <a:cubicBezTo>
                      <a:pt x="1635" y="1310"/>
                      <a:pt x="1402" y="610"/>
                      <a:pt x="901" y="143"/>
                    </a:cubicBezTo>
                    <a:cubicBezTo>
                      <a:pt x="793" y="45"/>
                      <a:pt x="660" y="1"/>
                      <a:pt x="530" y="1"/>
                    </a:cubicBezTo>
                    <a:close/>
                  </a:path>
                </a:pathLst>
              </a:custGeom>
              <a:solidFill>
                <a:srgbClr val="55A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8131835" y="4553353"/>
                <a:ext cx="33012" cy="33264"/>
              </a:xfrm>
              <a:custGeom>
                <a:rect b="b" l="l" r="r" t="t"/>
                <a:pathLst>
                  <a:path extrusionOk="0" h="1849" w="1835">
                    <a:moveTo>
                      <a:pt x="814" y="1"/>
                    </a:moveTo>
                    <a:cubicBezTo>
                      <a:pt x="732" y="1"/>
                      <a:pt x="640" y="32"/>
                      <a:pt x="567" y="81"/>
                    </a:cubicBezTo>
                    <a:cubicBezTo>
                      <a:pt x="434" y="114"/>
                      <a:pt x="334" y="181"/>
                      <a:pt x="267" y="281"/>
                    </a:cubicBezTo>
                    <a:cubicBezTo>
                      <a:pt x="167" y="348"/>
                      <a:pt x="100" y="448"/>
                      <a:pt x="67" y="581"/>
                    </a:cubicBezTo>
                    <a:cubicBezTo>
                      <a:pt x="0" y="681"/>
                      <a:pt x="0" y="781"/>
                      <a:pt x="0" y="915"/>
                    </a:cubicBezTo>
                    <a:cubicBezTo>
                      <a:pt x="0" y="1015"/>
                      <a:pt x="0" y="1081"/>
                      <a:pt x="34" y="1182"/>
                    </a:cubicBezTo>
                    <a:cubicBezTo>
                      <a:pt x="67" y="1315"/>
                      <a:pt x="134" y="1448"/>
                      <a:pt x="267" y="1582"/>
                    </a:cubicBezTo>
                    <a:cubicBezTo>
                      <a:pt x="334" y="1615"/>
                      <a:pt x="400" y="1682"/>
                      <a:pt x="434" y="1715"/>
                    </a:cubicBezTo>
                    <a:cubicBezTo>
                      <a:pt x="601" y="1815"/>
                      <a:pt x="734" y="1849"/>
                      <a:pt x="901" y="1849"/>
                    </a:cubicBezTo>
                    <a:cubicBezTo>
                      <a:pt x="1034" y="1849"/>
                      <a:pt x="1168" y="1815"/>
                      <a:pt x="1268" y="1782"/>
                    </a:cubicBezTo>
                    <a:cubicBezTo>
                      <a:pt x="1368" y="1715"/>
                      <a:pt x="1468" y="1682"/>
                      <a:pt x="1568" y="1582"/>
                    </a:cubicBezTo>
                    <a:cubicBezTo>
                      <a:pt x="1668" y="1482"/>
                      <a:pt x="1735" y="1382"/>
                      <a:pt x="1768" y="1282"/>
                    </a:cubicBezTo>
                    <a:cubicBezTo>
                      <a:pt x="1835" y="1182"/>
                      <a:pt x="1835" y="1048"/>
                      <a:pt x="1835" y="915"/>
                    </a:cubicBezTo>
                    <a:cubicBezTo>
                      <a:pt x="1835" y="848"/>
                      <a:pt x="1801" y="748"/>
                      <a:pt x="1801" y="681"/>
                    </a:cubicBezTo>
                    <a:cubicBezTo>
                      <a:pt x="1768" y="514"/>
                      <a:pt x="1668" y="381"/>
                      <a:pt x="1568" y="281"/>
                    </a:cubicBezTo>
                    <a:cubicBezTo>
                      <a:pt x="1501" y="214"/>
                      <a:pt x="1435" y="181"/>
                      <a:pt x="1368" y="114"/>
                    </a:cubicBezTo>
                    <a:cubicBezTo>
                      <a:pt x="1234" y="47"/>
                      <a:pt x="1068" y="14"/>
                      <a:pt x="901" y="14"/>
                    </a:cubicBezTo>
                    <a:cubicBezTo>
                      <a:pt x="874" y="5"/>
                      <a:pt x="845" y="1"/>
                      <a:pt x="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8124028" y="4607899"/>
                <a:ext cx="38427" cy="37527"/>
              </a:xfrm>
              <a:custGeom>
                <a:rect b="b" l="l" r="r" t="t"/>
                <a:pathLst>
                  <a:path extrusionOk="0" h="2086" w="2136">
                    <a:moveTo>
                      <a:pt x="1068" y="1"/>
                    </a:moveTo>
                    <a:cubicBezTo>
                      <a:pt x="976" y="1"/>
                      <a:pt x="884" y="18"/>
                      <a:pt x="801" y="51"/>
                    </a:cubicBezTo>
                    <a:cubicBezTo>
                      <a:pt x="701" y="84"/>
                      <a:pt x="634" y="118"/>
                      <a:pt x="534" y="151"/>
                    </a:cubicBezTo>
                    <a:cubicBezTo>
                      <a:pt x="367" y="218"/>
                      <a:pt x="267" y="351"/>
                      <a:pt x="167" y="518"/>
                    </a:cubicBezTo>
                    <a:cubicBezTo>
                      <a:pt x="134" y="585"/>
                      <a:pt x="101" y="685"/>
                      <a:pt x="67" y="751"/>
                    </a:cubicBezTo>
                    <a:cubicBezTo>
                      <a:pt x="1" y="885"/>
                      <a:pt x="1" y="1018"/>
                      <a:pt x="34" y="1152"/>
                    </a:cubicBezTo>
                    <a:cubicBezTo>
                      <a:pt x="34" y="1218"/>
                      <a:pt x="34" y="1285"/>
                      <a:pt x="67" y="1352"/>
                    </a:cubicBezTo>
                    <a:cubicBezTo>
                      <a:pt x="101" y="1419"/>
                      <a:pt x="101" y="1452"/>
                      <a:pt x="134" y="1485"/>
                    </a:cubicBezTo>
                    <a:cubicBezTo>
                      <a:pt x="134" y="1519"/>
                      <a:pt x="167" y="1552"/>
                      <a:pt x="167" y="1585"/>
                    </a:cubicBezTo>
                    <a:cubicBezTo>
                      <a:pt x="234" y="1652"/>
                      <a:pt x="267" y="1719"/>
                      <a:pt x="334" y="1785"/>
                    </a:cubicBezTo>
                    <a:cubicBezTo>
                      <a:pt x="334" y="1785"/>
                      <a:pt x="534" y="1952"/>
                      <a:pt x="534" y="1952"/>
                    </a:cubicBezTo>
                    <a:cubicBezTo>
                      <a:pt x="634" y="2019"/>
                      <a:pt x="734" y="2052"/>
                      <a:pt x="801" y="2052"/>
                    </a:cubicBezTo>
                    <a:cubicBezTo>
                      <a:pt x="901" y="2086"/>
                      <a:pt x="968" y="2086"/>
                      <a:pt x="1068" y="2086"/>
                    </a:cubicBezTo>
                    <a:cubicBezTo>
                      <a:pt x="1168" y="2086"/>
                      <a:pt x="1268" y="2086"/>
                      <a:pt x="1335" y="2052"/>
                    </a:cubicBezTo>
                    <a:cubicBezTo>
                      <a:pt x="1502" y="2019"/>
                      <a:pt x="1602" y="1952"/>
                      <a:pt x="1702" y="1886"/>
                    </a:cubicBezTo>
                    <a:cubicBezTo>
                      <a:pt x="1802" y="1785"/>
                      <a:pt x="1902" y="1685"/>
                      <a:pt x="1969" y="1585"/>
                    </a:cubicBezTo>
                    <a:cubicBezTo>
                      <a:pt x="2035" y="1452"/>
                      <a:pt x="2102" y="1318"/>
                      <a:pt x="2102" y="1185"/>
                    </a:cubicBezTo>
                    <a:cubicBezTo>
                      <a:pt x="2135" y="1052"/>
                      <a:pt x="2102" y="885"/>
                      <a:pt x="2069" y="751"/>
                    </a:cubicBezTo>
                    <a:cubicBezTo>
                      <a:pt x="2035" y="618"/>
                      <a:pt x="1969" y="518"/>
                      <a:pt x="1902" y="418"/>
                    </a:cubicBezTo>
                    <a:cubicBezTo>
                      <a:pt x="1802" y="284"/>
                      <a:pt x="1702" y="218"/>
                      <a:pt x="1602" y="151"/>
                    </a:cubicBezTo>
                    <a:cubicBezTo>
                      <a:pt x="1502" y="118"/>
                      <a:pt x="1435" y="84"/>
                      <a:pt x="1335" y="51"/>
                    </a:cubicBezTo>
                    <a:cubicBezTo>
                      <a:pt x="1251" y="18"/>
                      <a:pt x="1160" y="1"/>
                      <a:pt x="10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8167833" y="4585394"/>
                <a:ext cx="28820" cy="28838"/>
              </a:xfrm>
              <a:custGeom>
                <a:rect b="b" l="l" r="r" t="t"/>
                <a:pathLst>
                  <a:path extrusionOk="0" h="1603" w="1602">
                    <a:moveTo>
                      <a:pt x="801" y="1"/>
                    </a:moveTo>
                    <a:cubicBezTo>
                      <a:pt x="701" y="1"/>
                      <a:pt x="601" y="34"/>
                      <a:pt x="501" y="68"/>
                    </a:cubicBezTo>
                    <a:cubicBezTo>
                      <a:pt x="401" y="101"/>
                      <a:pt x="301" y="168"/>
                      <a:pt x="234" y="234"/>
                    </a:cubicBezTo>
                    <a:cubicBezTo>
                      <a:pt x="167" y="301"/>
                      <a:pt x="101" y="401"/>
                      <a:pt x="67" y="501"/>
                    </a:cubicBezTo>
                    <a:cubicBezTo>
                      <a:pt x="34" y="601"/>
                      <a:pt x="1" y="701"/>
                      <a:pt x="1" y="802"/>
                    </a:cubicBezTo>
                    <a:cubicBezTo>
                      <a:pt x="1" y="868"/>
                      <a:pt x="34" y="935"/>
                      <a:pt x="34" y="1002"/>
                    </a:cubicBezTo>
                    <a:cubicBezTo>
                      <a:pt x="67" y="1135"/>
                      <a:pt x="134" y="1269"/>
                      <a:pt x="234" y="1369"/>
                    </a:cubicBezTo>
                    <a:lnTo>
                      <a:pt x="401" y="1502"/>
                    </a:lnTo>
                    <a:cubicBezTo>
                      <a:pt x="534" y="1569"/>
                      <a:pt x="668" y="1602"/>
                      <a:pt x="801" y="1602"/>
                    </a:cubicBezTo>
                    <a:cubicBezTo>
                      <a:pt x="901" y="1602"/>
                      <a:pt x="1035" y="1569"/>
                      <a:pt x="1101" y="1535"/>
                    </a:cubicBezTo>
                    <a:cubicBezTo>
                      <a:pt x="1201" y="1502"/>
                      <a:pt x="1302" y="1435"/>
                      <a:pt x="1368" y="1369"/>
                    </a:cubicBezTo>
                    <a:cubicBezTo>
                      <a:pt x="1468" y="1302"/>
                      <a:pt x="1502" y="1202"/>
                      <a:pt x="1535" y="1102"/>
                    </a:cubicBezTo>
                    <a:cubicBezTo>
                      <a:pt x="1602" y="1002"/>
                      <a:pt x="1602" y="902"/>
                      <a:pt x="1602" y="802"/>
                    </a:cubicBezTo>
                    <a:lnTo>
                      <a:pt x="1568" y="601"/>
                    </a:lnTo>
                    <a:cubicBezTo>
                      <a:pt x="1535" y="468"/>
                      <a:pt x="1468" y="335"/>
                      <a:pt x="1368" y="234"/>
                    </a:cubicBezTo>
                    <a:lnTo>
                      <a:pt x="1201" y="101"/>
                    </a:lnTo>
                    <a:cubicBezTo>
                      <a:pt x="1101" y="34"/>
                      <a:pt x="968" y="1"/>
                      <a:pt x="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8398267" y="4218737"/>
                <a:ext cx="421883" cy="217247"/>
              </a:xfrm>
              <a:custGeom>
                <a:rect b="b" l="l" r="r" t="t"/>
                <a:pathLst>
                  <a:path extrusionOk="0" h="12076" w="23451">
                    <a:moveTo>
                      <a:pt x="1168" y="1"/>
                    </a:moveTo>
                    <a:cubicBezTo>
                      <a:pt x="534" y="1"/>
                      <a:pt x="1" y="501"/>
                      <a:pt x="1" y="1135"/>
                    </a:cubicBezTo>
                    <a:lnTo>
                      <a:pt x="1" y="10909"/>
                    </a:lnTo>
                    <a:cubicBezTo>
                      <a:pt x="1" y="11542"/>
                      <a:pt x="534" y="12076"/>
                      <a:pt x="1168" y="12076"/>
                    </a:cubicBezTo>
                    <a:lnTo>
                      <a:pt x="22317" y="12076"/>
                    </a:lnTo>
                    <a:cubicBezTo>
                      <a:pt x="22950" y="12076"/>
                      <a:pt x="23451" y="11542"/>
                      <a:pt x="23451" y="10909"/>
                    </a:cubicBezTo>
                    <a:lnTo>
                      <a:pt x="23451" y="1135"/>
                    </a:lnTo>
                    <a:cubicBezTo>
                      <a:pt x="23451" y="501"/>
                      <a:pt x="22917" y="1"/>
                      <a:pt x="22317" y="1"/>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8172043" y="4027916"/>
                <a:ext cx="51020" cy="51182"/>
              </a:xfrm>
              <a:custGeom>
                <a:rect b="b" l="l" r="r" t="t"/>
                <a:pathLst>
                  <a:path extrusionOk="0" h="2845" w="2836">
                    <a:moveTo>
                      <a:pt x="1401" y="0"/>
                    </a:moveTo>
                    <a:cubicBezTo>
                      <a:pt x="1201" y="0"/>
                      <a:pt x="1034" y="34"/>
                      <a:pt x="867" y="134"/>
                    </a:cubicBezTo>
                    <a:cubicBezTo>
                      <a:pt x="701" y="200"/>
                      <a:pt x="534" y="300"/>
                      <a:pt x="400" y="434"/>
                    </a:cubicBezTo>
                    <a:cubicBezTo>
                      <a:pt x="267" y="567"/>
                      <a:pt x="167" y="701"/>
                      <a:pt x="134" y="867"/>
                    </a:cubicBezTo>
                    <a:cubicBezTo>
                      <a:pt x="33" y="1034"/>
                      <a:pt x="0" y="1234"/>
                      <a:pt x="0" y="1435"/>
                    </a:cubicBezTo>
                    <a:lnTo>
                      <a:pt x="67" y="1801"/>
                    </a:lnTo>
                    <a:cubicBezTo>
                      <a:pt x="100" y="2035"/>
                      <a:pt x="234" y="2268"/>
                      <a:pt x="400" y="2435"/>
                    </a:cubicBezTo>
                    <a:cubicBezTo>
                      <a:pt x="500" y="2502"/>
                      <a:pt x="601" y="2569"/>
                      <a:pt x="701" y="2669"/>
                    </a:cubicBezTo>
                    <a:cubicBezTo>
                      <a:pt x="934" y="2769"/>
                      <a:pt x="1168" y="2836"/>
                      <a:pt x="1401" y="2836"/>
                    </a:cubicBezTo>
                    <a:cubicBezTo>
                      <a:pt x="1438" y="2842"/>
                      <a:pt x="1475" y="2844"/>
                      <a:pt x="1511" y="2844"/>
                    </a:cubicBezTo>
                    <a:cubicBezTo>
                      <a:pt x="1674" y="2844"/>
                      <a:pt x="1832" y="2790"/>
                      <a:pt x="1968" y="2735"/>
                    </a:cubicBezTo>
                    <a:cubicBezTo>
                      <a:pt x="2135" y="2669"/>
                      <a:pt x="2302" y="2569"/>
                      <a:pt x="2402" y="2435"/>
                    </a:cubicBezTo>
                    <a:cubicBezTo>
                      <a:pt x="2569" y="2302"/>
                      <a:pt x="2635" y="2168"/>
                      <a:pt x="2702" y="1968"/>
                    </a:cubicBezTo>
                    <a:cubicBezTo>
                      <a:pt x="2802" y="1801"/>
                      <a:pt x="2835" y="1635"/>
                      <a:pt x="2835" y="1435"/>
                    </a:cubicBezTo>
                    <a:lnTo>
                      <a:pt x="2769" y="1068"/>
                    </a:lnTo>
                    <a:cubicBezTo>
                      <a:pt x="2702" y="801"/>
                      <a:pt x="2602" y="601"/>
                      <a:pt x="2402" y="434"/>
                    </a:cubicBezTo>
                    <a:cubicBezTo>
                      <a:pt x="2335" y="367"/>
                      <a:pt x="2235" y="300"/>
                      <a:pt x="2135" y="200"/>
                    </a:cubicBezTo>
                    <a:cubicBezTo>
                      <a:pt x="1901" y="67"/>
                      <a:pt x="1668" y="0"/>
                      <a:pt x="14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8300455" y="4027916"/>
                <a:ext cx="51631" cy="51182"/>
              </a:xfrm>
              <a:custGeom>
                <a:rect b="b" l="l" r="r" t="t"/>
                <a:pathLst>
                  <a:path extrusionOk="0" h="2845" w="2870">
                    <a:moveTo>
                      <a:pt x="1435" y="0"/>
                    </a:moveTo>
                    <a:cubicBezTo>
                      <a:pt x="1235" y="0"/>
                      <a:pt x="1068" y="34"/>
                      <a:pt x="901" y="134"/>
                    </a:cubicBezTo>
                    <a:cubicBezTo>
                      <a:pt x="701" y="200"/>
                      <a:pt x="568" y="300"/>
                      <a:pt x="434" y="434"/>
                    </a:cubicBezTo>
                    <a:cubicBezTo>
                      <a:pt x="301" y="567"/>
                      <a:pt x="201" y="701"/>
                      <a:pt x="134" y="867"/>
                    </a:cubicBezTo>
                    <a:cubicBezTo>
                      <a:pt x="67" y="1034"/>
                      <a:pt x="1" y="1234"/>
                      <a:pt x="34" y="1435"/>
                    </a:cubicBezTo>
                    <a:lnTo>
                      <a:pt x="67" y="1801"/>
                    </a:lnTo>
                    <a:cubicBezTo>
                      <a:pt x="134" y="2035"/>
                      <a:pt x="267" y="2268"/>
                      <a:pt x="434" y="2435"/>
                    </a:cubicBezTo>
                    <a:cubicBezTo>
                      <a:pt x="534" y="2502"/>
                      <a:pt x="634" y="2569"/>
                      <a:pt x="734" y="2669"/>
                    </a:cubicBezTo>
                    <a:cubicBezTo>
                      <a:pt x="935" y="2769"/>
                      <a:pt x="1168" y="2836"/>
                      <a:pt x="1435" y="2836"/>
                    </a:cubicBezTo>
                    <a:cubicBezTo>
                      <a:pt x="1472" y="2842"/>
                      <a:pt x="1507" y="2844"/>
                      <a:pt x="1542" y="2844"/>
                    </a:cubicBezTo>
                    <a:cubicBezTo>
                      <a:pt x="1696" y="2844"/>
                      <a:pt x="1832" y="2790"/>
                      <a:pt x="1969" y="2735"/>
                    </a:cubicBezTo>
                    <a:cubicBezTo>
                      <a:pt x="2169" y="2669"/>
                      <a:pt x="2302" y="2569"/>
                      <a:pt x="2436" y="2435"/>
                    </a:cubicBezTo>
                    <a:cubicBezTo>
                      <a:pt x="2569" y="2302"/>
                      <a:pt x="2669" y="2168"/>
                      <a:pt x="2736" y="1968"/>
                    </a:cubicBezTo>
                    <a:cubicBezTo>
                      <a:pt x="2803" y="1801"/>
                      <a:pt x="2869" y="1635"/>
                      <a:pt x="2836" y="1435"/>
                    </a:cubicBezTo>
                    <a:lnTo>
                      <a:pt x="2803" y="1068"/>
                    </a:lnTo>
                    <a:cubicBezTo>
                      <a:pt x="2736" y="801"/>
                      <a:pt x="2602" y="601"/>
                      <a:pt x="2436" y="434"/>
                    </a:cubicBezTo>
                    <a:cubicBezTo>
                      <a:pt x="2336" y="367"/>
                      <a:pt x="2235" y="300"/>
                      <a:pt x="2135" y="200"/>
                    </a:cubicBezTo>
                    <a:cubicBezTo>
                      <a:pt x="1935" y="67"/>
                      <a:pt x="1702" y="0"/>
                      <a:pt x="14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8429480" y="4027916"/>
                <a:ext cx="51020" cy="51182"/>
              </a:xfrm>
              <a:custGeom>
                <a:rect b="b" l="l" r="r" t="t"/>
                <a:pathLst>
                  <a:path extrusionOk="0" h="2845" w="2836">
                    <a:moveTo>
                      <a:pt x="1435" y="0"/>
                    </a:moveTo>
                    <a:cubicBezTo>
                      <a:pt x="1235" y="0"/>
                      <a:pt x="1034" y="34"/>
                      <a:pt x="868" y="134"/>
                    </a:cubicBezTo>
                    <a:cubicBezTo>
                      <a:pt x="701" y="200"/>
                      <a:pt x="567" y="300"/>
                      <a:pt x="434" y="434"/>
                    </a:cubicBezTo>
                    <a:cubicBezTo>
                      <a:pt x="301" y="567"/>
                      <a:pt x="200" y="701"/>
                      <a:pt x="134" y="867"/>
                    </a:cubicBezTo>
                    <a:cubicBezTo>
                      <a:pt x="34" y="1034"/>
                      <a:pt x="0" y="1234"/>
                      <a:pt x="0" y="1435"/>
                    </a:cubicBezTo>
                    <a:lnTo>
                      <a:pt x="67" y="1801"/>
                    </a:lnTo>
                    <a:cubicBezTo>
                      <a:pt x="134" y="2035"/>
                      <a:pt x="234" y="2268"/>
                      <a:pt x="434" y="2435"/>
                    </a:cubicBezTo>
                    <a:cubicBezTo>
                      <a:pt x="534" y="2502"/>
                      <a:pt x="601" y="2569"/>
                      <a:pt x="701" y="2669"/>
                    </a:cubicBezTo>
                    <a:cubicBezTo>
                      <a:pt x="934" y="2769"/>
                      <a:pt x="1168" y="2836"/>
                      <a:pt x="1435" y="2836"/>
                    </a:cubicBezTo>
                    <a:cubicBezTo>
                      <a:pt x="1471" y="2842"/>
                      <a:pt x="1507" y="2844"/>
                      <a:pt x="1542" y="2844"/>
                    </a:cubicBezTo>
                    <a:cubicBezTo>
                      <a:pt x="1696" y="2844"/>
                      <a:pt x="1832" y="2790"/>
                      <a:pt x="1968" y="2735"/>
                    </a:cubicBezTo>
                    <a:cubicBezTo>
                      <a:pt x="2135" y="2669"/>
                      <a:pt x="2302" y="2569"/>
                      <a:pt x="2435" y="2435"/>
                    </a:cubicBezTo>
                    <a:cubicBezTo>
                      <a:pt x="2569" y="2302"/>
                      <a:pt x="2669" y="2168"/>
                      <a:pt x="2702" y="1968"/>
                    </a:cubicBezTo>
                    <a:cubicBezTo>
                      <a:pt x="2802" y="1801"/>
                      <a:pt x="2836" y="1635"/>
                      <a:pt x="2836" y="1435"/>
                    </a:cubicBezTo>
                    <a:lnTo>
                      <a:pt x="2802" y="1068"/>
                    </a:lnTo>
                    <a:cubicBezTo>
                      <a:pt x="2736" y="801"/>
                      <a:pt x="2602" y="601"/>
                      <a:pt x="2435" y="434"/>
                    </a:cubicBezTo>
                    <a:cubicBezTo>
                      <a:pt x="2335" y="367"/>
                      <a:pt x="2235" y="300"/>
                      <a:pt x="2135" y="200"/>
                    </a:cubicBezTo>
                    <a:cubicBezTo>
                      <a:pt x="1902" y="67"/>
                      <a:pt x="1668" y="0"/>
                      <a:pt x="14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8457076" y="4332758"/>
                <a:ext cx="51631" cy="51020"/>
              </a:xfrm>
              <a:custGeom>
                <a:rect b="b" l="l" r="r" t="t"/>
                <a:pathLst>
                  <a:path extrusionOk="0" h="2836" w="2870">
                    <a:moveTo>
                      <a:pt x="1435" y="1"/>
                    </a:moveTo>
                    <a:cubicBezTo>
                      <a:pt x="1235" y="1"/>
                      <a:pt x="1068" y="34"/>
                      <a:pt x="901" y="134"/>
                    </a:cubicBezTo>
                    <a:cubicBezTo>
                      <a:pt x="701" y="167"/>
                      <a:pt x="568" y="267"/>
                      <a:pt x="434" y="401"/>
                    </a:cubicBezTo>
                    <a:cubicBezTo>
                      <a:pt x="301" y="534"/>
                      <a:pt x="201" y="701"/>
                      <a:pt x="134" y="868"/>
                    </a:cubicBezTo>
                    <a:cubicBezTo>
                      <a:pt x="34" y="1035"/>
                      <a:pt x="1" y="1235"/>
                      <a:pt x="1" y="1402"/>
                    </a:cubicBezTo>
                    <a:lnTo>
                      <a:pt x="67" y="1802"/>
                    </a:lnTo>
                    <a:cubicBezTo>
                      <a:pt x="134" y="2035"/>
                      <a:pt x="268" y="2236"/>
                      <a:pt x="434" y="2402"/>
                    </a:cubicBezTo>
                    <a:cubicBezTo>
                      <a:pt x="534" y="2502"/>
                      <a:pt x="635" y="2569"/>
                      <a:pt x="735" y="2636"/>
                    </a:cubicBezTo>
                    <a:cubicBezTo>
                      <a:pt x="935" y="2769"/>
                      <a:pt x="1168" y="2836"/>
                      <a:pt x="1435" y="2836"/>
                    </a:cubicBezTo>
                    <a:cubicBezTo>
                      <a:pt x="1635" y="2836"/>
                      <a:pt x="1802" y="2803"/>
                      <a:pt x="1969" y="2703"/>
                    </a:cubicBezTo>
                    <a:cubicBezTo>
                      <a:pt x="2136" y="2636"/>
                      <a:pt x="2302" y="2569"/>
                      <a:pt x="2436" y="2402"/>
                    </a:cubicBezTo>
                    <a:cubicBezTo>
                      <a:pt x="2569" y="2302"/>
                      <a:pt x="2669" y="2135"/>
                      <a:pt x="2736" y="1969"/>
                    </a:cubicBezTo>
                    <a:cubicBezTo>
                      <a:pt x="2803" y="1802"/>
                      <a:pt x="2869" y="1602"/>
                      <a:pt x="2836" y="1402"/>
                    </a:cubicBezTo>
                    <a:lnTo>
                      <a:pt x="2803" y="1035"/>
                    </a:lnTo>
                    <a:cubicBezTo>
                      <a:pt x="2736" y="801"/>
                      <a:pt x="2603" y="601"/>
                      <a:pt x="2436" y="401"/>
                    </a:cubicBezTo>
                    <a:cubicBezTo>
                      <a:pt x="2336" y="334"/>
                      <a:pt x="2236" y="267"/>
                      <a:pt x="2136" y="201"/>
                    </a:cubicBezTo>
                    <a:cubicBezTo>
                      <a:pt x="1935" y="67"/>
                      <a:pt x="1669" y="1"/>
                      <a:pt x="1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8586100" y="4332758"/>
                <a:ext cx="51020" cy="51020"/>
              </a:xfrm>
              <a:custGeom>
                <a:rect b="b" l="l" r="r" t="t"/>
                <a:pathLst>
                  <a:path extrusionOk="0" h="2836" w="2836">
                    <a:moveTo>
                      <a:pt x="1435" y="1"/>
                    </a:moveTo>
                    <a:cubicBezTo>
                      <a:pt x="1235" y="1"/>
                      <a:pt x="1035" y="34"/>
                      <a:pt x="868" y="134"/>
                    </a:cubicBezTo>
                    <a:cubicBezTo>
                      <a:pt x="701" y="167"/>
                      <a:pt x="534" y="267"/>
                      <a:pt x="434" y="401"/>
                    </a:cubicBezTo>
                    <a:cubicBezTo>
                      <a:pt x="267" y="534"/>
                      <a:pt x="201" y="701"/>
                      <a:pt x="134" y="868"/>
                    </a:cubicBezTo>
                    <a:cubicBezTo>
                      <a:pt x="34" y="1035"/>
                      <a:pt x="1" y="1235"/>
                      <a:pt x="1" y="1402"/>
                    </a:cubicBezTo>
                    <a:lnTo>
                      <a:pt x="67" y="1802"/>
                    </a:lnTo>
                    <a:cubicBezTo>
                      <a:pt x="134" y="2035"/>
                      <a:pt x="234" y="2236"/>
                      <a:pt x="434" y="2402"/>
                    </a:cubicBezTo>
                    <a:cubicBezTo>
                      <a:pt x="501" y="2502"/>
                      <a:pt x="601" y="2569"/>
                      <a:pt x="701" y="2636"/>
                    </a:cubicBezTo>
                    <a:cubicBezTo>
                      <a:pt x="935" y="2769"/>
                      <a:pt x="1168" y="2836"/>
                      <a:pt x="1435" y="2836"/>
                    </a:cubicBezTo>
                    <a:cubicBezTo>
                      <a:pt x="1602" y="2836"/>
                      <a:pt x="1802" y="2803"/>
                      <a:pt x="1969" y="2703"/>
                    </a:cubicBezTo>
                    <a:cubicBezTo>
                      <a:pt x="2135" y="2636"/>
                      <a:pt x="2302" y="2569"/>
                      <a:pt x="2402" y="2402"/>
                    </a:cubicBezTo>
                    <a:cubicBezTo>
                      <a:pt x="2569" y="2302"/>
                      <a:pt x="2636" y="2135"/>
                      <a:pt x="2702" y="1969"/>
                    </a:cubicBezTo>
                    <a:cubicBezTo>
                      <a:pt x="2803" y="1802"/>
                      <a:pt x="2836" y="1602"/>
                      <a:pt x="2836" y="1402"/>
                    </a:cubicBezTo>
                    <a:lnTo>
                      <a:pt x="2769" y="1035"/>
                    </a:lnTo>
                    <a:cubicBezTo>
                      <a:pt x="2702" y="801"/>
                      <a:pt x="2602" y="601"/>
                      <a:pt x="2436" y="401"/>
                    </a:cubicBezTo>
                    <a:cubicBezTo>
                      <a:pt x="2336" y="334"/>
                      <a:pt x="2235" y="267"/>
                      <a:pt x="2135" y="201"/>
                    </a:cubicBezTo>
                    <a:cubicBezTo>
                      <a:pt x="1902" y="67"/>
                      <a:pt x="1668" y="1"/>
                      <a:pt x="1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8715124" y="4332758"/>
                <a:ext cx="51020" cy="51020"/>
              </a:xfrm>
              <a:custGeom>
                <a:rect b="b" l="l" r="r" t="t"/>
                <a:pathLst>
                  <a:path extrusionOk="0" h="2836" w="2836">
                    <a:moveTo>
                      <a:pt x="1401" y="1"/>
                    </a:moveTo>
                    <a:cubicBezTo>
                      <a:pt x="1201" y="1"/>
                      <a:pt x="1034" y="34"/>
                      <a:pt x="868" y="134"/>
                    </a:cubicBezTo>
                    <a:cubicBezTo>
                      <a:pt x="701" y="167"/>
                      <a:pt x="534" y="267"/>
                      <a:pt x="401" y="401"/>
                    </a:cubicBezTo>
                    <a:cubicBezTo>
                      <a:pt x="267" y="534"/>
                      <a:pt x="167" y="701"/>
                      <a:pt x="100" y="868"/>
                    </a:cubicBezTo>
                    <a:cubicBezTo>
                      <a:pt x="34" y="1035"/>
                      <a:pt x="0" y="1235"/>
                      <a:pt x="0" y="1402"/>
                    </a:cubicBezTo>
                    <a:lnTo>
                      <a:pt x="34" y="1802"/>
                    </a:lnTo>
                    <a:cubicBezTo>
                      <a:pt x="100" y="2035"/>
                      <a:pt x="234" y="2236"/>
                      <a:pt x="401" y="2402"/>
                    </a:cubicBezTo>
                    <a:cubicBezTo>
                      <a:pt x="501" y="2502"/>
                      <a:pt x="601" y="2569"/>
                      <a:pt x="701" y="2636"/>
                    </a:cubicBezTo>
                    <a:cubicBezTo>
                      <a:pt x="901" y="2769"/>
                      <a:pt x="1134" y="2836"/>
                      <a:pt x="1401" y="2836"/>
                    </a:cubicBezTo>
                    <a:cubicBezTo>
                      <a:pt x="1601" y="2836"/>
                      <a:pt x="1768" y="2803"/>
                      <a:pt x="1968" y="2703"/>
                    </a:cubicBezTo>
                    <a:cubicBezTo>
                      <a:pt x="2135" y="2636"/>
                      <a:pt x="2269" y="2569"/>
                      <a:pt x="2402" y="2402"/>
                    </a:cubicBezTo>
                    <a:cubicBezTo>
                      <a:pt x="2535" y="2302"/>
                      <a:pt x="2636" y="2135"/>
                      <a:pt x="2702" y="1969"/>
                    </a:cubicBezTo>
                    <a:cubicBezTo>
                      <a:pt x="2802" y="1802"/>
                      <a:pt x="2836" y="1602"/>
                      <a:pt x="2802" y="1402"/>
                    </a:cubicBezTo>
                    <a:lnTo>
                      <a:pt x="2769" y="1035"/>
                    </a:lnTo>
                    <a:cubicBezTo>
                      <a:pt x="2702" y="801"/>
                      <a:pt x="2569" y="601"/>
                      <a:pt x="2402" y="401"/>
                    </a:cubicBezTo>
                    <a:cubicBezTo>
                      <a:pt x="2302" y="334"/>
                      <a:pt x="2202" y="267"/>
                      <a:pt x="2135" y="201"/>
                    </a:cubicBezTo>
                    <a:cubicBezTo>
                      <a:pt x="1902" y="67"/>
                      <a:pt x="1668" y="1"/>
                      <a:pt x="14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8362863" y="4401265"/>
                <a:ext cx="109235" cy="71960"/>
              </a:xfrm>
              <a:custGeom>
                <a:rect b="b" l="l" r="r" t="t"/>
                <a:pathLst>
                  <a:path extrusionOk="0" h="4000" w="6072">
                    <a:moveTo>
                      <a:pt x="2523" y="0"/>
                    </a:moveTo>
                    <a:cubicBezTo>
                      <a:pt x="2295" y="0"/>
                      <a:pt x="2093" y="127"/>
                      <a:pt x="1935" y="329"/>
                    </a:cubicBezTo>
                    <a:cubicBezTo>
                      <a:pt x="1335" y="1096"/>
                      <a:pt x="868" y="1930"/>
                      <a:pt x="301" y="2697"/>
                    </a:cubicBezTo>
                    <a:cubicBezTo>
                      <a:pt x="1" y="3164"/>
                      <a:pt x="334" y="3765"/>
                      <a:pt x="801" y="3898"/>
                    </a:cubicBezTo>
                    <a:cubicBezTo>
                      <a:pt x="995" y="3963"/>
                      <a:pt x="1189" y="4000"/>
                      <a:pt x="1383" y="4000"/>
                    </a:cubicBezTo>
                    <a:cubicBezTo>
                      <a:pt x="1489" y="4000"/>
                      <a:pt x="1596" y="3988"/>
                      <a:pt x="1702" y="3965"/>
                    </a:cubicBezTo>
                    <a:cubicBezTo>
                      <a:pt x="1969" y="3898"/>
                      <a:pt x="2202" y="3765"/>
                      <a:pt x="2436" y="3631"/>
                    </a:cubicBezTo>
                    <a:cubicBezTo>
                      <a:pt x="2836" y="3464"/>
                      <a:pt x="3203" y="3298"/>
                      <a:pt x="3603" y="3098"/>
                    </a:cubicBezTo>
                    <a:cubicBezTo>
                      <a:pt x="3970" y="2931"/>
                      <a:pt x="4370" y="2764"/>
                      <a:pt x="4737" y="2530"/>
                    </a:cubicBezTo>
                    <a:cubicBezTo>
                      <a:pt x="4938" y="2397"/>
                      <a:pt x="5138" y="2297"/>
                      <a:pt x="5304" y="2164"/>
                    </a:cubicBezTo>
                    <a:cubicBezTo>
                      <a:pt x="5505" y="2063"/>
                      <a:pt x="5671" y="1930"/>
                      <a:pt x="5805" y="1730"/>
                    </a:cubicBezTo>
                    <a:cubicBezTo>
                      <a:pt x="5872" y="1596"/>
                      <a:pt x="5905" y="1463"/>
                      <a:pt x="5938" y="1330"/>
                    </a:cubicBezTo>
                    <a:cubicBezTo>
                      <a:pt x="6072" y="929"/>
                      <a:pt x="5805" y="462"/>
                      <a:pt x="5405" y="362"/>
                    </a:cubicBezTo>
                    <a:cubicBezTo>
                      <a:pt x="5260" y="323"/>
                      <a:pt x="5125" y="304"/>
                      <a:pt x="4995" y="304"/>
                    </a:cubicBezTo>
                    <a:cubicBezTo>
                      <a:pt x="4796" y="304"/>
                      <a:pt x="4606" y="348"/>
                      <a:pt x="4404" y="429"/>
                    </a:cubicBezTo>
                    <a:cubicBezTo>
                      <a:pt x="4204" y="496"/>
                      <a:pt x="4037" y="596"/>
                      <a:pt x="3870" y="696"/>
                    </a:cubicBezTo>
                    <a:cubicBezTo>
                      <a:pt x="3603" y="796"/>
                      <a:pt x="3336" y="929"/>
                      <a:pt x="3103" y="1096"/>
                    </a:cubicBezTo>
                    <a:cubicBezTo>
                      <a:pt x="3103" y="1063"/>
                      <a:pt x="3136" y="1063"/>
                      <a:pt x="3136" y="1029"/>
                    </a:cubicBezTo>
                    <a:cubicBezTo>
                      <a:pt x="3336" y="729"/>
                      <a:pt x="3203" y="262"/>
                      <a:pt x="2869" y="95"/>
                    </a:cubicBezTo>
                    <a:cubicBezTo>
                      <a:pt x="2750" y="30"/>
                      <a:pt x="2633" y="0"/>
                      <a:pt x="2523" y="0"/>
                    </a:cubicBezTo>
                    <a:close/>
                  </a:path>
                </a:pathLst>
              </a:custGeom>
              <a:solidFill>
                <a:srgbClr val="55A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26"/>
            <p:cNvSpPr txBox="1"/>
            <p:nvPr/>
          </p:nvSpPr>
          <p:spPr>
            <a:xfrm>
              <a:off x="6269872" y="1178128"/>
              <a:ext cx="1789200" cy="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chemeClr val="lt1"/>
                  </a:solidFill>
                  <a:latin typeface="Share Tech"/>
                  <a:ea typeface="Share Tech"/>
                  <a:cs typeface="Share Tech"/>
                  <a:sym typeface="Share Tech"/>
                </a:rPr>
                <a:t>   </a:t>
              </a:r>
              <a:r>
                <a:rPr lang="en" sz="4400">
                  <a:solidFill>
                    <a:schemeClr val="lt1"/>
                  </a:solidFill>
                  <a:latin typeface="Share Tech"/>
                  <a:ea typeface="Share Tech"/>
                  <a:cs typeface="Share Tech"/>
                  <a:sym typeface="Share Tech"/>
                </a:rPr>
                <a:t>90%</a:t>
              </a:r>
              <a:endParaRPr sz="4400">
                <a:solidFill>
                  <a:schemeClr val="lt1"/>
                </a:solidFill>
                <a:latin typeface="Share Tech"/>
                <a:ea typeface="Share Tech"/>
                <a:cs typeface="Share Tech"/>
                <a:sym typeface="Share Tech"/>
              </a:endParaRPr>
            </a:p>
            <a:p>
              <a:pPr indent="0" lvl="0" marL="0" rtl="0" algn="ctr">
                <a:lnSpc>
                  <a:spcPct val="115000"/>
                </a:lnSpc>
                <a:spcBef>
                  <a:spcPts val="0"/>
                </a:spcBef>
                <a:spcAft>
                  <a:spcPts val="1600"/>
                </a:spcAft>
                <a:buNone/>
              </a:pPr>
              <a:r>
                <a:t/>
              </a:r>
              <a:endParaRPr b="1" sz="4000">
                <a:solidFill>
                  <a:srgbClr val="EEEEEE"/>
                </a:solidFill>
                <a:latin typeface="Roboto"/>
                <a:ea typeface="Roboto"/>
                <a:cs typeface="Roboto"/>
                <a:sym typeface="Roboto"/>
              </a:endParaRPr>
            </a:p>
          </p:txBody>
        </p:sp>
      </p:grpSp>
      <p:grpSp>
        <p:nvGrpSpPr>
          <p:cNvPr id="535" name="Google Shape;535;p26"/>
          <p:cNvGrpSpPr/>
          <p:nvPr/>
        </p:nvGrpSpPr>
        <p:grpSpPr>
          <a:xfrm>
            <a:off x="1653661" y="1611317"/>
            <a:ext cx="1231682" cy="1187099"/>
            <a:chOff x="6929698" y="1572556"/>
            <a:chExt cx="928800" cy="928800"/>
          </a:xfrm>
        </p:grpSpPr>
        <p:sp>
          <p:nvSpPr>
            <p:cNvPr id="536" name="Google Shape;536;p26"/>
            <p:cNvSpPr/>
            <p:nvPr/>
          </p:nvSpPr>
          <p:spPr>
            <a:xfrm flipH="1" rot="10800000">
              <a:off x="6929698" y="1572556"/>
              <a:ext cx="928800" cy="928800"/>
            </a:xfrm>
            <a:prstGeom prst="ellipse">
              <a:avLst/>
            </a:prstGeom>
            <a:solidFill>
              <a:srgbClr val="55A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7133850" y="1819225"/>
              <a:ext cx="533759" cy="434321"/>
            </a:xfrm>
            <a:custGeom>
              <a:rect b="b" l="l" r="r" t="t"/>
              <a:pathLst>
                <a:path extrusionOk="0" h="11509" w="14144">
                  <a:moveTo>
                    <a:pt x="9774" y="0"/>
                  </a:moveTo>
                  <a:cubicBezTo>
                    <a:pt x="7906" y="0"/>
                    <a:pt x="6539" y="1735"/>
                    <a:pt x="6972" y="3569"/>
                  </a:cubicBezTo>
                  <a:cubicBezTo>
                    <a:pt x="4537" y="3436"/>
                    <a:pt x="2402" y="2302"/>
                    <a:pt x="968" y="534"/>
                  </a:cubicBezTo>
                  <a:lnTo>
                    <a:pt x="968" y="534"/>
                  </a:lnTo>
                  <a:cubicBezTo>
                    <a:pt x="234" y="1835"/>
                    <a:pt x="568" y="3536"/>
                    <a:pt x="1869" y="4403"/>
                  </a:cubicBezTo>
                  <a:cubicBezTo>
                    <a:pt x="1402" y="4403"/>
                    <a:pt x="968" y="4270"/>
                    <a:pt x="568" y="4036"/>
                  </a:cubicBezTo>
                  <a:lnTo>
                    <a:pt x="568" y="4036"/>
                  </a:lnTo>
                  <a:cubicBezTo>
                    <a:pt x="534" y="5404"/>
                    <a:pt x="1502" y="6638"/>
                    <a:pt x="2903" y="6939"/>
                  </a:cubicBezTo>
                  <a:cubicBezTo>
                    <a:pt x="2651" y="6997"/>
                    <a:pt x="2399" y="7032"/>
                    <a:pt x="2140" y="7032"/>
                  </a:cubicBezTo>
                  <a:cubicBezTo>
                    <a:pt x="1954" y="7032"/>
                    <a:pt x="1764" y="7014"/>
                    <a:pt x="1568" y="6972"/>
                  </a:cubicBezTo>
                  <a:lnTo>
                    <a:pt x="1568" y="6972"/>
                  </a:lnTo>
                  <a:cubicBezTo>
                    <a:pt x="1935" y="8139"/>
                    <a:pt x="3036" y="8973"/>
                    <a:pt x="4304" y="9007"/>
                  </a:cubicBezTo>
                  <a:cubicBezTo>
                    <a:pt x="3243" y="9809"/>
                    <a:pt x="1960" y="10243"/>
                    <a:pt x="647" y="10243"/>
                  </a:cubicBezTo>
                  <a:cubicBezTo>
                    <a:pt x="432" y="10243"/>
                    <a:pt x="216" y="10231"/>
                    <a:pt x="1" y="10208"/>
                  </a:cubicBezTo>
                  <a:lnTo>
                    <a:pt x="1" y="10208"/>
                  </a:lnTo>
                  <a:cubicBezTo>
                    <a:pt x="1268" y="11008"/>
                    <a:pt x="2803" y="11508"/>
                    <a:pt x="4437" y="11508"/>
                  </a:cubicBezTo>
                  <a:cubicBezTo>
                    <a:pt x="9841" y="11508"/>
                    <a:pt x="12876" y="6939"/>
                    <a:pt x="12710" y="2869"/>
                  </a:cubicBezTo>
                  <a:cubicBezTo>
                    <a:pt x="13277" y="2469"/>
                    <a:pt x="13744" y="1935"/>
                    <a:pt x="14144" y="1368"/>
                  </a:cubicBezTo>
                  <a:lnTo>
                    <a:pt x="14144" y="1368"/>
                  </a:lnTo>
                  <a:cubicBezTo>
                    <a:pt x="13610" y="1601"/>
                    <a:pt x="13077" y="1735"/>
                    <a:pt x="12476" y="1835"/>
                  </a:cubicBezTo>
                  <a:cubicBezTo>
                    <a:pt x="13077" y="1468"/>
                    <a:pt x="13544" y="901"/>
                    <a:pt x="13744" y="200"/>
                  </a:cubicBezTo>
                  <a:lnTo>
                    <a:pt x="13744" y="200"/>
                  </a:lnTo>
                  <a:cubicBezTo>
                    <a:pt x="13177" y="534"/>
                    <a:pt x="12576" y="801"/>
                    <a:pt x="11909" y="901"/>
                  </a:cubicBezTo>
                  <a:cubicBezTo>
                    <a:pt x="11375" y="367"/>
                    <a:pt x="10608" y="0"/>
                    <a:pt x="97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pic>
        <p:nvPicPr>
          <p:cNvPr id="542" name="Google Shape;542;p27"/>
          <p:cNvPicPr preferRelativeResize="0"/>
          <p:nvPr/>
        </p:nvPicPr>
        <p:blipFill>
          <a:blip r:embed="rId3">
            <a:alphaModFix/>
          </a:blip>
          <a:stretch>
            <a:fillRect/>
          </a:stretch>
        </p:blipFill>
        <p:spPr>
          <a:xfrm>
            <a:off x="3991301" y="152400"/>
            <a:ext cx="4838700" cy="4838700"/>
          </a:xfrm>
          <a:prstGeom prst="rect">
            <a:avLst/>
          </a:prstGeom>
          <a:noFill/>
          <a:ln>
            <a:noFill/>
          </a:ln>
        </p:spPr>
      </p:pic>
      <p:pic>
        <p:nvPicPr>
          <p:cNvPr id="543" name="Google Shape;543;p27"/>
          <p:cNvPicPr preferRelativeResize="0"/>
          <p:nvPr/>
        </p:nvPicPr>
        <p:blipFill>
          <a:blip r:embed="rId4">
            <a:alphaModFix/>
          </a:blip>
          <a:stretch>
            <a:fillRect/>
          </a:stretch>
        </p:blipFill>
        <p:spPr>
          <a:xfrm>
            <a:off x="575225" y="152400"/>
            <a:ext cx="3040125" cy="3040125"/>
          </a:xfrm>
          <a:prstGeom prst="rect">
            <a:avLst/>
          </a:prstGeom>
          <a:noFill/>
          <a:ln>
            <a:noFill/>
          </a:ln>
        </p:spPr>
      </p:pic>
      <p:grpSp>
        <p:nvGrpSpPr>
          <p:cNvPr id="544" name="Google Shape;544;p27"/>
          <p:cNvGrpSpPr/>
          <p:nvPr/>
        </p:nvGrpSpPr>
        <p:grpSpPr>
          <a:xfrm>
            <a:off x="-528024" y="2561919"/>
            <a:ext cx="3523311" cy="3526693"/>
            <a:chOff x="-2452566" y="1325399"/>
            <a:chExt cx="6657806" cy="6013116"/>
          </a:xfrm>
        </p:grpSpPr>
        <p:sp>
          <p:nvSpPr>
            <p:cNvPr id="545" name="Google Shape;545;p27"/>
            <p:cNvSpPr/>
            <p:nvPr/>
          </p:nvSpPr>
          <p:spPr>
            <a:xfrm flipH="1" rot="4459857">
              <a:off x="-1774425" y="2146481"/>
              <a:ext cx="4463254" cy="4792233"/>
            </a:xfrm>
            <a:custGeom>
              <a:rect b="b" l="l" r="r" t="t"/>
              <a:pathLst>
                <a:path extrusionOk="0" h="121288" w="112948">
                  <a:moveTo>
                    <a:pt x="24818" y="32591"/>
                  </a:moveTo>
                  <a:cubicBezTo>
                    <a:pt x="24818" y="32591"/>
                    <a:pt x="16812" y="35560"/>
                    <a:pt x="9741" y="30990"/>
                  </a:cubicBezTo>
                  <a:cubicBezTo>
                    <a:pt x="2669" y="26420"/>
                    <a:pt x="0" y="19715"/>
                    <a:pt x="6171" y="13744"/>
                  </a:cubicBezTo>
                  <a:cubicBezTo>
                    <a:pt x="12309" y="7773"/>
                    <a:pt x="26853" y="1"/>
                    <a:pt x="39262" y="8807"/>
                  </a:cubicBezTo>
                  <a:cubicBezTo>
                    <a:pt x="51670" y="17647"/>
                    <a:pt x="45733" y="30990"/>
                    <a:pt x="64146" y="38829"/>
                  </a:cubicBezTo>
                  <a:cubicBezTo>
                    <a:pt x="73886" y="42965"/>
                    <a:pt x="81458" y="45767"/>
                    <a:pt x="86395" y="51071"/>
                  </a:cubicBezTo>
                  <a:cubicBezTo>
                    <a:pt x="112948" y="79525"/>
                    <a:pt x="61444" y="121288"/>
                    <a:pt x="43431" y="83294"/>
                  </a:cubicBezTo>
                  <a:cubicBezTo>
                    <a:pt x="31589" y="58309"/>
                    <a:pt x="45132" y="37795"/>
                    <a:pt x="24818" y="32591"/>
                  </a:cubicBezTo>
                  <a:close/>
                </a:path>
              </a:pathLst>
            </a:custGeom>
            <a:solidFill>
              <a:srgbClr val="4DC2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27"/>
            <p:cNvGrpSpPr/>
            <p:nvPr/>
          </p:nvGrpSpPr>
          <p:grpSpPr>
            <a:xfrm>
              <a:off x="152394" y="1325399"/>
              <a:ext cx="4052846" cy="3401816"/>
              <a:chOff x="160656" y="678575"/>
              <a:chExt cx="5319394" cy="4464911"/>
            </a:xfrm>
          </p:grpSpPr>
          <p:sp>
            <p:nvSpPr>
              <p:cNvPr id="547" name="Google Shape;547;p27"/>
              <p:cNvSpPr/>
              <p:nvPr/>
            </p:nvSpPr>
            <p:spPr>
              <a:xfrm flipH="1">
                <a:off x="1969283" y="2039363"/>
                <a:ext cx="659694" cy="1238194"/>
              </a:xfrm>
              <a:custGeom>
                <a:rect b="b" l="l" r="r" t="t"/>
                <a:pathLst>
                  <a:path extrusionOk="0" h="54540" w="29055">
                    <a:moveTo>
                      <a:pt x="3637" y="468"/>
                    </a:moveTo>
                    <a:cubicBezTo>
                      <a:pt x="3536" y="368"/>
                      <a:pt x="3570" y="201"/>
                      <a:pt x="3670" y="101"/>
                    </a:cubicBezTo>
                    <a:cubicBezTo>
                      <a:pt x="3770" y="1"/>
                      <a:pt x="3937" y="1"/>
                      <a:pt x="4037" y="101"/>
                    </a:cubicBezTo>
                    <a:cubicBezTo>
                      <a:pt x="4104" y="168"/>
                      <a:pt x="29055" y="25853"/>
                      <a:pt x="468" y="54440"/>
                    </a:cubicBezTo>
                    <a:cubicBezTo>
                      <a:pt x="368" y="54540"/>
                      <a:pt x="201" y="54540"/>
                      <a:pt x="101" y="54440"/>
                    </a:cubicBezTo>
                    <a:cubicBezTo>
                      <a:pt x="1" y="54340"/>
                      <a:pt x="1" y="54140"/>
                      <a:pt x="101" y="54040"/>
                    </a:cubicBezTo>
                    <a:cubicBezTo>
                      <a:pt x="28321" y="25853"/>
                      <a:pt x="3703" y="568"/>
                      <a:pt x="3637" y="468"/>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flipH="1">
                <a:off x="1629152" y="1162477"/>
                <a:ext cx="1497349" cy="2662663"/>
              </a:xfrm>
              <a:custGeom>
                <a:rect b="b" l="l" r="r" t="t"/>
                <a:pathLst>
                  <a:path extrusionOk="0" h="117285" w="65948">
                    <a:moveTo>
                      <a:pt x="23284" y="0"/>
                    </a:moveTo>
                    <a:cubicBezTo>
                      <a:pt x="9975" y="11108"/>
                      <a:pt x="16446" y="31389"/>
                      <a:pt x="27254" y="42097"/>
                    </a:cubicBezTo>
                    <a:cubicBezTo>
                      <a:pt x="39729" y="54506"/>
                      <a:pt x="44299" y="74320"/>
                      <a:pt x="22150" y="89464"/>
                    </a:cubicBezTo>
                    <a:cubicBezTo>
                      <a:pt x="1" y="104608"/>
                      <a:pt x="34359" y="117284"/>
                      <a:pt x="47702" y="100472"/>
                    </a:cubicBezTo>
                    <a:cubicBezTo>
                      <a:pt x="61045" y="83693"/>
                      <a:pt x="65948" y="42898"/>
                      <a:pt x="65014" y="32757"/>
                    </a:cubicBezTo>
                    <a:cubicBezTo>
                      <a:pt x="64080" y="22583"/>
                      <a:pt x="64447" y="18147"/>
                      <a:pt x="56775" y="13743"/>
                    </a:cubicBezTo>
                    <a:cubicBezTo>
                      <a:pt x="49103" y="9340"/>
                      <a:pt x="23284" y="0"/>
                      <a:pt x="232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flipH="1">
                <a:off x="3352060" y="2704990"/>
                <a:ext cx="454441" cy="368825"/>
              </a:xfrm>
              <a:custGeom>
                <a:rect b="b" l="l" r="r" t="t"/>
                <a:pathLst>
                  <a:path extrusionOk="0" h="16246" w="20015">
                    <a:moveTo>
                      <a:pt x="20014" y="3637"/>
                    </a:moveTo>
                    <a:cubicBezTo>
                      <a:pt x="20014" y="3637"/>
                      <a:pt x="18080" y="1068"/>
                      <a:pt x="17679" y="668"/>
                    </a:cubicBezTo>
                    <a:cubicBezTo>
                      <a:pt x="17313" y="301"/>
                      <a:pt x="14744" y="234"/>
                      <a:pt x="13210" y="101"/>
                    </a:cubicBezTo>
                    <a:cubicBezTo>
                      <a:pt x="11675" y="1"/>
                      <a:pt x="11408" y="1402"/>
                      <a:pt x="11375" y="1969"/>
                    </a:cubicBezTo>
                    <a:cubicBezTo>
                      <a:pt x="11342" y="2536"/>
                      <a:pt x="11275" y="3237"/>
                      <a:pt x="11275" y="3237"/>
                    </a:cubicBezTo>
                    <a:cubicBezTo>
                      <a:pt x="11275" y="3237"/>
                      <a:pt x="2469" y="3970"/>
                      <a:pt x="1835" y="4104"/>
                    </a:cubicBezTo>
                    <a:cubicBezTo>
                      <a:pt x="1201" y="4237"/>
                      <a:pt x="334" y="6706"/>
                      <a:pt x="167" y="7206"/>
                    </a:cubicBezTo>
                    <a:cubicBezTo>
                      <a:pt x="0" y="7706"/>
                      <a:pt x="334" y="8841"/>
                      <a:pt x="1001" y="8874"/>
                    </a:cubicBezTo>
                    <a:cubicBezTo>
                      <a:pt x="1635" y="8941"/>
                      <a:pt x="2469" y="8540"/>
                      <a:pt x="2735" y="8107"/>
                    </a:cubicBezTo>
                    <a:cubicBezTo>
                      <a:pt x="3002" y="7706"/>
                      <a:pt x="3236" y="8273"/>
                      <a:pt x="3236" y="8273"/>
                    </a:cubicBezTo>
                    <a:cubicBezTo>
                      <a:pt x="3236" y="8273"/>
                      <a:pt x="2569" y="9408"/>
                      <a:pt x="2535" y="10242"/>
                    </a:cubicBezTo>
                    <a:cubicBezTo>
                      <a:pt x="2502" y="11042"/>
                      <a:pt x="2669" y="11476"/>
                      <a:pt x="3336" y="11743"/>
                    </a:cubicBezTo>
                    <a:cubicBezTo>
                      <a:pt x="3970" y="12043"/>
                      <a:pt x="5004" y="12243"/>
                      <a:pt x="5004" y="12243"/>
                    </a:cubicBezTo>
                    <a:cubicBezTo>
                      <a:pt x="5004" y="12243"/>
                      <a:pt x="5037" y="13577"/>
                      <a:pt x="5271" y="14078"/>
                    </a:cubicBezTo>
                    <a:cubicBezTo>
                      <a:pt x="5504" y="14578"/>
                      <a:pt x="5571" y="14778"/>
                      <a:pt x="6605" y="15112"/>
                    </a:cubicBezTo>
                    <a:cubicBezTo>
                      <a:pt x="7606" y="15412"/>
                      <a:pt x="11175" y="16246"/>
                      <a:pt x="11175" y="16246"/>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flipH="1">
                <a:off x="3648968" y="2977610"/>
                <a:ext cx="48498" cy="16686"/>
              </a:xfrm>
              <a:custGeom>
                <a:rect b="b" l="l" r="r" t="t"/>
                <a:pathLst>
                  <a:path extrusionOk="0" h="735" w="2136">
                    <a:moveTo>
                      <a:pt x="167" y="434"/>
                    </a:moveTo>
                    <a:cubicBezTo>
                      <a:pt x="67" y="434"/>
                      <a:pt x="1" y="301"/>
                      <a:pt x="1" y="201"/>
                    </a:cubicBezTo>
                    <a:cubicBezTo>
                      <a:pt x="1" y="67"/>
                      <a:pt x="134" y="0"/>
                      <a:pt x="234" y="0"/>
                    </a:cubicBezTo>
                    <a:lnTo>
                      <a:pt x="1969" y="301"/>
                    </a:lnTo>
                    <a:cubicBezTo>
                      <a:pt x="2069" y="301"/>
                      <a:pt x="2135" y="434"/>
                      <a:pt x="2135" y="534"/>
                    </a:cubicBezTo>
                    <a:cubicBezTo>
                      <a:pt x="2102" y="668"/>
                      <a:pt x="2002" y="734"/>
                      <a:pt x="1902" y="701"/>
                    </a:cubicBezTo>
                    <a:close/>
                  </a:path>
                </a:pathLst>
              </a:custGeom>
              <a:solidFill>
                <a:srgbClr val="EF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flipH="1">
                <a:off x="1590257" y="3182831"/>
                <a:ext cx="3140102" cy="1960656"/>
              </a:xfrm>
              <a:custGeom>
                <a:rect b="b" l="l" r="r" t="t"/>
                <a:pathLst>
                  <a:path extrusionOk="0" h="86363" w="138300">
                    <a:moveTo>
                      <a:pt x="138299" y="68716"/>
                    </a:moveTo>
                    <a:cubicBezTo>
                      <a:pt x="138299" y="68716"/>
                      <a:pt x="136031" y="86362"/>
                      <a:pt x="121254" y="86362"/>
                    </a:cubicBezTo>
                    <a:lnTo>
                      <a:pt x="104642" y="86362"/>
                    </a:lnTo>
                    <a:cubicBezTo>
                      <a:pt x="98538" y="86362"/>
                      <a:pt x="84494" y="70684"/>
                      <a:pt x="73720" y="57074"/>
                    </a:cubicBezTo>
                    <a:cubicBezTo>
                      <a:pt x="62912" y="43431"/>
                      <a:pt x="57775" y="33791"/>
                      <a:pt x="57775" y="33791"/>
                    </a:cubicBezTo>
                    <a:cubicBezTo>
                      <a:pt x="55173" y="38228"/>
                      <a:pt x="27287" y="60477"/>
                      <a:pt x="20749" y="66281"/>
                    </a:cubicBezTo>
                    <a:cubicBezTo>
                      <a:pt x="19481" y="67449"/>
                      <a:pt x="13944" y="73886"/>
                      <a:pt x="12943" y="73886"/>
                    </a:cubicBezTo>
                    <a:cubicBezTo>
                      <a:pt x="12943" y="73886"/>
                      <a:pt x="5538" y="74387"/>
                      <a:pt x="0" y="70551"/>
                    </a:cubicBezTo>
                    <a:cubicBezTo>
                      <a:pt x="0" y="70551"/>
                      <a:pt x="1768" y="63079"/>
                      <a:pt x="2135" y="62612"/>
                    </a:cubicBezTo>
                    <a:cubicBezTo>
                      <a:pt x="18747" y="41864"/>
                      <a:pt x="37260" y="18547"/>
                      <a:pt x="46434" y="9274"/>
                    </a:cubicBezTo>
                    <a:cubicBezTo>
                      <a:pt x="55607" y="0"/>
                      <a:pt x="65014" y="5104"/>
                      <a:pt x="86295" y="20148"/>
                    </a:cubicBezTo>
                    <a:cubicBezTo>
                      <a:pt x="107611" y="35192"/>
                      <a:pt x="138299" y="68716"/>
                      <a:pt x="138299" y="6871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flipH="1">
                <a:off x="3423256" y="2653503"/>
                <a:ext cx="427921" cy="403650"/>
              </a:xfrm>
              <a:custGeom>
                <a:rect b="b" l="l" r="r" t="t"/>
                <a:pathLst>
                  <a:path extrusionOk="0" h="17780" w="18847">
                    <a:moveTo>
                      <a:pt x="400" y="1035"/>
                    </a:moveTo>
                    <a:lnTo>
                      <a:pt x="934" y="468"/>
                    </a:lnTo>
                    <a:cubicBezTo>
                      <a:pt x="1334" y="34"/>
                      <a:pt x="2035" y="1"/>
                      <a:pt x="2469" y="401"/>
                    </a:cubicBezTo>
                    <a:lnTo>
                      <a:pt x="18413" y="15245"/>
                    </a:lnTo>
                    <a:cubicBezTo>
                      <a:pt x="18847" y="15645"/>
                      <a:pt x="18847" y="16312"/>
                      <a:pt x="18447" y="16746"/>
                    </a:cubicBezTo>
                    <a:lnTo>
                      <a:pt x="17946" y="17313"/>
                    </a:lnTo>
                    <a:cubicBezTo>
                      <a:pt x="17546" y="17747"/>
                      <a:pt x="16845" y="17780"/>
                      <a:pt x="16412" y="17380"/>
                    </a:cubicBezTo>
                    <a:lnTo>
                      <a:pt x="467" y="2536"/>
                    </a:lnTo>
                    <a:cubicBezTo>
                      <a:pt x="33" y="2135"/>
                      <a:pt x="0" y="1468"/>
                      <a:pt x="400" y="1035"/>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flipH="1">
                <a:off x="3033222" y="2767101"/>
                <a:ext cx="717251" cy="513462"/>
              </a:xfrm>
              <a:custGeom>
                <a:rect b="b" l="l" r="r" t="t"/>
                <a:pathLst>
                  <a:path extrusionOk="0" h="22617" w="31590">
                    <a:moveTo>
                      <a:pt x="30022" y="9374"/>
                    </a:moveTo>
                    <a:cubicBezTo>
                      <a:pt x="30022" y="9374"/>
                      <a:pt x="28087" y="8473"/>
                      <a:pt x="27420" y="8039"/>
                    </a:cubicBezTo>
                    <a:cubicBezTo>
                      <a:pt x="26720" y="7606"/>
                      <a:pt x="21549" y="1034"/>
                      <a:pt x="20882" y="767"/>
                    </a:cubicBezTo>
                    <a:cubicBezTo>
                      <a:pt x="20215" y="467"/>
                      <a:pt x="15512" y="0"/>
                      <a:pt x="14845" y="0"/>
                    </a:cubicBezTo>
                    <a:cubicBezTo>
                      <a:pt x="14177" y="0"/>
                      <a:pt x="13177" y="634"/>
                      <a:pt x="12843" y="1334"/>
                    </a:cubicBezTo>
                    <a:cubicBezTo>
                      <a:pt x="12543" y="2035"/>
                      <a:pt x="12009" y="4070"/>
                      <a:pt x="12009" y="4070"/>
                    </a:cubicBezTo>
                    <a:cubicBezTo>
                      <a:pt x="12009" y="4070"/>
                      <a:pt x="5238" y="4237"/>
                      <a:pt x="3303" y="4270"/>
                    </a:cubicBezTo>
                    <a:lnTo>
                      <a:pt x="1302" y="2435"/>
                    </a:lnTo>
                    <a:cubicBezTo>
                      <a:pt x="1302" y="2435"/>
                      <a:pt x="568" y="2702"/>
                      <a:pt x="301" y="3102"/>
                    </a:cubicBezTo>
                    <a:cubicBezTo>
                      <a:pt x="1" y="3503"/>
                      <a:pt x="1" y="4737"/>
                      <a:pt x="34" y="5371"/>
                    </a:cubicBezTo>
                    <a:cubicBezTo>
                      <a:pt x="67" y="5971"/>
                      <a:pt x="1201" y="7506"/>
                      <a:pt x="1535" y="7839"/>
                    </a:cubicBezTo>
                    <a:cubicBezTo>
                      <a:pt x="1835" y="8173"/>
                      <a:pt x="2636" y="8373"/>
                      <a:pt x="3236" y="8473"/>
                    </a:cubicBezTo>
                    <a:cubicBezTo>
                      <a:pt x="3236" y="8473"/>
                      <a:pt x="3203" y="9941"/>
                      <a:pt x="4437" y="10441"/>
                    </a:cubicBezTo>
                    <a:cubicBezTo>
                      <a:pt x="5638" y="10941"/>
                      <a:pt x="7106" y="11575"/>
                      <a:pt x="7106" y="11575"/>
                    </a:cubicBezTo>
                    <a:cubicBezTo>
                      <a:pt x="7106" y="11575"/>
                      <a:pt x="7172" y="12843"/>
                      <a:pt x="8073" y="13410"/>
                    </a:cubicBezTo>
                    <a:cubicBezTo>
                      <a:pt x="8940" y="13943"/>
                      <a:pt x="11309" y="15778"/>
                      <a:pt x="11309" y="15778"/>
                    </a:cubicBezTo>
                    <a:cubicBezTo>
                      <a:pt x="11309" y="15778"/>
                      <a:pt x="12176" y="16112"/>
                      <a:pt x="12743" y="16078"/>
                    </a:cubicBezTo>
                    <a:cubicBezTo>
                      <a:pt x="12743" y="16078"/>
                      <a:pt x="13410" y="17513"/>
                      <a:pt x="14511" y="17980"/>
                    </a:cubicBezTo>
                    <a:cubicBezTo>
                      <a:pt x="15612" y="18413"/>
                      <a:pt x="19581" y="20181"/>
                      <a:pt x="20182" y="20315"/>
                    </a:cubicBezTo>
                    <a:cubicBezTo>
                      <a:pt x="20749" y="20448"/>
                      <a:pt x="22950" y="20048"/>
                      <a:pt x="25119" y="21282"/>
                    </a:cubicBezTo>
                    <a:cubicBezTo>
                      <a:pt x="27253" y="22550"/>
                      <a:pt x="27554" y="22616"/>
                      <a:pt x="27554" y="22616"/>
                    </a:cubicBezTo>
                    <a:lnTo>
                      <a:pt x="31590" y="11475"/>
                    </a:ln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flipH="1">
                <a:off x="4526490" y="4552699"/>
                <a:ext cx="927794" cy="572534"/>
              </a:xfrm>
              <a:custGeom>
                <a:rect b="b" l="l" r="r" t="t"/>
                <a:pathLst>
                  <a:path extrusionOk="0" h="25219" w="40863">
                    <a:moveTo>
                      <a:pt x="34158" y="24418"/>
                    </a:moveTo>
                    <a:cubicBezTo>
                      <a:pt x="34158" y="24418"/>
                      <a:pt x="1268" y="25219"/>
                      <a:pt x="0" y="22883"/>
                    </a:cubicBezTo>
                    <a:lnTo>
                      <a:pt x="0" y="19748"/>
                    </a:lnTo>
                    <a:cubicBezTo>
                      <a:pt x="0" y="18480"/>
                      <a:pt x="1501" y="16679"/>
                      <a:pt x="5604" y="15512"/>
                    </a:cubicBezTo>
                    <a:cubicBezTo>
                      <a:pt x="9674" y="14344"/>
                      <a:pt x="18380" y="12042"/>
                      <a:pt x="21082" y="11242"/>
                    </a:cubicBezTo>
                    <a:cubicBezTo>
                      <a:pt x="23750" y="10408"/>
                      <a:pt x="31422" y="2035"/>
                      <a:pt x="32523" y="1001"/>
                    </a:cubicBezTo>
                    <a:cubicBezTo>
                      <a:pt x="33591" y="0"/>
                      <a:pt x="38694" y="3303"/>
                      <a:pt x="39762" y="3837"/>
                    </a:cubicBezTo>
                    <a:cubicBezTo>
                      <a:pt x="40863" y="4370"/>
                      <a:pt x="40129" y="5705"/>
                      <a:pt x="39595" y="7272"/>
                    </a:cubicBezTo>
                    <a:cubicBezTo>
                      <a:pt x="39028" y="8840"/>
                      <a:pt x="34158" y="24418"/>
                      <a:pt x="34158" y="24418"/>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flipH="1">
                <a:off x="4234908" y="5071425"/>
                <a:ext cx="1245142" cy="71967"/>
              </a:xfrm>
              <a:custGeom>
                <a:rect b="b" l="l" r="r" t="t"/>
                <a:pathLst>
                  <a:path extrusionOk="0" h="3170" w="54840">
                    <a:moveTo>
                      <a:pt x="1135" y="3169"/>
                    </a:moveTo>
                    <a:lnTo>
                      <a:pt x="53706" y="3169"/>
                    </a:lnTo>
                    <a:cubicBezTo>
                      <a:pt x="54340" y="3169"/>
                      <a:pt x="54840" y="2869"/>
                      <a:pt x="54840" y="2535"/>
                    </a:cubicBezTo>
                    <a:lnTo>
                      <a:pt x="54840" y="667"/>
                    </a:lnTo>
                    <a:cubicBezTo>
                      <a:pt x="54840" y="300"/>
                      <a:pt x="54340" y="0"/>
                      <a:pt x="53706" y="0"/>
                    </a:cubicBezTo>
                    <a:lnTo>
                      <a:pt x="1135" y="0"/>
                    </a:lnTo>
                    <a:cubicBezTo>
                      <a:pt x="535" y="0"/>
                      <a:pt x="1" y="300"/>
                      <a:pt x="1" y="667"/>
                    </a:cubicBezTo>
                    <a:lnTo>
                      <a:pt x="1" y="2535"/>
                    </a:lnTo>
                    <a:cubicBezTo>
                      <a:pt x="1" y="2869"/>
                      <a:pt x="535" y="3169"/>
                      <a:pt x="1135" y="3169"/>
                    </a:cubicBezTo>
                    <a:close/>
                  </a:path>
                </a:pathLst>
              </a:custGeom>
              <a:solidFill>
                <a:srgbClr val="FB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flipH="1">
                <a:off x="5022567" y="5071425"/>
                <a:ext cx="457483" cy="71967"/>
              </a:xfrm>
              <a:custGeom>
                <a:rect b="b" l="l" r="r" t="t"/>
                <a:pathLst>
                  <a:path extrusionOk="0" h="3170" w="20149">
                    <a:moveTo>
                      <a:pt x="1135" y="3169"/>
                    </a:moveTo>
                    <a:lnTo>
                      <a:pt x="19014" y="3169"/>
                    </a:lnTo>
                    <a:cubicBezTo>
                      <a:pt x="19615" y="3169"/>
                      <a:pt x="20149" y="2869"/>
                      <a:pt x="20149" y="2535"/>
                    </a:cubicBezTo>
                    <a:lnTo>
                      <a:pt x="20149" y="667"/>
                    </a:lnTo>
                    <a:cubicBezTo>
                      <a:pt x="20149" y="300"/>
                      <a:pt x="19615" y="0"/>
                      <a:pt x="19014" y="0"/>
                    </a:cubicBezTo>
                    <a:lnTo>
                      <a:pt x="1135" y="0"/>
                    </a:lnTo>
                    <a:cubicBezTo>
                      <a:pt x="535" y="0"/>
                      <a:pt x="1" y="300"/>
                      <a:pt x="1" y="667"/>
                    </a:cubicBezTo>
                    <a:lnTo>
                      <a:pt x="1" y="2535"/>
                    </a:lnTo>
                    <a:cubicBezTo>
                      <a:pt x="1" y="2869"/>
                      <a:pt x="535" y="3169"/>
                      <a:pt x="1135" y="3169"/>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flipH="1">
                <a:off x="4203851" y="4622369"/>
                <a:ext cx="1251204" cy="449101"/>
              </a:xfrm>
              <a:custGeom>
                <a:rect b="b" l="l" r="r" t="t"/>
                <a:pathLst>
                  <a:path extrusionOk="0" h="19782" w="55107">
                    <a:moveTo>
                      <a:pt x="23284" y="9174"/>
                    </a:moveTo>
                    <a:cubicBezTo>
                      <a:pt x="23451" y="9741"/>
                      <a:pt x="25085" y="12476"/>
                      <a:pt x="23951" y="13143"/>
                    </a:cubicBezTo>
                    <a:cubicBezTo>
                      <a:pt x="22817" y="13810"/>
                      <a:pt x="19181" y="16179"/>
                      <a:pt x="17146" y="16179"/>
                    </a:cubicBezTo>
                    <a:lnTo>
                      <a:pt x="5405" y="16179"/>
                    </a:lnTo>
                    <a:cubicBezTo>
                      <a:pt x="1" y="16179"/>
                      <a:pt x="1235" y="14577"/>
                      <a:pt x="1235" y="14577"/>
                    </a:cubicBezTo>
                    <a:cubicBezTo>
                      <a:pt x="401" y="15311"/>
                      <a:pt x="34" y="16045"/>
                      <a:pt x="34" y="16646"/>
                    </a:cubicBezTo>
                    <a:lnTo>
                      <a:pt x="34" y="19781"/>
                    </a:lnTo>
                    <a:lnTo>
                      <a:pt x="52605" y="19781"/>
                    </a:lnTo>
                    <a:cubicBezTo>
                      <a:pt x="52605" y="19781"/>
                      <a:pt x="54840" y="17580"/>
                      <a:pt x="54840" y="12309"/>
                    </a:cubicBezTo>
                    <a:cubicBezTo>
                      <a:pt x="54840" y="7072"/>
                      <a:pt x="55107" y="4037"/>
                      <a:pt x="54239" y="3203"/>
                    </a:cubicBezTo>
                    <a:cubicBezTo>
                      <a:pt x="53339" y="2369"/>
                      <a:pt x="52738" y="2802"/>
                      <a:pt x="52738" y="2802"/>
                    </a:cubicBezTo>
                    <a:cubicBezTo>
                      <a:pt x="48635" y="5838"/>
                      <a:pt x="43699" y="3670"/>
                      <a:pt x="41130" y="2435"/>
                    </a:cubicBezTo>
                    <a:cubicBezTo>
                      <a:pt x="40830" y="2335"/>
                      <a:pt x="40596" y="2202"/>
                      <a:pt x="40329" y="2068"/>
                    </a:cubicBezTo>
                    <a:cubicBezTo>
                      <a:pt x="38228" y="968"/>
                      <a:pt x="36960" y="0"/>
                      <a:pt x="35092" y="934"/>
                    </a:cubicBezTo>
                    <a:cubicBezTo>
                      <a:pt x="32991" y="1935"/>
                      <a:pt x="25652" y="6438"/>
                      <a:pt x="24451" y="7139"/>
                    </a:cubicBezTo>
                    <a:cubicBezTo>
                      <a:pt x="23284" y="7839"/>
                      <a:pt x="23117" y="8640"/>
                      <a:pt x="23284" y="9174"/>
                    </a:cubicBezTo>
                    <a:close/>
                  </a:path>
                </a:pathLst>
              </a:custGeom>
              <a:solidFill>
                <a:srgbClr val="A7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flipH="1">
                <a:off x="4203852" y="4695059"/>
                <a:ext cx="1250432" cy="377157"/>
              </a:xfrm>
              <a:custGeom>
                <a:rect b="b" l="l" r="r" t="t"/>
                <a:pathLst>
                  <a:path extrusionOk="0" h="16613" w="55073">
                    <a:moveTo>
                      <a:pt x="0" y="14244"/>
                    </a:moveTo>
                    <a:lnTo>
                      <a:pt x="0" y="16612"/>
                    </a:lnTo>
                    <a:lnTo>
                      <a:pt x="52571" y="16612"/>
                    </a:lnTo>
                    <a:cubicBezTo>
                      <a:pt x="52571" y="16612"/>
                      <a:pt x="54806" y="14378"/>
                      <a:pt x="54806" y="9107"/>
                    </a:cubicBezTo>
                    <a:cubicBezTo>
                      <a:pt x="54806" y="3870"/>
                      <a:pt x="55073" y="868"/>
                      <a:pt x="54205" y="1"/>
                    </a:cubicBezTo>
                    <a:cubicBezTo>
                      <a:pt x="54305" y="1702"/>
                      <a:pt x="53271" y="3570"/>
                      <a:pt x="51470" y="3570"/>
                    </a:cubicBezTo>
                    <a:lnTo>
                      <a:pt x="40996" y="3570"/>
                    </a:lnTo>
                    <a:cubicBezTo>
                      <a:pt x="37160" y="3570"/>
                      <a:pt x="36393" y="5338"/>
                      <a:pt x="36393" y="5338"/>
                    </a:cubicBezTo>
                    <a:cubicBezTo>
                      <a:pt x="36393" y="5338"/>
                      <a:pt x="34425" y="8673"/>
                      <a:pt x="33024" y="11008"/>
                    </a:cubicBezTo>
                    <a:cubicBezTo>
                      <a:pt x="31656" y="13343"/>
                      <a:pt x="29321" y="14945"/>
                      <a:pt x="27620" y="14945"/>
                    </a:cubicBezTo>
                    <a:lnTo>
                      <a:pt x="2335" y="14945"/>
                    </a:lnTo>
                    <a:cubicBezTo>
                      <a:pt x="1134" y="14945"/>
                      <a:pt x="434" y="14611"/>
                      <a:pt x="0" y="14244"/>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flipH="1">
                <a:off x="4655339" y="4599645"/>
                <a:ext cx="232522" cy="197671"/>
              </a:xfrm>
              <a:custGeom>
                <a:rect b="b" l="l" r="r" t="t"/>
                <a:pathLst>
                  <a:path extrusionOk="0" h="8707" w="10241">
                    <a:moveTo>
                      <a:pt x="9540" y="3170"/>
                    </a:moveTo>
                    <a:cubicBezTo>
                      <a:pt x="9740" y="3303"/>
                      <a:pt x="10007" y="3270"/>
                      <a:pt x="10141" y="3103"/>
                    </a:cubicBezTo>
                    <a:cubicBezTo>
                      <a:pt x="10241" y="2903"/>
                      <a:pt x="10174" y="2669"/>
                      <a:pt x="9974" y="2536"/>
                    </a:cubicBezTo>
                    <a:lnTo>
                      <a:pt x="6672" y="401"/>
                    </a:lnTo>
                    <a:lnTo>
                      <a:pt x="6505" y="1"/>
                    </a:lnTo>
                    <a:lnTo>
                      <a:pt x="5804" y="734"/>
                    </a:lnTo>
                    <a:lnTo>
                      <a:pt x="5938" y="835"/>
                    </a:lnTo>
                    <a:lnTo>
                      <a:pt x="7305" y="4204"/>
                    </a:lnTo>
                    <a:cubicBezTo>
                      <a:pt x="7372" y="4437"/>
                      <a:pt x="7639" y="4571"/>
                      <a:pt x="7872" y="4504"/>
                    </a:cubicBezTo>
                    <a:cubicBezTo>
                      <a:pt x="8106" y="4470"/>
                      <a:pt x="8206" y="4270"/>
                      <a:pt x="8139" y="4037"/>
                    </a:cubicBezTo>
                    <a:lnTo>
                      <a:pt x="7172" y="1635"/>
                    </a:lnTo>
                    <a:close/>
                    <a:moveTo>
                      <a:pt x="0" y="6405"/>
                    </a:moveTo>
                    <a:cubicBezTo>
                      <a:pt x="200" y="6238"/>
                      <a:pt x="434" y="6038"/>
                      <a:pt x="634" y="5838"/>
                    </a:cubicBezTo>
                    <a:lnTo>
                      <a:pt x="1568" y="8173"/>
                    </a:lnTo>
                    <a:cubicBezTo>
                      <a:pt x="1668" y="8373"/>
                      <a:pt x="1568" y="8607"/>
                      <a:pt x="1334" y="8640"/>
                    </a:cubicBezTo>
                    <a:cubicBezTo>
                      <a:pt x="1101" y="8707"/>
                      <a:pt x="834" y="8540"/>
                      <a:pt x="734" y="8340"/>
                    </a:cubicBezTo>
                    <a:close/>
                    <a:moveTo>
                      <a:pt x="667" y="5805"/>
                    </a:moveTo>
                    <a:lnTo>
                      <a:pt x="3002" y="7272"/>
                    </a:lnTo>
                    <a:cubicBezTo>
                      <a:pt x="3202" y="7406"/>
                      <a:pt x="3469" y="7406"/>
                      <a:pt x="3603" y="7206"/>
                    </a:cubicBezTo>
                    <a:cubicBezTo>
                      <a:pt x="3703" y="7039"/>
                      <a:pt x="3636" y="6772"/>
                      <a:pt x="3436" y="6639"/>
                    </a:cubicBezTo>
                    <a:lnTo>
                      <a:pt x="1268" y="5238"/>
                    </a:lnTo>
                    <a:cubicBezTo>
                      <a:pt x="1068" y="5438"/>
                      <a:pt x="867" y="5605"/>
                      <a:pt x="667" y="5805"/>
                    </a:cubicBezTo>
                    <a:close/>
                    <a:moveTo>
                      <a:pt x="2969" y="3603"/>
                    </a:moveTo>
                    <a:cubicBezTo>
                      <a:pt x="3269" y="3336"/>
                      <a:pt x="3536" y="3036"/>
                      <a:pt x="3836" y="2736"/>
                    </a:cubicBezTo>
                    <a:lnTo>
                      <a:pt x="6705" y="4604"/>
                    </a:lnTo>
                    <a:cubicBezTo>
                      <a:pt x="6905" y="4737"/>
                      <a:pt x="6972" y="4971"/>
                      <a:pt x="6872" y="5171"/>
                    </a:cubicBezTo>
                    <a:cubicBezTo>
                      <a:pt x="6738" y="5338"/>
                      <a:pt x="6471" y="5371"/>
                      <a:pt x="6271" y="5238"/>
                    </a:cubicBezTo>
                    <a:lnTo>
                      <a:pt x="3870" y="3703"/>
                    </a:lnTo>
                    <a:lnTo>
                      <a:pt x="4870" y="6105"/>
                    </a:lnTo>
                    <a:cubicBezTo>
                      <a:pt x="4937" y="6338"/>
                      <a:pt x="4837" y="6539"/>
                      <a:pt x="4603" y="6605"/>
                    </a:cubicBezTo>
                    <a:cubicBezTo>
                      <a:pt x="4370" y="6639"/>
                      <a:pt x="4103" y="6505"/>
                      <a:pt x="4036" y="6272"/>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flipH="1">
                <a:off x="2909843" y="2971549"/>
                <a:ext cx="268146" cy="368825"/>
              </a:xfrm>
              <a:custGeom>
                <a:rect b="b" l="l" r="r" t="t"/>
                <a:pathLst>
                  <a:path extrusionOk="0" h="16246" w="11810">
                    <a:moveTo>
                      <a:pt x="9641" y="2135"/>
                    </a:moveTo>
                    <a:lnTo>
                      <a:pt x="6238" y="201"/>
                    </a:lnTo>
                    <a:cubicBezTo>
                      <a:pt x="6238" y="201"/>
                      <a:pt x="5538" y="1"/>
                      <a:pt x="5038" y="267"/>
                    </a:cubicBezTo>
                    <a:cubicBezTo>
                      <a:pt x="5038" y="267"/>
                      <a:pt x="4170" y="9007"/>
                      <a:pt x="101" y="12309"/>
                    </a:cubicBezTo>
                    <a:cubicBezTo>
                      <a:pt x="101" y="12309"/>
                      <a:pt x="1" y="12876"/>
                      <a:pt x="301" y="13143"/>
                    </a:cubicBezTo>
                    <a:cubicBezTo>
                      <a:pt x="601" y="13444"/>
                      <a:pt x="4237" y="15979"/>
                      <a:pt x="4237" y="15979"/>
                    </a:cubicBezTo>
                    <a:cubicBezTo>
                      <a:pt x="4237" y="15979"/>
                      <a:pt x="5771" y="16246"/>
                      <a:pt x="7206" y="15345"/>
                    </a:cubicBezTo>
                    <a:cubicBezTo>
                      <a:pt x="8607" y="14411"/>
                      <a:pt x="11809" y="8273"/>
                      <a:pt x="11742" y="7473"/>
                    </a:cubicBezTo>
                    <a:cubicBezTo>
                      <a:pt x="11676" y="6705"/>
                      <a:pt x="9641" y="2135"/>
                      <a:pt x="9641" y="2135"/>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flipH="1">
                <a:off x="1377476" y="3182831"/>
                <a:ext cx="3140102" cy="1960656"/>
              </a:xfrm>
              <a:custGeom>
                <a:rect b="b" l="l" r="r" t="t"/>
                <a:pathLst>
                  <a:path extrusionOk="0" h="86363" w="138300">
                    <a:moveTo>
                      <a:pt x="138300" y="68716"/>
                    </a:moveTo>
                    <a:cubicBezTo>
                      <a:pt x="138300" y="68716"/>
                      <a:pt x="135998" y="86362"/>
                      <a:pt x="121254" y="86362"/>
                    </a:cubicBezTo>
                    <a:lnTo>
                      <a:pt x="104642" y="86362"/>
                    </a:lnTo>
                    <a:cubicBezTo>
                      <a:pt x="98538" y="86362"/>
                      <a:pt x="84461" y="70684"/>
                      <a:pt x="73687" y="57074"/>
                    </a:cubicBezTo>
                    <a:cubicBezTo>
                      <a:pt x="62879" y="43431"/>
                      <a:pt x="57775" y="33791"/>
                      <a:pt x="57775" y="33791"/>
                    </a:cubicBezTo>
                    <a:cubicBezTo>
                      <a:pt x="55140" y="38228"/>
                      <a:pt x="27254" y="60477"/>
                      <a:pt x="20716" y="66281"/>
                    </a:cubicBezTo>
                    <a:cubicBezTo>
                      <a:pt x="19448" y="67449"/>
                      <a:pt x="13911" y="73886"/>
                      <a:pt x="12910" y="73886"/>
                    </a:cubicBezTo>
                    <a:cubicBezTo>
                      <a:pt x="12910" y="73886"/>
                      <a:pt x="5538" y="74387"/>
                      <a:pt x="1" y="70551"/>
                    </a:cubicBezTo>
                    <a:cubicBezTo>
                      <a:pt x="1" y="70551"/>
                      <a:pt x="1735" y="63079"/>
                      <a:pt x="2102" y="62612"/>
                    </a:cubicBezTo>
                    <a:cubicBezTo>
                      <a:pt x="18714" y="41864"/>
                      <a:pt x="37227" y="18547"/>
                      <a:pt x="46401" y="9274"/>
                    </a:cubicBezTo>
                    <a:cubicBezTo>
                      <a:pt x="55574" y="0"/>
                      <a:pt x="64981" y="5104"/>
                      <a:pt x="86262" y="20148"/>
                    </a:cubicBezTo>
                    <a:cubicBezTo>
                      <a:pt x="107578" y="35192"/>
                      <a:pt x="138300" y="68716"/>
                      <a:pt x="138300" y="68716"/>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flipH="1">
                <a:off x="2103369" y="2690620"/>
                <a:ext cx="299933" cy="846667"/>
              </a:xfrm>
              <a:custGeom>
                <a:rect b="b" l="l" r="r" t="t"/>
                <a:pathLst>
                  <a:path extrusionOk="0" h="37294" w="13210">
                    <a:moveTo>
                      <a:pt x="12909" y="1234"/>
                    </a:moveTo>
                    <a:lnTo>
                      <a:pt x="11475" y="0"/>
                    </a:lnTo>
                    <a:cubicBezTo>
                      <a:pt x="11475" y="0"/>
                      <a:pt x="3402" y="17413"/>
                      <a:pt x="1701" y="27353"/>
                    </a:cubicBezTo>
                    <a:cubicBezTo>
                      <a:pt x="0" y="37293"/>
                      <a:pt x="7539" y="36159"/>
                      <a:pt x="7539" y="36159"/>
                    </a:cubicBezTo>
                    <a:cubicBezTo>
                      <a:pt x="7539" y="36159"/>
                      <a:pt x="12909" y="33024"/>
                      <a:pt x="13076" y="29054"/>
                    </a:cubicBezTo>
                    <a:cubicBezTo>
                      <a:pt x="13209" y="25085"/>
                      <a:pt x="12909" y="1234"/>
                      <a:pt x="12909" y="1234"/>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flipH="1">
                <a:off x="1443753" y="1372987"/>
                <a:ext cx="609697" cy="760352"/>
              </a:xfrm>
              <a:custGeom>
                <a:rect b="b" l="l" r="r" t="t"/>
                <a:pathLst>
                  <a:path extrusionOk="0" h="33492" w="26853">
                    <a:moveTo>
                      <a:pt x="5737" y="1"/>
                    </a:moveTo>
                    <a:cubicBezTo>
                      <a:pt x="5737" y="1"/>
                      <a:pt x="13643" y="12443"/>
                      <a:pt x="25518" y="17513"/>
                    </a:cubicBezTo>
                    <a:cubicBezTo>
                      <a:pt x="25518" y="17513"/>
                      <a:pt x="26853" y="26153"/>
                      <a:pt x="20982" y="29822"/>
                    </a:cubicBezTo>
                    <a:cubicBezTo>
                      <a:pt x="15077" y="33491"/>
                      <a:pt x="6004" y="30522"/>
                      <a:pt x="6004" y="30522"/>
                    </a:cubicBezTo>
                    <a:lnTo>
                      <a:pt x="0" y="21716"/>
                    </a:ln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flipH="1">
                <a:off x="1837596" y="1530489"/>
                <a:ext cx="205253" cy="382469"/>
              </a:xfrm>
              <a:custGeom>
                <a:rect b="b" l="l" r="r" t="t"/>
                <a:pathLst>
                  <a:path extrusionOk="0" h="16847" w="9040">
                    <a:moveTo>
                      <a:pt x="967" y="16846"/>
                    </a:moveTo>
                    <a:lnTo>
                      <a:pt x="0" y="15445"/>
                    </a:lnTo>
                    <a:cubicBezTo>
                      <a:pt x="834" y="12143"/>
                      <a:pt x="2202" y="6372"/>
                      <a:pt x="2202" y="5972"/>
                    </a:cubicBezTo>
                    <a:cubicBezTo>
                      <a:pt x="2202" y="5405"/>
                      <a:pt x="5971" y="1"/>
                      <a:pt x="5971" y="1"/>
                    </a:cubicBezTo>
                    <a:lnTo>
                      <a:pt x="9040" y="68"/>
                    </a:lnTo>
                    <a:lnTo>
                      <a:pt x="8973" y="12076"/>
                    </a:ln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flipH="1">
                <a:off x="744630" y="1954551"/>
                <a:ext cx="1685937" cy="2981497"/>
              </a:xfrm>
              <a:custGeom>
                <a:rect b="b" l="l" r="r" t="t"/>
                <a:pathLst>
                  <a:path extrusionOk="0" h="131329" w="74254">
                    <a:moveTo>
                      <a:pt x="51537" y="13344"/>
                    </a:moveTo>
                    <a:cubicBezTo>
                      <a:pt x="51537" y="13344"/>
                      <a:pt x="74253" y="53739"/>
                      <a:pt x="53805" y="114449"/>
                    </a:cubicBezTo>
                    <a:cubicBezTo>
                      <a:pt x="53805" y="114449"/>
                      <a:pt x="51670" y="119853"/>
                      <a:pt x="51971" y="124390"/>
                    </a:cubicBezTo>
                    <a:cubicBezTo>
                      <a:pt x="52237" y="128926"/>
                      <a:pt x="36626" y="131328"/>
                      <a:pt x="29688" y="119286"/>
                    </a:cubicBezTo>
                    <a:cubicBezTo>
                      <a:pt x="22716" y="107211"/>
                      <a:pt x="27386" y="107645"/>
                      <a:pt x="19748" y="100106"/>
                    </a:cubicBezTo>
                    <a:cubicBezTo>
                      <a:pt x="12075" y="92567"/>
                      <a:pt x="0" y="83361"/>
                      <a:pt x="0" y="83361"/>
                    </a:cubicBezTo>
                    <a:cubicBezTo>
                      <a:pt x="0" y="83361"/>
                      <a:pt x="3269" y="77390"/>
                      <a:pt x="9807" y="76255"/>
                    </a:cubicBezTo>
                    <a:cubicBezTo>
                      <a:pt x="9807" y="76255"/>
                      <a:pt x="9807" y="72419"/>
                      <a:pt x="12009" y="71652"/>
                    </a:cubicBezTo>
                    <a:cubicBezTo>
                      <a:pt x="12009" y="71652"/>
                      <a:pt x="8373" y="58576"/>
                      <a:pt x="8673" y="49636"/>
                    </a:cubicBezTo>
                    <a:cubicBezTo>
                      <a:pt x="8940" y="40697"/>
                      <a:pt x="14044" y="25352"/>
                      <a:pt x="22716" y="13978"/>
                    </a:cubicBezTo>
                    <a:cubicBezTo>
                      <a:pt x="22716" y="13978"/>
                      <a:pt x="23784" y="10642"/>
                      <a:pt x="22450" y="8107"/>
                    </a:cubicBezTo>
                    <a:cubicBezTo>
                      <a:pt x="21082" y="5538"/>
                      <a:pt x="20882" y="4537"/>
                      <a:pt x="21516" y="3270"/>
                    </a:cubicBezTo>
                    <a:cubicBezTo>
                      <a:pt x="21516" y="3270"/>
                      <a:pt x="24084" y="3270"/>
                      <a:pt x="26186" y="1702"/>
                    </a:cubicBezTo>
                    <a:cubicBezTo>
                      <a:pt x="28320" y="134"/>
                      <a:pt x="33658" y="1"/>
                      <a:pt x="33658" y="1"/>
                    </a:cubicBezTo>
                    <a:close/>
                  </a:path>
                </a:pathLst>
              </a:custGeom>
              <a:solidFill>
                <a:srgbClr val="55A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flipH="1">
                <a:off x="1289186" y="3107099"/>
                <a:ext cx="1141380" cy="1755425"/>
              </a:xfrm>
              <a:custGeom>
                <a:rect b="b" l="l" r="r" t="t"/>
                <a:pathLst>
                  <a:path extrusionOk="0" h="77323" w="50270">
                    <a:moveTo>
                      <a:pt x="44232" y="77323"/>
                    </a:moveTo>
                    <a:cubicBezTo>
                      <a:pt x="39362" y="77189"/>
                      <a:pt x="33324" y="74821"/>
                      <a:pt x="29688" y="68516"/>
                    </a:cubicBezTo>
                    <a:cubicBezTo>
                      <a:pt x="22716" y="56441"/>
                      <a:pt x="27386" y="56875"/>
                      <a:pt x="19748" y="49336"/>
                    </a:cubicBezTo>
                    <a:cubicBezTo>
                      <a:pt x="12075" y="41797"/>
                      <a:pt x="0" y="32591"/>
                      <a:pt x="0" y="32591"/>
                    </a:cubicBezTo>
                    <a:cubicBezTo>
                      <a:pt x="0" y="32591"/>
                      <a:pt x="3269" y="26620"/>
                      <a:pt x="9807" y="25485"/>
                    </a:cubicBezTo>
                    <a:cubicBezTo>
                      <a:pt x="9807" y="25485"/>
                      <a:pt x="9807" y="21649"/>
                      <a:pt x="12009" y="20849"/>
                    </a:cubicBezTo>
                    <a:lnTo>
                      <a:pt x="11942" y="20682"/>
                    </a:lnTo>
                    <a:lnTo>
                      <a:pt x="29088" y="26686"/>
                    </a:lnTo>
                    <a:lnTo>
                      <a:pt x="47267" y="1"/>
                    </a:lnTo>
                    <a:lnTo>
                      <a:pt x="50269" y="8206"/>
                    </a:lnTo>
                    <a:cubicBezTo>
                      <a:pt x="50269" y="8206"/>
                      <a:pt x="37894" y="46000"/>
                      <a:pt x="35359" y="53973"/>
                    </a:cubicBezTo>
                    <a:cubicBezTo>
                      <a:pt x="33024" y="61178"/>
                      <a:pt x="32590" y="71452"/>
                      <a:pt x="44232" y="77323"/>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flipH="1">
                <a:off x="1169421" y="2366512"/>
                <a:ext cx="1963892" cy="1783440"/>
              </a:xfrm>
              <a:custGeom>
                <a:rect b="b" l="l" r="r" t="t"/>
                <a:pathLst>
                  <a:path extrusionOk="0" h="78557" w="86496">
                    <a:moveTo>
                      <a:pt x="55274" y="16645"/>
                    </a:moveTo>
                    <a:cubicBezTo>
                      <a:pt x="51271" y="31256"/>
                      <a:pt x="52305" y="46900"/>
                      <a:pt x="52305" y="46900"/>
                    </a:cubicBezTo>
                    <a:cubicBezTo>
                      <a:pt x="52305" y="46900"/>
                      <a:pt x="50837" y="46066"/>
                      <a:pt x="50737" y="48235"/>
                    </a:cubicBezTo>
                    <a:cubicBezTo>
                      <a:pt x="44232" y="40996"/>
                      <a:pt x="29722" y="42264"/>
                      <a:pt x="16212" y="28654"/>
                    </a:cubicBezTo>
                    <a:cubicBezTo>
                      <a:pt x="13544" y="25985"/>
                      <a:pt x="7673" y="28787"/>
                      <a:pt x="7673" y="28787"/>
                    </a:cubicBezTo>
                    <a:cubicBezTo>
                      <a:pt x="7673" y="28787"/>
                      <a:pt x="9107" y="36660"/>
                      <a:pt x="2269" y="42631"/>
                    </a:cubicBezTo>
                    <a:cubicBezTo>
                      <a:pt x="2269" y="42631"/>
                      <a:pt x="1" y="50870"/>
                      <a:pt x="13210" y="58242"/>
                    </a:cubicBezTo>
                    <a:cubicBezTo>
                      <a:pt x="26420" y="65647"/>
                      <a:pt x="40330" y="67749"/>
                      <a:pt x="48002" y="73153"/>
                    </a:cubicBezTo>
                    <a:cubicBezTo>
                      <a:pt x="55674" y="78556"/>
                      <a:pt x="61912" y="77556"/>
                      <a:pt x="66448" y="72719"/>
                    </a:cubicBezTo>
                    <a:cubicBezTo>
                      <a:pt x="71018" y="67915"/>
                      <a:pt x="86496" y="33991"/>
                      <a:pt x="84628" y="21182"/>
                    </a:cubicBezTo>
                    <a:cubicBezTo>
                      <a:pt x="81559" y="0"/>
                      <a:pt x="59310" y="2035"/>
                      <a:pt x="55274" y="16645"/>
                    </a:cubicBezTo>
                    <a:close/>
                  </a:path>
                </a:pathLst>
              </a:custGeom>
              <a:solidFill>
                <a:srgbClr val="55A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flipH="1">
                <a:off x="1258224" y="3008666"/>
                <a:ext cx="690732" cy="450599"/>
              </a:xfrm>
              <a:custGeom>
                <a:rect b="b" l="l" r="r" t="t"/>
                <a:pathLst>
                  <a:path extrusionOk="0" h="19848" w="30422">
                    <a:moveTo>
                      <a:pt x="868" y="0"/>
                    </a:moveTo>
                    <a:cubicBezTo>
                      <a:pt x="667" y="1434"/>
                      <a:pt x="534" y="2869"/>
                      <a:pt x="401" y="4236"/>
                    </a:cubicBezTo>
                    <a:cubicBezTo>
                      <a:pt x="5871" y="4937"/>
                      <a:pt x="17479" y="6905"/>
                      <a:pt x="29154" y="12209"/>
                    </a:cubicBezTo>
                    <a:cubicBezTo>
                      <a:pt x="29621" y="10808"/>
                      <a:pt x="30022" y="9407"/>
                      <a:pt x="30422" y="8073"/>
                    </a:cubicBezTo>
                    <a:cubicBezTo>
                      <a:pt x="18380" y="2702"/>
                      <a:pt x="6472" y="701"/>
                      <a:pt x="868" y="0"/>
                    </a:cubicBezTo>
                    <a:close/>
                    <a:moveTo>
                      <a:pt x="167" y="8106"/>
                    </a:moveTo>
                    <a:cubicBezTo>
                      <a:pt x="6105" y="8940"/>
                      <a:pt x="16912" y="11008"/>
                      <a:pt x="27954" y="15811"/>
                    </a:cubicBezTo>
                    <a:cubicBezTo>
                      <a:pt x="27487" y="17146"/>
                      <a:pt x="26986" y="18513"/>
                      <a:pt x="26486" y="19848"/>
                    </a:cubicBezTo>
                    <a:cubicBezTo>
                      <a:pt x="16045" y="15244"/>
                      <a:pt x="5804" y="13243"/>
                      <a:pt x="0" y="12409"/>
                    </a:cubicBezTo>
                    <a:cubicBezTo>
                      <a:pt x="34" y="11141"/>
                      <a:pt x="67" y="9674"/>
                      <a:pt x="167" y="81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flipH="1">
                <a:off x="1870808" y="1122341"/>
                <a:ext cx="783164" cy="908009"/>
              </a:xfrm>
              <a:custGeom>
                <a:rect b="b" l="l" r="r" t="t"/>
                <a:pathLst>
                  <a:path extrusionOk="0" h="39996" w="34493">
                    <a:moveTo>
                      <a:pt x="4170" y="1868"/>
                    </a:moveTo>
                    <a:cubicBezTo>
                      <a:pt x="4170" y="1868"/>
                      <a:pt x="1" y="5538"/>
                      <a:pt x="2870" y="13276"/>
                    </a:cubicBezTo>
                    <a:cubicBezTo>
                      <a:pt x="5772" y="21049"/>
                      <a:pt x="7873" y="24151"/>
                      <a:pt x="5104" y="27687"/>
                    </a:cubicBezTo>
                    <a:cubicBezTo>
                      <a:pt x="5104" y="27687"/>
                      <a:pt x="4738" y="28354"/>
                      <a:pt x="5238" y="28754"/>
                    </a:cubicBezTo>
                    <a:cubicBezTo>
                      <a:pt x="5738" y="29154"/>
                      <a:pt x="7540" y="29855"/>
                      <a:pt x="8574" y="30422"/>
                    </a:cubicBezTo>
                    <a:cubicBezTo>
                      <a:pt x="9608" y="30956"/>
                      <a:pt x="13310" y="36526"/>
                      <a:pt x="15579" y="38261"/>
                    </a:cubicBezTo>
                    <a:cubicBezTo>
                      <a:pt x="17847" y="39996"/>
                      <a:pt x="22850" y="38628"/>
                      <a:pt x="27020" y="33791"/>
                    </a:cubicBezTo>
                    <a:cubicBezTo>
                      <a:pt x="31190" y="28921"/>
                      <a:pt x="34492" y="16979"/>
                      <a:pt x="33024" y="12242"/>
                    </a:cubicBezTo>
                    <a:cubicBezTo>
                      <a:pt x="31590" y="7506"/>
                      <a:pt x="12510" y="0"/>
                      <a:pt x="4170" y="1868"/>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flipH="1">
                <a:off x="160656" y="678575"/>
                <a:ext cx="2564484" cy="2753541"/>
              </a:xfrm>
              <a:custGeom>
                <a:rect b="b" l="l" r="r" t="t"/>
                <a:pathLst>
                  <a:path extrusionOk="0" h="121288" w="112948">
                    <a:moveTo>
                      <a:pt x="24818" y="32591"/>
                    </a:moveTo>
                    <a:cubicBezTo>
                      <a:pt x="24818" y="32591"/>
                      <a:pt x="16812" y="35560"/>
                      <a:pt x="9741" y="30990"/>
                    </a:cubicBezTo>
                    <a:cubicBezTo>
                      <a:pt x="2669" y="26420"/>
                      <a:pt x="0" y="19715"/>
                      <a:pt x="6171" y="13744"/>
                    </a:cubicBezTo>
                    <a:cubicBezTo>
                      <a:pt x="12309" y="7773"/>
                      <a:pt x="26853" y="1"/>
                      <a:pt x="39262" y="8807"/>
                    </a:cubicBezTo>
                    <a:cubicBezTo>
                      <a:pt x="51670" y="17647"/>
                      <a:pt x="45733" y="30990"/>
                      <a:pt x="64146" y="38829"/>
                    </a:cubicBezTo>
                    <a:cubicBezTo>
                      <a:pt x="73886" y="42965"/>
                      <a:pt x="81458" y="45767"/>
                      <a:pt x="86395" y="51071"/>
                    </a:cubicBezTo>
                    <a:cubicBezTo>
                      <a:pt x="112948" y="79525"/>
                      <a:pt x="61444" y="121288"/>
                      <a:pt x="43431" y="83294"/>
                    </a:cubicBezTo>
                    <a:cubicBezTo>
                      <a:pt x="31589" y="58309"/>
                      <a:pt x="45132" y="37795"/>
                      <a:pt x="24818" y="3259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flipH="1">
                <a:off x="4314458" y="4552699"/>
                <a:ext cx="927045" cy="572534"/>
              </a:xfrm>
              <a:custGeom>
                <a:rect b="b" l="l" r="r" t="t"/>
                <a:pathLst>
                  <a:path extrusionOk="0" h="25219" w="40830">
                    <a:moveTo>
                      <a:pt x="34125" y="24418"/>
                    </a:moveTo>
                    <a:cubicBezTo>
                      <a:pt x="34125" y="24418"/>
                      <a:pt x="1268" y="25219"/>
                      <a:pt x="0" y="22883"/>
                    </a:cubicBezTo>
                    <a:lnTo>
                      <a:pt x="0" y="19748"/>
                    </a:lnTo>
                    <a:cubicBezTo>
                      <a:pt x="0" y="18480"/>
                      <a:pt x="1501" y="16679"/>
                      <a:pt x="5571" y="15512"/>
                    </a:cubicBezTo>
                    <a:cubicBezTo>
                      <a:pt x="9641" y="14344"/>
                      <a:pt x="18380" y="12042"/>
                      <a:pt x="21049" y="11242"/>
                    </a:cubicBezTo>
                    <a:cubicBezTo>
                      <a:pt x="23717" y="10408"/>
                      <a:pt x="31389" y="2035"/>
                      <a:pt x="32490" y="1001"/>
                    </a:cubicBezTo>
                    <a:cubicBezTo>
                      <a:pt x="33558" y="0"/>
                      <a:pt x="38661" y="3303"/>
                      <a:pt x="39762" y="3837"/>
                    </a:cubicBezTo>
                    <a:cubicBezTo>
                      <a:pt x="40830" y="4370"/>
                      <a:pt x="40096" y="5705"/>
                      <a:pt x="39562" y="7272"/>
                    </a:cubicBezTo>
                    <a:cubicBezTo>
                      <a:pt x="39028" y="8840"/>
                      <a:pt x="34125" y="24418"/>
                      <a:pt x="34125" y="24418"/>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flipH="1">
                <a:off x="4022877" y="5071425"/>
                <a:ext cx="1244370" cy="71967"/>
              </a:xfrm>
              <a:custGeom>
                <a:rect b="b" l="l" r="r" t="t"/>
                <a:pathLst>
                  <a:path extrusionOk="0" h="3170" w="54806">
                    <a:moveTo>
                      <a:pt x="1134" y="3169"/>
                    </a:moveTo>
                    <a:lnTo>
                      <a:pt x="53672" y="3169"/>
                    </a:lnTo>
                    <a:cubicBezTo>
                      <a:pt x="54306" y="3169"/>
                      <a:pt x="54806" y="2869"/>
                      <a:pt x="54806" y="2535"/>
                    </a:cubicBezTo>
                    <a:lnTo>
                      <a:pt x="54806" y="667"/>
                    </a:lnTo>
                    <a:cubicBezTo>
                      <a:pt x="54806" y="300"/>
                      <a:pt x="54306" y="0"/>
                      <a:pt x="53672" y="0"/>
                    </a:cubicBezTo>
                    <a:lnTo>
                      <a:pt x="1134" y="0"/>
                    </a:lnTo>
                    <a:cubicBezTo>
                      <a:pt x="501" y="0"/>
                      <a:pt x="0" y="300"/>
                      <a:pt x="0" y="667"/>
                    </a:cubicBezTo>
                    <a:lnTo>
                      <a:pt x="0" y="2535"/>
                    </a:lnTo>
                    <a:cubicBezTo>
                      <a:pt x="0" y="2869"/>
                      <a:pt x="501" y="3169"/>
                      <a:pt x="1134" y="3169"/>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flipH="1">
                <a:off x="3991071" y="4622369"/>
                <a:ext cx="1251954" cy="449101"/>
              </a:xfrm>
              <a:custGeom>
                <a:rect b="b" l="l" r="r" t="t"/>
                <a:pathLst>
                  <a:path extrusionOk="0" h="19782" w="55140">
                    <a:moveTo>
                      <a:pt x="23284" y="9174"/>
                    </a:moveTo>
                    <a:cubicBezTo>
                      <a:pt x="23484" y="9741"/>
                      <a:pt x="25119" y="12476"/>
                      <a:pt x="23984" y="13143"/>
                    </a:cubicBezTo>
                    <a:cubicBezTo>
                      <a:pt x="22850" y="13810"/>
                      <a:pt x="19214" y="16179"/>
                      <a:pt x="17180" y="16179"/>
                    </a:cubicBezTo>
                    <a:lnTo>
                      <a:pt x="5405" y="16179"/>
                    </a:lnTo>
                    <a:cubicBezTo>
                      <a:pt x="1" y="16179"/>
                      <a:pt x="1268" y="14577"/>
                      <a:pt x="1268" y="14577"/>
                    </a:cubicBezTo>
                    <a:cubicBezTo>
                      <a:pt x="401" y="15311"/>
                      <a:pt x="67" y="16045"/>
                      <a:pt x="67" y="16646"/>
                    </a:cubicBezTo>
                    <a:lnTo>
                      <a:pt x="67" y="19781"/>
                    </a:lnTo>
                    <a:lnTo>
                      <a:pt x="52605" y="19781"/>
                    </a:lnTo>
                    <a:cubicBezTo>
                      <a:pt x="52605" y="19781"/>
                      <a:pt x="54840" y="17580"/>
                      <a:pt x="54840" y="12309"/>
                    </a:cubicBezTo>
                    <a:cubicBezTo>
                      <a:pt x="54840" y="7072"/>
                      <a:pt x="55140" y="4037"/>
                      <a:pt x="54239" y="3203"/>
                    </a:cubicBezTo>
                    <a:cubicBezTo>
                      <a:pt x="53372" y="2369"/>
                      <a:pt x="52738" y="2802"/>
                      <a:pt x="52738" y="2802"/>
                    </a:cubicBezTo>
                    <a:cubicBezTo>
                      <a:pt x="48669" y="5838"/>
                      <a:pt x="43732" y="3670"/>
                      <a:pt x="41130" y="2435"/>
                    </a:cubicBezTo>
                    <a:cubicBezTo>
                      <a:pt x="40863" y="2335"/>
                      <a:pt x="40596" y="2202"/>
                      <a:pt x="40329" y="2068"/>
                    </a:cubicBezTo>
                    <a:cubicBezTo>
                      <a:pt x="38261" y="968"/>
                      <a:pt x="36960" y="0"/>
                      <a:pt x="35092" y="934"/>
                    </a:cubicBezTo>
                    <a:cubicBezTo>
                      <a:pt x="32991" y="1935"/>
                      <a:pt x="25652" y="6438"/>
                      <a:pt x="24485" y="7139"/>
                    </a:cubicBezTo>
                    <a:cubicBezTo>
                      <a:pt x="23284" y="7839"/>
                      <a:pt x="23117" y="8640"/>
                      <a:pt x="23284" y="9174"/>
                    </a:cubicBezTo>
                    <a:close/>
                  </a:path>
                </a:pathLst>
              </a:custGeom>
              <a:solidFill>
                <a:srgbClr val="A7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flipH="1">
                <a:off x="3991071" y="4695059"/>
                <a:ext cx="1250432" cy="377157"/>
              </a:xfrm>
              <a:custGeom>
                <a:rect b="b" l="l" r="r" t="t"/>
                <a:pathLst>
                  <a:path extrusionOk="0" h="16613" w="55073">
                    <a:moveTo>
                      <a:pt x="0" y="14244"/>
                    </a:moveTo>
                    <a:lnTo>
                      <a:pt x="0" y="16612"/>
                    </a:lnTo>
                    <a:lnTo>
                      <a:pt x="52538" y="16612"/>
                    </a:lnTo>
                    <a:cubicBezTo>
                      <a:pt x="52538" y="16612"/>
                      <a:pt x="54773" y="14378"/>
                      <a:pt x="54773" y="9107"/>
                    </a:cubicBezTo>
                    <a:cubicBezTo>
                      <a:pt x="54773" y="3870"/>
                      <a:pt x="55073" y="868"/>
                      <a:pt x="54172" y="1"/>
                    </a:cubicBezTo>
                    <a:cubicBezTo>
                      <a:pt x="54306" y="1702"/>
                      <a:pt x="53272" y="3570"/>
                      <a:pt x="51437" y="3570"/>
                    </a:cubicBezTo>
                    <a:lnTo>
                      <a:pt x="40963" y="3570"/>
                    </a:lnTo>
                    <a:cubicBezTo>
                      <a:pt x="37127" y="3570"/>
                      <a:pt x="36360" y="5338"/>
                      <a:pt x="36360" y="5338"/>
                    </a:cubicBezTo>
                    <a:cubicBezTo>
                      <a:pt x="36360" y="5338"/>
                      <a:pt x="34425" y="8673"/>
                      <a:pt x="33024" y="11008"/>
                    </a:cubicBezTo>
                    <a:cubicBezTo>
                      <a:pt x="31623" y="13343"/>
                      <a:pt x="29288" y="14945"/>
                      <a:pt x="27587" y="14945"/>
                    </a:cubicBezTo>
                    <a:lnTo>
                      <a:pt x="2302" y="14945"/>
                    </a:lnTo>
                    <a:cubicBezTo>
                      <a:pt x="1101" y="14945"/>
                      <a:pt x="401" y="14611"/>
                      <a:pt x="0" y="14244"/>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flipH="1">
                <a:off x="4442535" y="4599645"/>
                <a:ext cx="233294" cy="197671"/>
              </a:xfrm>
              <a:custGeom>
                <a:rect b="b" l="l" r="r" t="t"/>
                <a:pathLst>
                  <a:path extrusionOk="0" h="8707" w="10275">
                    <a:moveTo>
                      <a:pt x="9540" y="3170"/>
                    </a:moveTo>
                    <a:cubicBezTo>
                      <a:pt x="9740" y="3303"/>
                      <a:pt x="10041" y="3270"/>
                      <a:pt x="10141" y="3103"/>
                    </a:cubicBezTo>
                    <a:cubicBezTo>
                      <a:pt x="10274" y="2903"/>
                      <a:pt x="10174" y="2669"/>
                      <a:pt x="9974" y="2536"/>
                    </a:cubicBezTo>
                    <a:lnTo>
                      <a:pt x="6672" y="401"/>
                    </a:lnTo>
                    <a:lnTo>
                      <a:pt x="6505" y="1"/>
                    </a:lnTo>
                    <a:lnTo>
                      <a:pt x="5804" y="734"/>
                    </a:lnTo>
                    <a:lnTo>
                      <a:pt x="5938" y="835"/>
                    </a:lnTo>
                    <a:lnTo>
                      <a:pt x="7305" y="4204"/>
                    </a:lnTo>
                    <a:cubicBezTo>
                      <a:pt x="7405" y="4437"/>
                      <a:pt x="7639" y="4571"/>
                      <a:pt x="7872" y="4504"/>
                    </a:cubicBezTo>
                    <a:cubicBezTo>
                      <a:pt x="8106" y="4470"/>
                      <a:pt x="8239" y="4270"/>
                      <a:pt x="8139" y="4037"/>
                    </a:cubicBezTo>
                    <a:lnTo>
                      <a:pt x="7172" y="1635"/>
                    </a:lnTo>
                    <a:close/>
                    <a:moveTo>
                      <a:pt x="0" y="6405"/>
                    </a:moveTo>
                    <a:cubicBezTo>
                      <a:pt x="200" y="6238"/>
                      <a:pt x="434" y="6038"/>
                      <a:pt x="667" y="5838"/>
                    </a:cubicBezTo>
                    <a:lnTo>
                      <a:pt x="1601" y="8173"/>
                    </a:lnTo>
                    <a:cubicBezTo>
                      <a:pt x="1701" y="8373"/>
                      <a:pt x="1568" y="8607"/>
                      <a:pt x="1334" y="8640"/>
                    </a:cubicBezTo>
                    <a:cubicBezTo>
                      <a:pt x="1101" y="8707"/>
                      <a:pt x="867" y="8540"/>
                      <a:pt x="767" y="8340"/>
                    </a:cubicBezTo>
                    <a:close/>
                    <a:moveTo>
                      <a:pt x="701" y="5805"/>
                    </a:moveTo>
                    <a:lnTo>
                      <a:pt x="3002" y="7272"/>
                    </a:lnTo>
                    <a:cubicBezTo>
                      <a:pt x="3202" y="7406"/>
                      <a:pt x="3469" y="7406"/>
                      <a:pt x="3603" y="7206"/>
                    </a:cubicBezTo>
                    <a:cubicBezTo>
                      <a:pt x="3736" y="7039"/>
                      <a:pt x="3636" y="6772"/>
                      <a:pt x="3436" y="6639"/>
                    </a:cubicBezTo>
                    <a:lnTo>
                      <a:pt x="1268" y="5238"/>
                    </a:lnTo>
                    <a:cubicBezTo>
                      <a:pt x="1068" y="5438"/>
                      <a:pt x="867" y="5605"/>
                      <a:pt x="701" y="5805"/>
                    </a:cubicBezTo>
                    <a:close/>
                    <a:moveTo>
                      <a:pt x="2969" y="3603"/>
                    </a:moveTo>
                    <a:cubicBezTo>
                      <a:pt x="3269" y="3336"/>
                      <a:pt x="3569" y="3036"/>
                      <a:pt x="3836" y="2736"/>
                    </a:cubicBezTo>
                    <a:lnTo>
                      <a:pt x="6705" y="4604"/>
                    </a:lnTo>
                    <a:cubicBezTo>
                      <a:pt x="6905" y="4737"/>
                      <a:pt x="7005" y="4971"/>
                      <a:pt x="6872" y="5171"/>
                    </a:cubicBezTo>
                    <a:cubicBezTo>
                      <a:pt x="6738" y="5338"/>
                      <a:pt x="6471" y="5371"/>
                      <a:pt x="6271" y="5238"/>
                    </a:cubicBezTo>
                    <a:lnTo>
                      <a:pt x="3903" y="3703"/>
                    </a:lnTo>
                    <a:lnTo>
                      <a:pt x="4870" y="6105"/>
                    </a:lnTo>
                    <a:cubicBezTo>
                      <a:pt x="4970" y="6338"/>
                      <a:pt x="4837" y="6539"/>
                      <a:pt x="4603" y="6605"/>
                    </a:cubicBezTo>
                    <a:cubicBezTo>
                      <a:pt x="4370" y="6639"/>
                      <a:pt x="4136" y="6505"/>
                      <a:pt x="4036" y="6272"/>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flipH="1">
                <a:off x="3455111" y="2736794"/>
                <a:ext cx="105283" cy="103773"/>
              </a:xfrm>
              <a:custGeom>
                <a:rect b="b" l="l" r="r" t="t"/>
                <a:pathLst>
                  <a:path extrusionOk="0" h="4571" w="4637">
                    <a:moveTo>
                      <a:pt x="200" y="1802"/>
                    </a:moveTo>
                    <a:cubicBezTo>
                      <a:pt x="234" y="1702"/>
                      <a:pt x="334" y="1602"/>
                      <a:pt x="467" y="1635"/>
                    </a:cubicBezTo>
                    <a:cubicBezTo>
                      <a:pt x="567" y="1635"/>
                      <a:pt x="667" y="1735"/>
                      <a:pt x="634" y="1869"/>
                    </a:cubicBezTo>
                    <a:cubicBezTo>
                      <a:pt x="634" y="1869"/>
                      <a:pt x="501" y="2936"/>
                      <a:pt x="467" y="3303"/>
                    </a:cubicBezTo>
                    <a:cubicBezTo>
                      <a:pt x="434" y="3437"/>
                      <a:pt x="467" y="3670"/>
                      <a:pt x="601" y="3837"/>
                    </a:cubicBezTo>
                    <a:cubicBezTo>
                      <a:pt x="701" y="3937"/>
                      <a:pt x="834" y="4037"/>
                      <a:pt x="1101" y="4104"/>
                    </a:cubicBezTo>
                    <a:cubicBezTo>
                      <a:pt x="1168" y="4137"/>
                      <a:pt x="1268" y="4137"/>
                      <a:pt x="1401" y="4104"/>
                    </a:cubicBezTo>
                    <a:cubicBezTo>
                      <a:pt x="1802" y="4070"/>
                      <a:pt x="2402" y="3904"/>
                      <a:pt x="2936" y="3503"/>
                    </a:cubicBezTo>
                    <a:cubicBezTo>
                      <a:pt x="3436" y="3103"/>
                      <a:pt x="3936" y="2503"/>
                      <a:pt x="4103" y="1602"/>
                    </a:cubicBezTo>
                    <a:cubicBezTo>
                      <a:pt x="4203" y="1202"/>
                      <a:pt x="4203" y="768"/>
                      <a:pt x="4170" y="268"/>
                    </a:cubicBezTo>
                    <a:cubicBezTo>
                      <a:pt x="4170" y="134"/>
                      <a:pt x="4237" y="34"/>
                      <a:pt x="4370" y="34"/>
                    </a:cubicBezTo>
                    <a:cubicBezTo>
                      <a:pt x="4470" y="1"/>
                      <a:pt x="4570" y="101"/>
                      <a:pt x="4604" y="201"/>
                    </a:cubicBezTo>
                    <a:cubicBezTo>
                      <a:pt x="4637" y="768"/>
                      <a:pt x="4604" y="1268"/>
                      <a:pt x="4537" y="1702"/>
                    </a:cubicBezTo>
                    <a:cubicBezTo>
                      <a:pt x="4303" y="2736"/>
                      <a:pt x="3770" y="3403"/>
                      <a:pt x="3169" y="3870"/>
                    </a:cubicBezTo>
                    <a:cubicBezTo>
                      <a:pt x="2569" y="4304"/>
                      <a:pt x="1902" y="4504"/>
                      <a:pt x="1435" y="4537"/>
                    </a:cubicBezTo>
                    <a:cubicBezTo>
                      <a:pt x="1268" y="4571"/>
                      <a:pt x="1134" y="4537"/>
                      <a:pt x="1001" y="4537"/>
                    </a:cubicBezTo>
                    <a:cubicBezTo>
                      <a:pt x="634" y="4437"/>
                      <a:pt x="401" y="4304"/>
                      <a:pt x="267" y="4104"/>
                    </a:cubicBezTo>
                    <a:cubicBezTo>
                      <a:pt x="34" y="3837"/>
                      <a:pt x="0" y="3503"/>
                      <a:pt x="34" y="3270"/>
                    </a:cubicBezTo>
                    <a:cubicBezTo>
                      <a:pt x="67" y="2936"/>
                      <a:pt x="200" y="1802"/>
                      <a:pt x="200" y="1802"/>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flipH="1">
                <a:off x="3433147" y="2750438"/>
                <a:ext cx="37145" cy="40161"/>
              </a:xfrm>
              <a:custGeom>
                <a:rect b="b" l="l" r="r" t="t"/>
                <a:pathLst>
                  <a:path extrusionOk="0" h="1769" w="1636">
                    <a:moveTo>
                      <a:pt x="268" y="1735"/>
                    </a:moveTo>
                    <a:cubicBezTo>
                      <a:pt x="168" y="1768"/>
                      <a:pt x="67" y="1702"/>
                      <a:pt x="34" y="1568"/>
                    </a:cubicBezTo>
                    <a:cubicBezTo>
                      <a:pt x="1" y="1468"/>
                      <a:pt x="67" y="1335"/>
                      <a:pt x="168" y="1301"/>
                    </a:cubicBezTo>
                    <a:cubicBezTo>
                      <a:pt x="168" y="1301"/>
                      <a:pt x="935" y="1134"/>
                      <a:pt x="1168" y="167"/>
                    </a:cubicBezTo>
                    <a:cubicBezTo>
                      <a:pt x="1202" y="67"/>
                      <a:pt x="1335" y="0"/>
                      <a:pt x="1435" y="34"/>
                    </a:cubicBezTo>
                    <a:cubicBezTo>
                      <a:pt x="1569" y="67"/>
                      <a:pt x="1635" y="167"/>
                      <a:pt x="1602" y="267"/>
                    </a:cubicBezTo>
                    <a:cubicBezTo>
                      <a:pt x="1268" y="1501"/>
                      <a:pt x="268" y="1735"/>
                      <a:pt x="268" y="1735"/>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flipH="1">
                <a:off x="3365734" y="2853411"/>
                <a:ext cx="117430" cy="10625"/>
              </a:xfrm>
              <a:custGeom>
                <a:rect b="b" l="l" r="r" t="t"/>
                <a:pathLst>
                  <a:path extrusionOk="0" h="468" w="5172">
                    <a:moveTo>
                      <a:pt x="234" y="468"/>
                    </a:moveTo>
                    <a:cubicBezTo>
                      <a:pt x="101" y="468"/>
                      <a:pt x="1" y="401"/>
                      <a:pt x="1" y="268"/>
                    </a:cubicBezTo>
                    <a:cubicBezTo>
                      <a:pt x="1" y="134"/>
                      <a:pt x="101" y="68"/>
                      <a:pt x="234" y="34"/>
                    </a:cubicBezTo>
                    <a:lnTo>
                      <a:pt x="4971" y="1"/>
                    </a:lnTo>
                    <a:cubicBezTo>
                      <a:pt x="5071" y="1"/>
                      <a:pt x="5171" y="101"/>
                      <a:pt x="5171" y="234"/>
                    </a:cubicBezTo>
                    <a:cubicBezTo>
                      <a:pt x="5171" y="334"/>
                      <a:pt x="5104" y="435"/>
                      <a:pt x="4971" y="435"/>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flipH="1">
                <a:off x="3407403" y="2821607"/>
                <a:ext cx="40165" cy="42431"/>
              </a:xfrm>
              <a:custGeom>
                <a:rect b="b" l="l" r="r" t="t"/>
                <a:pathLst>
                  <a:path extrusionOk="0" h="1869" w="1769">
                    <a:moveTo>
                      <a:pt x="1602" y="1435"/>
                    </a:moveTo>
                    <a:cubicBezTo>
                      <a:pt x="1702" y="1469"/>
                      <a:pt x="1768" y="1602"/>
                      <a:pt x="1735" y="1702"/>
                    </a:cubicBezTo>
                    <a:cubicBezTo>
                      <a:pt x="1668" y="1836"/>
                      <a:pt x="1568" y="1869"/>
                      <a:pt x="1435" y="1836"/>
                    </a:cubicBezTo>
                    <a:cubicBezTo>
                      <a:pt x="1435" y="1836"/>
                      <a:pt x="367" y="1469"/>
                      <a:pt x="34" y="301"/>
                    </a:cubicBezTo>
                    <a:cubicBezTo>
                      <a:pt x="0" y="201"/>
                      <a:pt x="67" y="68"/>
                      <a:pt x="201" y="34"/>
                    </a:cubicBezTo>
                    <a:cubicBezTo>
                      <a:pt x="301" y="1"/>
                      <a:pt x="434" y="68"/>
                      <a:pt x="467" y="168"/>
                    </a:cubicBezTo>
                    <a:cubicBezTo>
                      <a:pt x="734" y="1135"/>
                      <a:pt x="1602" y="1435"/>
                      <a:pt x="1602" y="1435"/>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flipH="1">
                <a:off x="3555811" y="2954137"/>
                <a:ext cx="126512" cy="18957"/>
              </a:xfrm>
              <a:custGeom>
                <a:rect b="b" l="l" r="r" t="t"/>
                <a:pathLst>
                  <a:path extrusionOk="0" h="835" w="5572">
                    <a:moveTo>
                      <a:pt x="201" y="434"/>
                    </a:moveTo>
                    <a:cubicBezTo>
                      <a:pt x="101" y="434"/>
                      <a:pt x="1" y="334"/>
                      <a:pt x="34" y="201"/>
                    </a:cubicBezTo>
                    <a:cubicBezTo>
                      <a:pt x="34" y="100"/>
                      <a:pt x="134" y="0"/>
                      <a:pt x="234" y="0"/>
                    </a:cubicBezTo>
                    <a:lnTo>
                      <a:pt x="5371" y="401"/>
                    </a:lnTo>
                    <a:cubicBezTo>
                      <a:pt x="5471" y="401"/>
                      <a:pt x="5571" y="501"/>
                      <a:pt x="5571" y="634"/>
                    </a:cubicBezTo>
                    <a:cubicBezTo>
                      <a:pt x="5571" y="734"/>
                      <a:pt x="5471" y="834"/>
                      <a:pt x="5338" y="834"/>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flipH="1">
                <a:off x="3517953" y="3024557"/>
                <a:ext cx="77288" cy="37890"/>
              </a:xfrm>
              <a:custGeom>
                <a:rect b="b" l="l" r="r" t="t"/>
                <a:pathLst>
                  <a:path extrusionOk="0" h="1669" w="3404">
                    <a:moveTo>
                      <a:pt x="168" y="434"/>
                    </a:moveTo>
                    <a:cubicBezTo>
                      <a:pt x="68" y="401"/>
                      <a:pt x="1" y="267"/>
                      <a:pt x="68" y="167"/>
                    </a:cubicBezTo>
                    <a:cubicBezTo>
                      <a:pt x="101" y="34"/>
                      <a:pt x="234" y="1"/>
                      <a:pt x="334" y="34"/>
                    </a:cubicBezTo>
                    <a:lnTo>
                      <a:pt x="3236" y="1235"/>
                    </a:lnTo>
                    <a:cubicBezTo>
                      <a:pt x="3337" y="1268"/>
                      <a:pt x="3403" y="1402"/>
                      <a:pt x="3337" y="1502"/>
                    </a:cubicBezTo>
                    <a:cubicBezTo>
                      <a:pt x="3303" y="1635"/>
                      <a:pt x="3170" y="1668"/>
                      <a:pt x="3070" y="1635"/>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flipH="1">
                <a:off x="3430128" y="3126032"/>
                <a:ext cx="36373" cy="10625"/>
              </a:xfrm>
              <a:custGeom>
                <a:rect b="b" l="l" r="r" t="t"/>
                <a:pathLst>
                  <a:path extrusionOk="0" h="468" w="1602">
                    <a:moveTo>
                      <a:pt x="234" y="467"/>
                    </a:moveTo>
                    <a:cubicBezTo>
                      <a:pt x="134" y="467"/>
                      <a:pt x="34" y="401"/>
                      <a:pt x="34" y="267"/>
                    </a:cubicBezTo>
                    <a:cubicBezTo>
                      <a:pt x="1" y="167"/>
                      <a:pt x="101" y="67"/>
                      <a:pt x="234" y="34"/>
                    </a:cubicBezTo>
                    <a:lnTo>
                      <a:pt x="1368" y="0"/>
                    </a:lnTo>
                    <a:cubicBezTo>
                      <a:pt x="1468" y="0"/>
                      <a:pt x="1568" y="101"/>
                      <a:pt x="1568" y="201"/>
                    </a:cubicBezTo>
                    <a:cubicBezTo>
                      <a:pt x="1602" y="334"/>
                      <a:pt x="1502" y="434"/>
                      <a:pt x="1368" y="434"/>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flipH="1">
                <a:off x="3692115" y="2710302"/>
                <a:ext cx="100016" cy="94669"/>
              </a:xfrm>
              <a:custGeom>
                <a:rect b="b" l="l" r="r" t="t"/>
                <a:pathLst>
                  <a:path extrusionOk="0" h="4170" w="4405">
                    <a:moveTo>
                      <a:pt x="101" y="234"/>
                    </a:moveTo>
                    <a:lnTo>
                      <a:pt x="201" y="100"/>
                    </a:lnTo>
                    <a:cubicBezTo>
                      <a:pt x="301" y="0"/>
                      <a:pt x="468" y="0"/>
                      <a:pt x="568" y="100"/>
                    </a:cubicBezTo>
                    <a:lnTo>
                      <a:pt x="4304" y="3570"/>
                    </a:lnTo>
                    <a:cubicBezTo>
                      <a:pt x="4404" y="3670"/>
                      <a:pt x="4404" y="3836"/>
                      <a:pt x="4304" y="3937"/>
                    </a:cubicBezTo>
                    <a:lnTo>
                      <a:pt x="4204" y="4037"/>
                    </a:lnTo>
                    <a:cubicBezTo>
                      <a:pt x="4104" y="4137"/>
                      <a:pt x="3937" y="4170"/>
                      <a:pt x="3837" y="4070"/>
                    </a:cubicBezTo>
                    <a:lnTo>
                      <a:pt x="101" y="601"/>
                    </a:lnTo>
                    <a:cubicBezTo>
                      <a:pt x="1" y="501"/>
                      <a:pt x="1" y="334"/>
                      <a:pt x="101" y="2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flipH="1">
                <a:off x="1825879" y="3514498"/>
                <a:ext cx="2390314" cy="1107178"/>
              </a:xfrm>
              <a:custGeom>
                <a:rect b="b" l="l" r="r" t="t"/>
                <a:pathLst>
                  <a:path extrusionOk="0" h="48769" w="105277">
                    <a:moveTo>
                      <a:pt x="105076" y="43465"/>
                    </a:moveTo>
                    <a:cubicBezTo>
                      <a:pt x="105209" y="43499"/>
                      <a:pt x="105276" y="43665"/>
                      <a:pt x="105243" y="43799"/>
                    </a:cubicBezTo>
                    <a:cubicBezTo>
                      <a:pt x="105209" y="43932"/>
                      <a:pt x="105043" y="43999"/>
                      <a:pt x="104909" y="43966"/>
                    </a:cubicBezTo>
                    <a:cubicBezTo>
                      <a:pt x="104175" y="43732"/>
                      <a:pt x="103442" y="43365"/>
                      <a:pt x="102641" y="42931"/>
                    </a:cubicBezTo>
                    <a:cubicBezTo>
                      <a:pt x="101907" y="42531"/>
                      <a:pt x="101140" y="42031"/>
                      <a:pt x="100373" y="41430"/>
                    </a:cubicBezTo>
                    <a:cubicBezTo>
                      <a:pt x="90899" y="34225"/>
                      <a:pt x="52772" y="3837"/>
                      <a:pt x="52238" y="3403"/>
                    </a:cubicBezTo>
                    <a:cubicBezTo>
                      <a:pt x="51871" y="3203"/>
                      <a:pt x="47135" y="634"/>
                      <a:pt x="42732" y="3670"/>
                    </a:cubicBezTo>
                    <a:cubicBezTo>
                      <a:pt x="38095" y="6939"/>
                      <a:pt x="601" y="48535"/>
                      <a:pt x="468" y="48636"/>
                    </a:cubicBezTo>
                    <a:cubicBezTo>
                      <a:pt x="368" y="48769"/>
                      <a:pt x="201" y="48769"/>
                      <a:pt x="101" y="48669"/>
                    </a:cubicBezTo>
                    <a:cubicBezTo>
                      <a:pt x="1" y="48569"/>
                      <a:pt x="1" y="48402"/>
                      <a:pt x="101" y="48302"/>
                    </a:cubicBezTo>
                    <a:cubicBezTo>
                      <a:pt x="201" y="48169"/>
                      <a:pt x="37728" y="6539"/>
                      <a:pt x="42431" y="3236"/>
                    </a:cubicBezTo>
                    <a:cubicBezTo>
                      <a:pt x="47101" y="1"/>
                      <a:pt x="52172" y="2736"/>
                      <a:pt x="52505" y="2936"/>
                    </a:cubicBezTo>
                    <a:cubicBezTo>
                      <a:pt x="52539" y="2936"/>
                      <a:pt x="52539" y="2970"/>
                      <a:pt x="52572" y="2970"/>
                    </a:cubicBezTo>
                    <a:cubicBezTo>
                      <a:pt x="52672" y="3070"/>
                      <a:pt x="91199" y="33792"/>
                      <a:pt x="100673" y="41030"/>
                    </a:cubicBezTo>
                    <a:cubicBezTo>
                      <a:pt x="101440" y="41597"/>
                      <a:pt x="102207" y="42098"/>
                      <a:pt x="102908" y="42464"/>
                    </a:cubicBezTo>
                    <a:cubicBezTo>
                      <a:pt x="103675" y="42898"/>
                      <a:pt x="104376" y="43232"/>
                      <a:pt x="105076" y="43465"/>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flipH="1">
                <a:off x="4107841" y="4482279"/>
                <a:ext cx="276456" cy="242349"/>
              </a:xfrm>
              <a:custGeom>
                <a:rect b="b" l="l" r="r" t="t"/>
                <a:pathLst>
                  <a:path extrusionOk="0" h="10675" w="12176">
                    <a:moveTo>
                      <a:pt x="167" y="534"/>
                    </a:moveTo>
                    <a:cubicBezTo>
                      <a:pt x="34" y="434"/>
                      <a:pt x="1" y="300"/>
                      <a:pt x="67" y="167"/>
                    </a:cubicBezTo>
                    <a:cubicBezTo>
                      <a:pt x="167" y="34"/>
                      <a:pt x="334" y="0"/>
                      <a:pt x="434" y="67"/>
                    </a:cubicBezTo>
                    <a:cubicBezTo>
                      <a:pt x="468" y="100"/>
                      <a:pt x="9641" y="6105"/>
                      <a:pt x="12076" y="10208"/>
                    </a:cubicBezTo>
                    <a:cubicBezTo>
                      <a:pt x="12176" y="10341"/>
                      <a:pt x="12109" y="10508"/>
                      <a:pt x="12009" y="10574"/>
                    </a:cubicBezTo>
                    <a:cubicBezTo>
                      <a:pt x="11876" y="10675"/>
                      <a:pt x="11709" y="10608"/>
                      <a:pt x="11642" y="10508"/>
                    </a:cubicBezTo>
                    <a:cubicBezTo>
                      <a:pt x="9241" y="6472"/>
                      <a:pt x="167" y="534"/>
                      <a:pt x="167" y="534"/>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flipH="1">
                <a:off x="3171898" y="3809842"/>
                <a:ext cx="43957" cy="157533"/>
              </a:xfrm>
              <a:custGeom>
                <a:rect b="b" l="l" r="r" t="t"/>
                <a:pathLst>
                  <a:path extrusionOk="0" h="6939" w="1936">
                    <a:moveTo>
                      <a:pt x="535" y="6738"/>
                    </a:moveTo>
                    <a:cubicBezTo>
                      <a:pt x="501" y="6872"/>
                      <a:pt x="334" y="6938"/>
                      <a:pt x="201" y="6905"/>
                    </a:cubicBezTo>
                    <a:cubicBezTo>
                      <a:pt x="68" y="6838"/>
                      <a:pt x="1" y="6671"/>
                      <a:pt x="68" y="6538"/>
                    </a:cubicBezTo>
                    <a:cubicBezTo>
                      <a:pt x="68" y="6538"/>
                      <a:pt x="1402" y="3503"/>
                      <a:pt x="1402" y="267"/>
                    </a:cubicBezTo>
                    <a:cubicBezTo>
                      <a:pt x="1402" y="133"/>
                      <a:pt x="1535" y="0"/>
                      <a:pt x="1669" y="0"/>
                    </a:cubicBezTo>
                    <a:cubicBezTo>
                      <a:pt x="1835" y="0"/>
                      <a:pt x="1936" y="133"/>
                      <a:pt x="1936" y="267"/>
                    </a:cubicBezTo>
                    <a:cubicBezTo>
                      <a:pt x="1936" y="3636"/>
                      <a:pt x="568" y="6738"/>
                      <a:pt x="535" y="6738"/>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flipH="1">
                <a:off x="1201978" y="2737566"/>
                <a:ext cx="1938144" cy="1379790"/>
              </a:xfrm>
              <a:custGeom>
                <a:rect b="b" l="l" r="r" t="t"/>
                <a:pathLst>
                  <a:path extrusionOk="0" h="60777" w="85362">
                    <a:moveTo>
                      <a:pt x="2336" y="26219"/>
                    </a:moveTo>
                    <a:cubicBezTo>
                      <a:pt x="2369" y="26086"/>
                      <a:pt x="2502" y="25985"/>
                      <a:pt x="2636" y="26019"/>
                    </a:cubicBezTo>
                    <a:cubicBezTo>
                      <a:pt x="2803" y="26052"/>
                      <a:pt x="2869" y="26219"/>
                      <a:pt x="2836" y="26352"/>
                    </a:cubicBezTo>
                    <a:cubicBezTo>
                      <a:pt x="2836" y="26386"/>
                      <a:pt x="634" y="34391"/>
                      <a:pt x="13644" y="41663"/>
                    </a:cubicBezTo>
                    <a:cubicBezTo>
                      <a:pt x="20248" y="45366"/>
                      <a:pt x="27053" y="47734"/>
                      <a:pt x="33158" y="49869"/>
                    </a:cubicBezTo>
                    <a:cubicBezTo>
                      <a:pt x="39229" y="52004"/>
                      <a:pt x="44632" y="53905"/>
                      <a:pt x="48468" y="56607"/>
                    </a:cubicBezTo>
                    <a:cubicBezTo>
                      <a:pt x="52104" y="59143"/>
                      <a:pt x="55373" y="60243"/>
                      <a:pt x="58309" y="60177"/>
                    </a:cubicBezTo>
                    <a:cubicBezTo>
                      <a:pt x="61478" y="60110"/>
                      <a:pt x="64246" y="58676"/>
                      <a:pt x="66581" y="56207"/>
                    </a:cubicBezTo>
                    <a:cubicBezTo>
                      <a:pt x="68983" y="53639"/>
                      <a:pt x="74487" y="42798"/>
                      <a:pt x="78857" y="31323"/>
                    </a:cubicBezTo>
                    <a:cubicBezTo>
                      <a:pt x="82059" y="22850"/>
                      <a:pt x="84594" y="14044"/>
                      <a:pt x="84794" y="7973"/>
                    </a:cubicBezTo>
                    <a:cubicBezTo>
                      <a:pt x="84828" y="7806"/>
                      <a:pt x="84928" y="7706"/>
                      <a:pt x="85095" y="7706"/>
                    </a:cubicBezTo>
                    <a:cubicBezTo>
                      <a:pt x="85228" y="7706"/>
                      <a:pt x="85361" y="7839"/>
                      <a:pt x="85328" y="7973"/>
                    </a:cubicBezTo>
                    <a:cubicBezTo>
                      <a:pt x="85128" y="14144"/>
                      <a:pt x="82559" y="22983"/>
                      <a:pt x="79357" y="31489"/>
                    </a:cubicBezTo>
                    <a:cubicBezTo>
                      <a:pt x="74987" y="43064"/>
                      <a:pt x="69417" y="53972"/>
                      <a:pt x="66948" y="56574"/>
                    </a:cubicBezTo>
                    <a:cubicBezTo>
                      <a:pt x="64547" y="59143"/>
                      <a:pt x="61645" y="60644"/>
                      <a:pt x="58342" y="60710"/>
                    </a:cubicBezTo>
                    <a:cubicBezTo>
                      <a:pt x="55273" y="60777"/>
                      <a:pt x="51871" y="59643"/>
                      <a:pt x="48135" y="57041"/>
                    </a:cubicBezTo>
                    <a:cubicBezTo>
                      <a:pt x="44366" y="54372"/>
                      <a:pt x="39028" y="52504"/>
                      <a:pt x="32991" y="50403"/>
                    </a:cubicBezTo>
                    <a:cubicBezTo>
                      <a:pt x="26853" y="48235"/>
                      <a:pt x="20048" y="45866"/>
                      <a:pt x="13377" y="42130"/>
                    </a:cubicBezTo>
                    <a:cubicBezTo>
                      <a:pt x="1" y="34658"/>
                      <a:pt x="2302" y="26252"/>
                      <a:pt x="2336" y="26219"/>
                    </a:cubicBezTo>
                    <a:close/>
                    <a:moveTo>
                      <a:pt x="52872" y="30455"/>
                    </a:moveTo>
                    <a:cubicBezTo>
                      <a:pt x="52772" y="29154"/>
                      <a:pt x="52004" y="14310"/>
                      <a:pt x="55840" y="367"/>
                    </a:cubicBezTo>
                    <a:cubicBezTo>
                      <a:pt x="55874" y="234"/>
                      <a:pt x="55807" y="100"/>
                      <a:pt x="55640" y="34"/>
                    </a:cubicBezTo>
                    <a:cubicBezTo>
                      <a:pt x="55507" y="0"/>
                      <a:pt x="55373" y="100"/>
                      <a:pt x="55307" y="234"/>
                    </a:cubicBezTo>
                    <a:cubicBezTo>
                      <a:pt x="51671" y="13510"/>
                      <a:pt x="52171" y="27620"/>
                      <a:pt x="52305" y="30155"/>
                    </a:cubicBezTo>
                    <a:cubicBezTo>
                      <a:pt x="51838" y="30022"/>
                      <a:pt x="51070" y="30088"/>
                      <a:pt x="50837" y="31289"/>
                    </a:cubicBezTo>
                    <a:cubicBezTo>
                      <a:pt x="48001" y="28421"/>
                      <a:pt x="43899" y="26919"/>
                      <a:pt x="39062" y="25185"/>
                    </a:cubicBezTo>
                    <a:cubicBezTo>
                      <a:pt x="32390" y="22750"/>
                      <a:pt x="24385" y="19848"/>
                      <a:pt x="16679" y="12109"/>
                    </a:cubicBezTo>
                    <a:cubicBezTo>
                      <a:pt x="13910" y="9307"/>
                      <a:pt x="7873" y="12176"/>
                      <a:pt x="7873" y="12209"/>
                    </a:cubicBezTo>
                    <a:cubicBezTo>
                      <a:pt x="7739" y="12276"/>
                      <a:pt x="7673" y="12409"/>
                      <a:pt x="7739" y="12543"/>
                    </a:cubicBezTo>
                    <a:cubicBezTo>
                      <a:pt x="7806" y="12676"/>
                      <a:pt x="7940" y="12743"/>
                      <a:pt x="8073" y="12676"/>
                    </a:cubicBezTo>
                    <a:cubicBezTo>
                      <a:pt x="8106" y="12676"/>
                      <a:pt x="13810" y="9974"/>
                      <a:pt x="16312" y="12476"/>
                    </a:cubicBezTo>
                    <a:cubicBezTo>
                      <a:pt x="24084" y="20315"/>
                      <a:pt x="32157" y="23250"/>
                      <a:pt x="38895" y="25685"/>
                    </a:cubicBezTo>
                    <a:cubicBezTo>
                      <a:pt x="43865" y="27487"/>
                      <a:pt x="48068" y="29021"/>
                      <a:pt x="50803" y="32056"/>
                    </a:cubicBezTo>
                    <a:cubicBezTo>
                      <a:pt x="50870" y="32157"/>
                      <a:pt x="51371" y="32957"/>
                      <a:pt x="51637" y="33991"/>
                    </a:cubicBezTo>
                    <a:cubicBezTo>
                      <a:pt x="51671" y="34125"/>
                      <a:pt x="51804" y="34225"/>
                      <a:pt x="51938" y="34191"/>
                    </a:cubicBezTo>
                    <a:cubicBezTo>
                      <a:pt x="52071" y="34158"/>
                      <a:pt x="52171" y="34025"/>
                      <a:pt x="52138" y="33858"/>
                    </a:cubicBezTo>
                    <a:cubicBezTo>
                      <a:pt x="51904" y="32857"/>
                      <a:pt x="51471" y="32056"/>
                      <a:pt x="51304" y="31823"/>
                    </a:cubicBezTo>
                    <a:cubicBezTo>
                      <a:pt x="51404" y="30355"/>
                      <a:pt x="52238" y="30689"/>
                      <a:pt x="52438" y="30756"/>
                    </a:cubicBezTo>
                    <a:cubicBezTo>
                      <a:pt x="52571" y="30956"/>
                      <a:pt x="53172" y="31623"/>
                      <a:pt x="53272" y="32090"/>
                    </a:cubicBezTo>
                    <a:cubicBezTo>
                      <a:pt x="53305" y="32223"/>
                      <a:pt x="53472" y="32323"/>
                      <a:pt x="53605" y="32257"/>
                    </a:cubicBezTo>
                    <a:cubicBezTo>
                      <a:pt x="53739" y="32223"/>
                      <a:pt x="53839" y="32090"/>
                      <a:pt x="53806" y="31956"/>
                    </a:cubicBezTo>
                    <a:cubicBezTo>
                      <a:pt x="53639" y="31389"/>
                      <a:pt x="53038" y="30655"/>
                      <a:pt x="52872" y="30455"/>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flipH="1">
                <a:off x="2196534" y="1596369"/>
                <a:ext cx="167404" cy="166636"/>
              </a:xfrm>
              <a:custGeom>
                <a:rect b="b" l="l" r="r" t="t"/>
                <a:pathLst>
                  <a:path extrusionOk="0" h="7340" w="7373">
                    <a:moveTo>
                      <a:pt x="2669" y="568"/>
                    </a:moveTo>
                    <a:cubicBezTo>
                      <a:pt x="935" y="1135"/>
                      <a:pt x="1" y="3003"/>
                      <a:pt x="601" y="4704"/>
                    </a:cubicBezTo>
                    <a:cubicBezTo>
                      <a:pt x="1135" y="6405"/>
                      <a:pt x="3003" y="7339"/>
                      <a:pt x="4704" y="6772"/>
                    </a:cubicBezTo>
                    <a:cubicBezTo>
                      <a:pt x="6439" y="6205"/>
                      <a:pt x="7373" y="4337"/>
                      <a:pt x="6772" y="2636"/>
                    </a:cubicBezTo>
                    <a:cubicBezTo>
                      <a:pt x="6205" y="935"/>
                      <a:pt x="4370" y="1"/>
                      <a:pt x="2669" y="568"/>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flipH="1">
                <a:off x="2395703" y="1447947"/>
                <a:ext cx="109075" cy="58345"/>
              </a:xfrm>
              <a:custGeom>
                <a:rect b="b" l="l" r="r" t="t"/>
                <a:pathLst>
                  <a:path extrusionOk="0" h="2570" w="4804">
                    <a:moveTo>
                      <a:pt x="4170" y="1202"/>
                    </a:moveTo>
                    <a:cubicBezTo>
                      <a:pt x="3036" y="1102"/>
                      <a:pt x="1735" y="1402"/>
                      <a:pt x="968" y="2336"/>
                    </a:cubicBezTo>
                    <a:cubicBezTo>
                      <a:pt x="801" y="2536"/>
                      <a:pt x="467" y="2569"/>
                      <a:pt x="234" y="2403"/>
                    </a:cubicBezTo>
                    <a:cubicBezTo>
                      <a:pt x="34" y="2202"/>
                      <a:pt x="0" y="1902"/>
                      <a:pt x="167" y="1669"/>
                    </a:cubicBezTo>
                    <a:cubicBezTo>
                      <a:pt x="1134" y="501"/>
                      <a:pt x="2836" y="1"/>
                      <a:pt x="4303" y="201"/>
                    </a:cubicBezTo>
                    <a:cubicBezTo>
                      <a:pt x="4603" y="234"/>
                      <a:pt x="4804" y="501"/>
                      <a:pt x="4770" y="768"/>
                    </a:cubicBezTo>
                    <a:cubicBezTo>
                      <a:pt x="4704" y="1035"/>
                      <a:pt x="4470" y="1235"/>
                      <a:pt x="4170" y="1202"/>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flipH="1">
                <a:off x="2376026" y="1527470"/>
                <a:ext cx="75744" cy="102252"/>
              </a:xfrm>
              <a:custGeom>
                <a:rect b="b" l="l" r="r" t="t"/>
                <a:pathLst>
                  <a:path extrusionOk="0" h="4504" w="3336">
                    <a:moveTo>
                      <a:pt x="968" y="501"/>
                    </a:moveTo>
                    <a:lnTo>
                      <a:pt x="968" y="501"/>
                    </a:lnTo>
                    <a:cubicBezTo>
                      <a:pt x="1234" y="401"/>
                      <a:pt x="1535" y="434"/>
                      <a:pt x="1768" y="501"/>
                    </a:cubicBezTo>
                    <a:cubicBezTo>
                      <a:pt x="1868" y="467"/>
                      <a:pt x="1968" y="367"/>
                      <a:pt x="2002" y="167"/>
                    </a:cubicBezTo>
                    <a:cubicBezTo>
                      <a:pt x="2035" y="67"/>
                      <a:pt x="2135" y="0"/>
                      <a:pt x="2235" y="0"/>
                    </a:cubicBezTo>
                    <a:cubicBezTo>
                      <a:pt x="2335" y="34"/>
                      <a:pt x="2402" y="134"/>
                      <a:pt x="2402" y="234"/>
                    </a:cubicBezTo>
                    <a:cubicBezTo>
                      <a:pt x="2369" y="434"/>
                      <a:pt x="2235" y="601"/>
                      <a:pt x="2135" y="701"/>
                    </a:cubicBezTo>
                    <a:lnTo>
                      <a:pt x="2168" y="734"/>
                    </a:lnTo>
                    <a:cubicBezTo>
                      <a:pt x="2302" y="634"/>
                      <a:pt x="2435" y="501"/>
                      <a:pt x="2535" y="267"/>
                    </a:cubicBezTo>
                    <a:cubicBezTo>
                      <a:pt x="2569" y="167"/>
                      <a:pt x="2669" y="100"/>
                      <a:pt x="2769" y="134"/>
                    </a:cubicBezTo>
                    <a:cubicBezTo>
                      <a:pt x="2869" y="167"/>
                      <a:pt x="2936" y="301"/>
                      <a:pt x="2902" y="401"/>
                    </a:cubicBezTo>
                    <a:cubicBezTo>
                      <a:pt x="2802" y="634"/>
                      <a:pt x="2635" y="834"/>
                      <a:pt x="2469" y="934"/>
                    </a:cubicBezTo>
                    <a:lnTo>
                      <a:pt x="2502" y="968"/>
                    </a:lnTo>
                    <a:cubicBezTo>
                      <a:pt x="2669" y="868"/>
                      <a:pt x="2836" y="768"/>
                      <a:pt x="2969" y="601"/>
                    </a:cubicBezTo>
                    <a:cubicBezTo>
                      <a:pt x="3036" y="501"/>
                      <a:pt x="3169" y="467"/>
                      <a:pt x="3236" y="567"/>
                    </a:cubicBezTo>
                    <a:cubicBezTo>
                      <a:pt x="3336" y="634"/>
                      <a:pt x="3336" y="734"/>
                      <a:pt x="3269" y="834"/>
                    </a:cubicBezTo>
                    <a:cubicBezTo>
                      <a:pt x="3136" y="1001"/>
                      <a:pt x="2969" y="1135"/>
                      <a:pt x="2769" y="1235"/>
                    </a:cubicBezTo>
                    <a:lnTo>
                      <a:pt x="2535" y="1368"/>
                    </a:lnTo>
                    <a:lnTo>
                      <a:pt x="3036" y="2736"/>
                    </a:lnTo>
                    <a:cubicBezTo>
                      <a:pt x="3236" y="3369"/>
                      <a:pt x="2902" y="4070"/>
                      <a:pt x="2302" y="4270"/>
                    </a:cubicBezTo>
                    <a:lnTo>
                      <a:pt x="2302" y="4270"/>
                    </a:lnTo>
                    <a:cubicBezTo>
                      <a:pt x="1668" y="4504"/>
                      <a:pt x="968" y="4170"/>
                      <a:pt x="734" y="3536"/>
                    </a:cubicBezTo>
                    <a:lnTo>
                      <a:pt x="234" y="2069"/>
                    </a:lnTo>
                    <a:cubicBezTo>
                      <a:pt x="0" y="1435"/>
                      <a:pt x="334" y="734"/>
                      <a:pt x="968" y="50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flipH="1">
                <a:off x="2163931" y="1188970"/>
                <a:ext cx="480937" cy="393071"/>
              </a:xfrm>
              <a:custGeom>
                <a:rect b="b" l="l" r="r" t="t"/>
                <a:pathLst>
                  <a:path extrusionOk="0" h="17314" w="21182">
                    <a:moveTo>
                      <a:pt x="33" y="334"/>
                    </a:moveTo>
                    <a:cubicBezTo>
                      <a:pt x="0" y="201"/>
                      <a:pt x="100" y="34"/>
                      <a:pt x="267" y="34"/>
                    </a:cubicBezTo>
                    <a:cubicBezTo>
                      <a:pt x="400" y="1"/>
                      <a:pt x="534" y="101"/>
                      <a:pt x="567" y="234"/>
                    </a:cubicBezTo>
                    <a:cubicBezTo>
                      <a:pt x="567" y="301"/>
                      <a:pt x="3002" y="16613"/>
                      <a:pt x="20782" y="10341"/>
                    </a:cubicBezTo>
                    <a:cubicBezTo>
                      <a:pt x="20948" y="10275"/>
                      <a:pt x="21082" y="10341"/>
                      <a:pt x="21149" y="10508"/>
                    </a:cubicBezTo>
                    <a:cubicBezTo>
                      <a:pt x="21182" y="10642"/>
                      <a:pt x="21115" y="10775"/>
                      <a:pt x="20982" y="10842"/>
                    </a:cubicBezTo>
                    <a:cubicBezTo>
                      <a:pt x="2569" y="17313"/>
                      <a:pt x="33" y="368"/>
                      <a:pt x="33" y="3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flipH="1">
                <a:off x="1895132" y="1248039"/>
                <a:ext cx="282518" cy="331706"/>
              </a:xfrm>
              <a:custGeom>
                <a:rect b="b" l="l" r="r" t="t"/>
                <a:pathLst>
                  <a:path extrusionOk="0" h="14611" w="12443">
                    <a:moveTo>
                      <a:pt x="0" y="9007"/>
                    </a:moveTo>
                    <a:cubicBezTo>
                      <a:pt x="434" y="1"/>
                      <a:pt x="12443" y="7439"/>
                      <a:pt x="5638" y="14611"/>
                    </a:cubicBezTo>
                    <a:cubicBezTo>
                      <a:pt x="5638" y="14611"/>
                      <a:pt x="801" y="14244"/>
                      <a:pt x="0" y="9007"/>
                    </a:cubicBezTo>
                    <a:close/>
                  </a:path>
                </a:pathLst>
              </a:custGeom>
              <a:solidFill>
                <a:srgbClr val="F0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flipH="1">
                <a:off x="1987517" y="1347993"/>
                <a:ext cx="196943" cy="238581"/>
              </a:xfrm>
              <a:custGeom>
                <a:rect b="b" l="l" r="r" t="t"/>
                <a:pathLst>
                  <a:path extrusionOk="0" h="10509" w="8674">
                    <a:moveTo>
                      <a:pt x="567" y="4637"/>
                    </a:moveTo>
                    <a:cubicBezTo>
                      <a:pt x="534" y="4771"/>
                      <a:pt x="434" y="4904"/>
                      <a:pt x="267" y="4871"/>
                    </a:cubicBezTo>
                    <a:cubicBezTo>
                      <a:pt x="134" y="4871"/>
                      <a:pt x="0" y="4737"/>
                      <a:pt x="34" y="4604"/>
                    </a:cubicBezTo>
                    <a:cubicBezTo>
                      <a:pt x="134" y="2269"/>
                      <a:pt x="1001" y="968"/>
                      <a:pt x="2135" y="468"/>
                    </a:cubicBezTo>
                    <a:cubicBezTo>
                      <a:pt x="3136" y="1"/>
                      <a:pt x="4303" y="134"/>
                      <a:pt x="5371" y="735"/>
                    </a:cubicBezTo>
                    <a:cubicBezTo>
                      <a:pt x="6405" y="1268"/>
                      <a:pt x="7339" y="2269"/>
                      <a:pt x="7873" y="3470"/>
                    </a:cubicBezTo>
                    <a:cubicBezTo>
                      <a:pt x="8673" y="5405"/>
                      <a:pt x="8473" y="7940"/>
                      <a:pt x="6138" y="10408"/>
                    </a:cubicBezTo>
                    <a:cubicBezTo>
                      <a:pt x="6038" y="10508"/>
                      <a:pt x="5871" y="10508"/>
                      <a:pt x="5771" y="10408"/>
                    </a:cubicBezTo>
                    <a:cubicBezTo>
                      <a:pt x="5671" y="10308"/>
                      <a:pt x="5671" y="10141"/>
                      <a:pt x="5771" y="10041"/>
                    </a:cubicBezTo>
                    <a:cubicBezTo>
                      <a:pt x="7939" y="7740"/>
                      <a:pt x="8106" y="5438"/>
                      <a:pt x="7372" y="3670"/>
                    </a:cubicBezTo>
                    <a:cubicBezTo>
                      <a:pt x="6905" y="2569"/>
                      <a:pt x="6038" y="1702"/>
                      <a:pt x="5104" y="1202"/>
                    </a:cubicBezTo>
                    <a:cubicBezTo>
                      <a:pt x="4203" y="701"/>
                      <a:pt x="3203" y="568"/>
                      <a:pt x="2369" y="935"/>
                    </a:cubicBezTo>
                    <a:cubicBezTo>
                      <a:pt x="1401" y="1402"/>
                      <a:pt x="667" y="2536"/>
                      <a:pt x="567" y="4637"/>
                    </a:cubicBezTo>
                    <a:close/>
                  </a:path>
                </a:pathLst>
              </a:custGeom>
              <a:solidFill>
                <a:srgbClr val="E59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flipH="1">
                <a:off x="853821" y="1061002"/>
                <a:ext cx="837678" cy="748978"/>
              </a:xfrm>
              <a:custGeom>
                <a:rect b="b" l="l" r="r" t="t"/>
                <a:pathLst>
                  <a:path extrusionOk="0" h="32991" w="36894">
                    <a:moveTo>
                      <a:pt x="67" y="401"/>
                    </a:moveTo>
                    <a:cubicBezTo>
                      <a:pt x="1" y="267"/>
                      <a:pt x="67" y="100"/>
                      <a:pt x="201" y="67"/>
                    </a:cubicBezTo>
                    <a:cubicBezTo>
                      <a:pt x="334" y="0"/>
                      <a:pt x="501" y="67"/>
                      <a:pt x="568" y="200"/>
                    </a:cubicBezTo>
                    <a:cubicBezTo>
                      <a:pt x="568" y="234"/>
                      <a:pt x="5705" y="12543"/>
                      <a:pt x="13577" y="17480"/>
                    </a:cubicBezTo>
                    <a:cubicBezTo>
                      <a:pt x="16146" y="19047"/>
                      <a:pt x="19181" y="20482"/>
                      <a:pt x="22217" y="21916"/>
                    </a:cubicBezTo>
                    <a:cubicBezTo>
                      <a:pt x="28655" y="24952"/>
                      <a:pt x="35059" y="27954"/>
                      <a:pt x="36827" y="32590"/>
                    </a:cubicBezTo>
                    <a:cubicBezTo>
                      <a:pt x="36894" y="32724"/>
                      <a:pt x="36827" y="32857"/>
                      <a:pt x="36694" y="32924"/>
                    </a:cubicBezTo>
                    <a:cubicBezTo>
                      <a:pt x="36560" y="32991"/>
                      <a:pt x="36393" y="32891"/>
                      <a:pt x="36327" y="32757"/>
                    </a:cubicBezTo>
                    <a:cubicBezTo>
                      <a:pt x="34625" y="28354"/>
                      <a:pt x="28321" y="25385"/>
                      <a:pt x="21983" y="22383"/>
                    </a:cubicBezTo>
                    <a:cubicBezTo>
                      <a:pt x="18914" y="20949"/>
                      <a:pt x="15879" y="19514"/>
                      <a:pt x="13310" y="17913"/>
                    </a:cubicBezTo>
                    <a:cubicBezTo>
                      <a:pt x="5271" y="12910"/>
                      <a:pt x="101" y="434"/>
                      <a:pt x="67" y="401"/>
                    </a:cubicBezTo>
                    <a:close/>
                  </a:path>
                </a:pathLst>
              </a:custGeom>
              <a:solidFill>
                <a:srgbClr val="313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flipH="1">
                <a:off x="1642105" y="908041"/>
                <a:ext cx="985352" cy="454391"/>
              </a:xfrm>
              <a:custGeom>
                <a:rect b="b" l="l" r="r" t="t"/>
                <a:pathLst>
                  <a:path extrusionOk="0" h="20015" w="43398">
                    <a:moveTo>
                      <a:pt x="0" y="5838"/>
                    </a:moveTo>
                    <a:cubicBezTo>
                      <a:pt x="501" y="5104"/>
                      <a:pt x="1134" y="4370"/>
                      <a:pt x="1868" y="3636"/>
                    </a:cubicBezTo>
                    <a:cubicBezTo>
                      <a:pt x="3103" y="2435"/>
                      <a:pt x="4670" y="1168"/>
                      <a:pt x="6472" y="0"/>
                    </a:cubicBezTo>
                    <a:cubicBezTo>
                      <a:pt x="17179" y="12042"/>
                      <a:pt x="32890" y="10541"/>
                      <a:pt x="42564" y="8039"/>
                    </a:cubicBezTo>
                    <a:cubicBezTo>
                      <a:pt x="42864" y="8673"/>
                      <a:pt x="43131" y="9307"/>
                      <a:pt x="43398" y="9941"/>
                    </a:cubicBezTo>
                    <a:cubicBezTo>
                      <a:pt x="16379" y="20015"/>
                      <a:pt x="4570" y="11609"/>
                      <a:pt x="0" y="5838"/>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flipH="1">
                <a:off x="3443681" y="2201428"/>
                <a:ext cx="468086" cy="409712"/>
              </a:xfrm>
              <a:custGeom>
                <a:rect b="b" l="l" r="r" t="t"/>
                <a:pathLst>
                  <a:path extrusionOk="0" h="18047" w="20616">
                    <a:moveTo>
                      <a:pt x="2269" y="0"/>
                    </a:moveTo>
                    <a:lnTo>
                      <a:pt x="18347" y="0"/>
                    </a:lnTo>
                    <a:cubicBezTo>
                      <a:pt x="19581" y="0"/>
                      <a:pt x="20615" y="1001"/>
                      <a:pt x="20615" y="2269"/>
                    </a:cubicBezTo>
                    <a:lnTo>
                      <a:pt x="20615" y="12109"/>
                    </a:lnTo>
                    <a:cubicBezTo>
                      <a:pt x="20615" y="13377"/>
                      <a:pt x="19581" y="14411"/>
                      <a:pt x="18347" y="14411"/>
                    </a:cubicBezTo>
                    <a:lnTo>
                      <a:pt x="13010" y="14411"/>
                    </a:lnTo>
                    <a:lnTo>
                      <a:pt x="10908" y="17813"/>
                    </a:lnTo>
                    <a:cubicBezTo>
                      <a:pt x="10808" y="17946"/>
                      <a:pt x="10675" y="18047"/>
                      <a:pt x="10508" y="18047"/>
                    </a:cubicBezTo>
                    <a:cubicBezTo>
                      <a:pt x="10308" y="18047"/>
                      <a:pt x="10174" y="17946"/>
                      <a:pt x="10074" y="17813"/>
                    </a:cubicBezTo>
                    <a:lnTo>
                      <a:pt x="7973" y="14411"/>
                    </a:lnTo>
                    <a:lnTo>
                      <a:pt x="2269" y="14411"/>
                    </a:lnTo>
                    <a:cubicBezTo>
                      <a:pt x="1035" y="14411"/>
                      <a:pt x="1" y="13377"/>
                      <a:pt x="1" y="12109"/>
                    </a:cubicBezTo>
                    <a:lnTo>
                      <a:pt x="1" y="2269"/>
                    </a:lnTo>
                    <a:cubicBezTo>
                      <a:pt x="1" y="1001"/>
                      <a:pt x="1035" y="0"/>
                      <a:pt x="2269" y="0"/>
                    </a:cubicBezTo>
                    <a:close/>
                  </a:path>
                </a:pathLst>
              </a:custGeom>
              <a:solidFill>
                <a:srgbClr val="833A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flipH="1">
                <a:off x="3570940" y="2283198"/>
                <a:ext cx="212859" cy="176489"/>
              </a:xfrm>
              <a:custGeom>
                <a:rect b="b" l="l" r="r" t="t"/>
                <a:pathLst>
                  <a:path extrusionOk="0" h="7774" w="9375">
                    <a:moveTo>
                      <a:pt x="835" y="835"/>
                    </a:moveTo>
                    <a:lnTo>
                      <a:pt x="835" y="835"/>
                    </a:lnTo>
                    <a:cubicBezTo>
                      <a:pt x="1669" y="1"/>
                      <a:pt x="3070" y="1"/>
                      <a:pt x="3904" y="835"/>
                    </a:cubicBezTo>
                    <a:lnTo>
                      <a:pt x="4671" y="1602"/>
                    </a:lnTo>
                    <a:lnTo>
                      <a:pt x="5438" y="835"/>
                    </a:lnTo>
                    <a:cubicBezTo>
                      <a:pt x="6305" y="1"/>
                      <a:pt x="7673" y="1"/>
                      <a:pt x="8507" y="835"/>
                    </a:cubicBezTo>
                    <a:lnTo>
                      <a:pt x="8507" y="835"/>
                    </a:lnTo>
                    <a:cubicBezTo>
                      <a:pt x="9374" y="1702"/>
                      <a:pt x="9374" y="3070"/>
                      <a:pt x="8507" y="3937"/>
                    </a:cubicBezTo>
                    <a:lnTo>
                      <a:pt x="7740" y="4704"/>
                    </a:lnTo>
                    <a:lnTo>
                      <a:pt x="4671" y="7773"/>
                    </a:lnTo>
                    <a:lnTo>
                      <a:pt x="1602" y="4704"/>
                    </a:lnTo>
                    <a:lnTo>
                      <a:pt x="1602" y="4704"/>
                    </a:lnTo>
                    <a:lnTo>
                      <a:pt x="835" y="3937"/>
                    </a:lnTo>
                    <a:cubicBezTo>
                      <a:pt x="1" y="3070"/>
                      <a:pt x="1" y="1702"/>
                      <a:pt x="835" y="83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flipH="1">
                <a:off x="2961299" y="1661499"/>
                <a:ext cx="603635" cy="528605"/>
              </a:xfrm>
              <a:custGeom>
                <a:rect b="b" l="l" r="r" t="t"/>
                <a:pathLst>
                  <a:path extrusionOk="0" h="23284" w="26586">
                    <a:moveTo>
                      <a:pt x="2936" y="1"/>
                    </a:moveTo>
                    <a:lnTo>
                      <a:pt x="23617" y="1"/>
                    </a:lnTo>
                    <a:cubicBezTo>
                      <a:pt x="25252" y="1"/>
                      <a:pt x="26586" y="1335"/>
                      <a:pt x="26586" y="2936"/>
                    </a:cubicBezTo>
                    <a:lnTo>
                      <a:pt x="26586" y="15645"/>
                    </a:lnTo>
                    <a:cubicBezTo>
                      <a:pt x="26586" y="17280"/>
                      <a:pt x="25252" y="18581"/>
                      <a:pt x="23617" y="18581"/>
                    </a:cubicBezTo>
                    <a:lnTo>
                      <a:pt x="16745" y="18581"/>
                    </a:lnTo>
                    <a:lnTo>
                      <a:pt x="14044" y="22984"/>
                    </a:lnTo>
                    <a:cubicBezTo>
                      <a:pt x="13910" y="23151"/>
                      <a:pt x="13743" y="23284"/>
                      <a:pt x="13510" y="23284"/>
                    </a:cubicBezTo>
                    <a:cubicBezTo>
                      <a:pt x="13310" y="23284"/>
                      <a:pt x="13110" y="23151"/>
                      <a:pt x="12976" y="22984"/>
                    </a:cubicBezTo>
                    <a:lnTo>
                      <a:pt x="10274" y="18581"/>
                    </a:lnTo>
                    <a:lnTo>
                      <a:pt x="2936" y="18581"/>
                    </a:lnTo>
                    <a:cubicBezTo>
                      <a:pt x="1301" y="18581"/>
                      <a:pt x="0" y="17280"/>
                      <a:pt x="0" y="15645"/>
                    </a:cubicBezTo>
                    <a:lnTo>
                      <a:pt x="0" y="2936"/>
                    </a:lnTo>
                    <a:cubicBezTo>
                      <a:pt x="0" y="1335"/>
                      <a:pt x="1301" y="1"/>
                      <a:pt x="2936" y="1"/>
                    </a:cubicBezTo>
                    <a:close/>
                  </a:path>
                </a:pathLst>
              </a:custGeom>
              <a:solidFill>
                <a:srgbClr val="3B5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flipH="1">
                <a:off x="3126436" y="1767514"/>
                <a:ext cx="274186" cy="227207"/>
              </a:xfrm>
              <a:custGeom>
                <a:rect b="b" l="l" r="r" t="t"/>
                <a:pathLst>
                  <a:path extrusionOk="0" h="10008" w="12076">
                    <a:moveTo>
                      <a:pt x="1101" y="1068"/>
                    </a:moveTo>
                    <a:lnTo>
                      <a:pt x="1101" y="1068"/>
                    </a:lnTo>
                    <a:cubicBezTo>
                      <a:pt x="2169" y="1"/>
                      <a:pt x="3970" y="1"/>
                      <a:pt x="5038" y="1068"/>
                    </a:cubicBezTo>
                    <a:lnTo>
                      <a:pt x="6038" y="2069"/>
                    </a:lnTo>
                    <a:lnTo>
                      <a:pt x="7039" y="1068"/>
                    </a:lnTo>
                    <a:cubicBezTo>
                      <a:pt x="8140" y="1"/>
                      <a:pt x="9908" y="1"/>
                      <a:pt x="11009" y="1068"/>
                    </a:cubicBezTo>
                    <a:lnTo>
                      <a:pt x="11009" y="1068"/>
                    </a:lnTo>
                    <a:cubicBezTo>
                      <a:pt x="12076" y="2169"/>
                      <a:pt x="12076" y="3970"/>
                      <a:pt x="11009" y="5038"/>
                    </a:cubicBezTo>
                    <a:lnTo>
                      <a:pt x="10008" y="6038"/>
                    </a:lnTo>
                    <a:lnTo>
                      <a:pt x="6038" y="10008"/>
                    </a:lnTo>
                    <a:lnTo>
                      <a:pt x="2069" y="6038"/>
                    </a:lnTo>
                    <a:lnTo>
                      <a:pt x="2069" y="6038"/>
                    </a:lnTo>
                    <a:lnTo>
                      <a:pt x="1101" y="5038"/>
                    </a:lnTo>
                    <a:cubicBezTo>
                      <a:pt x="1" y="3970"/>
                      <a:pt x="1" y="2169"/>
                      <a:pt x="1101" y="10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flipH="1">
                <a:off x="3908656" y="1808399"/>
                <a:ext cx="441567" cy="386260"/>
              </a:xfrm>
              <a:custGeom>
                <a:rect b="b" l="l" r="r" t="t"/>
                <a:pathLst>
                  <a:path extrusionOk="0" h="17014" w="19448">
                    <a:moveTo>
                      <a:pt x="2169" y="1"/>
                    </a:moveTo>
                    <a:lnTo>
                      <a:pt x="17313" y="1"/>
                    </a:lnTo>
                    <a:cubicBezTo>
                      <a:pt x="18481" y="1"/>
                      <a:pt x="19448" y="968"/>
                      <a:pt x="19448" y="2136"/>
                    </a:cubicBezTo>
                    <a:lnTo>
                      <a:pt x="19448" y="11442"/>
                    </a:lnTo>
                    <a:cubicBezTo>
                      <a:pt x="19448" y="12610"/>
                      <a:pt x="18481" y="13577"/>
                      <a:pt x="17313" y="13577"/>
                    </a:cubicBezTo>
                    <a:lnTo>
                      <a:pt x="12276" y="13577"/>
                    </a:lnTo>
                    <a:lnTo>
                      <a:pt x="10275" y="16813"/>
                    </a:lnTo>
                    <a:cubicBezTo>
                      <a:pt x="10208" y="16946"/>
                      <a:pt x="10075" y="17013"/>
                      <a:pt x="9908" y="17013"/>
                    </a:cubicBezTo>
                    <a:cubicBezTo>
                      <a:pt x="9741" y="17013"/>
                      <a:pt x="9608" y="16946"/>
                      <a:pt x="9508" y="16813"/>
                    </a:cubicBezTo>
                    <a:lnTo>
                      <a:pt x="7539" y="13577"/>
                    </a:lnTo>
                    <a:lnTo>
                      <a:pt x="2169" y="13577"/>
                    </a:lnTo>
                    <a:cubicBezTo>
                      <a:pt x="968" y="13577"/>
                      <a:pt x="1" y="12610"/>
                      <a:pt x="1" y="11442"/>
                    </a:cubicBezTo>
                    <a:lnTo>
                      <a:pt x="1" y="2136"/>
                    </a:lnTo>
                    <a:cubicBezTo>
                      <a:pt x="1" y="968"/>
                      <a:pt x="968" y="1"/>
                      <a:pt x="2169" y="1"/>
                    </a:cubicBezTo>
                    <a:close/>
                  </a:path>
                </a:pathLst>
              </a:custGeom>
              <a:solidFill>
                <a:srgbClr val="4DC2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flipH="1">
                <a:off x="4029079" y="1885652"/>
                <a:ext cx="200735" cy="166614"/>
              </a:xfrm>
              <a:custGeom>
                <a:rect b="b" l="l" r="r" t="t"/>
                <a:pathLst>
                  <a:path extrusionOk="0" h="7339" w="8841">
                    <a:moveTo>
                      <a:pt x="801" y="801"/>
                    </a:moveTo>
                    <a:lnTo>
                      <a:pt x="801" y="801"/>
                    </a:lnTo>
                    <a:cubicBezTo>
                      <a:pt x="1602" y="0"/>
                      <a:pt x="2903" y="0"/>
                      <a:pt x="3703" y="801"/>
                    </a:cubicBezTo>
                    <a:lnTo>
                      <a:pt x="4437" y="1535"/>
                    </a:lnTo>
                    <a:lnTo>
                      <a:pt x="5171" y="801"/>
                    </a:lnTo>
                    <a:cubicBezTo>
                      <a:pt x="5938" y="0"/>
                      <a:pt x="7272" y="0"/>
                      <a:pt x="8040" y="801"/>
                    </a:cubicBezTo>
                    <a:lnTo>
                      <a:pt x="8040" y="801"/>
                    </a:lnTo>
                    <a:cubicBezTo>
                      <a:pt x="8840" y="1601"/>
                      <a:pt x="8840" y="2902"/>
                      <a:pt x="8040" y="3703"/>
                    </a:cubicBezTo>
                    <a:lnTo>
                      <a:pt x="7339" y="4437"/>
                    </a:lnTo>
                    <a:lnTo>
                      <a:pt x="4437" y="7339"/>
                    </a:lnTo>
                    <a:lnTo>
                      <a:pt x="1535" y="4437"/>
                    </a:lnTo>
                    <a:lnTo>
                      <a:pt x="1535" y="4437"/>
                    </a:lnTo>
                    <a:lnTo>
                      <a:pt x="801" y="3703"/>
                    </a:lnTo>
                    <a:cubicBezTo>
                      <a:pt x="1" y="2902"/>
                      <a:pt x="1" y="1601"/>
                      <a:pt x="801" y="8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flipH="1">
                <a:off x="3264884" y="777031"/>
                <a:ext cx="1045951" cy="914820"/>
              </a:xfrm>
              <a:custGeom>
                <a:rect b="b" l="l" r="r" t="t"/>
                <a:pathLst>
                  <a:path extrusionOk="0" h="40296" w="46067">
                    <a:moveTo>
                      <a:pt x="5104" y="0"/>
                    </a:moveTo>
                    <a:lnTo>
                      <a:pt x="40996" y="0"/>
                    </a:lnTo>
                    <a:cubicBezTo>
                      <a:pt x="43798" y="0"/>
                      <a:pt x="46067" y="2302"/>
                      <a:pt x="46067" y="5104"/>
                    </a:cubicBezTo>
                    <a:lnTo>
                      <a:pt x="46067" y="27086"/>
                    </a:lnTo>
                    <a:cubicBezTo>
                      <a:pt x="46067" y="29888"/>
                      <a:pt x="43798" y="32190"/>
                      <a:pt x="40996" y="32190"/>
                    </a:cubicBezTo>
                    <a:lnTo>
                      <a:pt x="29054" y="32190"/>
                    </a:lnTo>
                    <a:lnTo>
                      <a:pt x="24384" y="39796"/>
                    </a:lnTo>
                    <a:cubicBezTo>
                      <a:pt x="24184" y="40129"/>
                      <a:pt x="23851" y="40296"/>
                      <a:pt x="23450" y="40296"/>
                    </a:cubicBezTo>
                    <a:cubicBezTo>
                      <a:pt x="23083" y="40296"/>
                      <a:pt x="22750" y="40129"/>
                      <a:pt x="22550" y="39796"/>
                    </a:cubicBezTo>
                    <a:lnTo>
                      <a:pt x="17846" y="32190"/>
                    </a:lnTo>
                    <a:lnTo>
                      <a:pt x="5104" y="32190"/>
                    </a:lnTo>
                    <a:cubicBezTo>
                      <a:pt x="2302" y="32190"/>
                      <a:pt x="34" y="29888"/>
                      <a:pt x="34" y="27086"/>
                    </a:cubicBezTo>
                    <a:lnTo>
                      <a:pt x="34" y="5104"/>
                    </a:lnTo>
                    <a:cubicBezTo>
                      <a:pt x="0" y="2302"/>
                      <a:pt x="2302" y="0"/>
                      <a:pt x="5104" y="0"/>
                    </a:cubicBezTo>
                    <a:close/>
                  </a:path>
                </a:pathLst>
              </a:custGeom>
              <a:solidFill>
                <a:srgbClr val="CB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flipH="1">
                <a:off x="3549695" y="959527"/>
                <a:ext cx="475670" cy="393820"/>
              </a:xfrm>
              <a:custGeom>
                <a:rect b="b" l="l" r="r" t="t"/>
                <a:pathLst>
                  <a:path extrusionOk="0" h="17347" w="20950">
                    <a:moveTo>
                      <a:pt x="1902" y="1902"/>
                    </a:moveTo>
                    <a:lnTo>
                      <a:pt x="1902" y="1902"/>
                    </a:lnTo>
                    <a:cubicBezTo>
                      <a:pt x="3770" y="0"/>
                      <a:pt x="6873" y="0"/>
                      <a:pt x="8741" y="1902"/>
                    </a:cubicBezTo>
                    <a:lnTo>
                      <a:pt x="10475" y="3603"/>
                    </a:lnTo>
                    <a:lnTo>
                      <a:pt x="12176" y="1902"/>
                    </a:lnTo>
                    <a:cubicBezTo>
                      <a:pt x="14078" y="0"/>
                      <a:pt x="17180" y="0"/>
                      <a:pt x="19048" y="1902"/>
                    </a:cubicBezTo>
                    <a:lnTo>
                      <a:pt x="19048" y="1902"/>
                    </a:lnTo>
                    <a:cubicBezTo>
                      <a:pt x="20949" y="3803"/>
                      <a:pt x="20949" y="6872"/>
                      <a:pt x="19048" y="8773"/>
                    </a:cubicBezTo>
                    <a:lnTo>
                      <a:pt x="17347" y="10475"/>
                    </a:lnTo>
                    <a:lnTo>
                      <a:pt x="10475" y="17346"/>
                    </a:lnTo>
                    <a:lnTo>
                      <a:pt x="3604" y="10475"/>
                    </a:lnTo>
                    <a:lnTo>
                      <a:pt x="3604" y="10475"/>
                    </a:lnTo>
                    <a:lnTo>
                      <a:pt x="1902" y="8773"/>
                    </a:lnTo>
                    <a:cubicBezTo>
                      <a:pt x="1" y="6872"/>
                      <a:pt x="1" y="3803"/>
                      <a:pt x="1902" y="19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28"/>
          <p:cNvSpPr txBox="1"/>
          <p:nvPr>
            <p:ph type="ctrTitle"/>
          </p:nvPr>
        </p:nvSpPr>
        <p:spPr>
          <a:xfrm>
            <a:off x="2208150" y="411675"/>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Is This Only For Apple?</a:t>
            </a:r>
            <a:endParaRPr/>
          </a:p>
        </p:txBody>
      </p:sp>
      <p:pic>
        <p:nvPicPr>
          <p:cNvPr id="609" name="Google Shape;609;p28"/>
          <p:cNvPicPr preferRelativeResize="0"/>
          <p:nvPr/>
        </p:nvPicPr>
        <p:blipFill>
          <a:blip r:embed="rId3">
            <a:alphaModFix/>
          </a:blip>
          <a:stretch>
            <a:fillRect/>
          </a:stretch>
        </p:blipFill>
        <p:spPr>
          <a:xfrm>
            <a:off x="243325" y="989475"/>
            <a:ext cx="3581400" cy="3771900"/>
          </a:xfrm>
          <a:prstGeom prst="rect">
            <a:avLst/>
          </a:prstGeom>
          <a:noFill/>
          <a:ln>
            <a:noFill/>
          </a:ln>
        </p:spPr>
      </p:pic>
      <p:pic>
        <p:nvPicPr>
          <p:cNvPr id="610" name="Google Shape;610;p28"/>
          <p:cNvPicPr preferRelativeResize="0"/>
          <p:nvPr/>
        </p:nvPicPr>
        <p:blipFill>
          <a:blip r:embed="rId4">
            <a:alphaModFix/>
          </a:blip>
          <a:stretch>
            <a:fillRect/>
          </a:stretch>
        </p:blipFill>
        <p:spPr>
          <a:xfrm>
            <a:off x="4072350" y="2929150"/>
            <a:ext cx="4783626" cy="1209675"/>
          </a:xfrm>
          <a:prstGeom prst="rect">
            <a:avLst/>
          </a:prstGeom>
          <a:noFill/>
          <a:ln>
            <a:noFill/>
          </a:ln>
        </p:spPr>
      </p:pic>
      <p:pic>
        <p:nvPicPr>
          <p:cNvPr id="611" name="Google Shape;611;p28"/>
          <p:cNvPicPr preferRelativeResize="0"/>
          <p:nvPr/>
        </p:nvPicPr>
        <p:blipFill>
          <a:blip r:embed="rId5">
            <a:alphaModFix/>
          </a:blip>
          <a:stretch>
            <a:fillRect/>
          </a:stretch>
        </p:blipFill>
        <p:spPr>
          <a:xfrm>
            <a:off x="4072350" y="1373150"/>
            <a:ext cx="4783624" cy="1038225"/>
          </a:xfrm>
          <a:prstGeom prst="rect">
            <a:avLst/>
          </a:prstGeom>
          <a:noFill/>
          <a:ln>
            <a:noFill/>
          </a:ln>
        </p:spPr>
      </p:pic>
      <p:grpSp>
        <p:nvGrpSpPr>
          <p:cNvPr id="612" name="Google Shape;612;p28"/>
          <p:cNvGrpSpPr/>
          <p:nvPr/>
        </p:nvGrpSpPr>
        <p:grpSpPr>
          <a:xfrm flipH="1">
            <a:off x="2343818" y="3631050"/>
            <a:ext cx="647745" cy="638550"/>
            <a:chOff x="6929698" y="1572556"/>
            <a:chExt cx="928800" cy="928800"/>
          </a:xfrm>
        </p:grpSpPr>
        <p:sp>
          <p:nvSpPr>
            <p:cNvPr id="613" name="Google Shape;613;p28"/>
            <p:cNvSpPr/>
            <p:nvPr/>
          </p:nvSpPr>
          <p:spPr>
            <a:xfrm flipH="1" rot="10800000">
              <a:off x="6929698" y="1572556"/>
              <a:ext cx="928800" cy="928800"/>
            </a:xfrm>
            <a:prstGeom prst="ellipse">
              <a:avLst/>
            </a:prstGeom>
            <a:solidFill>
              <a:srgbClr val="55A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7133850" y="1819225"/>
              <a:ext cx="533759" cy="434321"/>
            </a:xfrm>
            <a:custGeom>
              <a:rect b="b" l="l" r="r" t="t"/>
              <a:pathLst>
                <a:path extrusionOk="0" h="11509" w="14144">
                  <a:moveTo>
                    <a:pt x="9774" y="0"/>
                  </a:moveTo>
                  <a:cubicBezTo>
                    <a:pt x="7906" y="0"/>
                    <a:pt x="6539" y="1735"/>
                    <a:pt x="6972" y="3569"/>
                  </a:cubicBezTo>
                  <a:cubicBezTo>
                    <a:pt x="4537" y="3436"/>
                    <a:pt x="2402" y="2302"/>
                    <a:pt x="968" y="534"/>
                  </a:cubicBezTo>
                  <a:lnTo>
                    <a:pt x="968" y="534"/>
                  </a:lnTo>
                  <a:cubicBezTo>
                    <a:pt x="234" y="1835"/>
                    <a:pt x="568" y="3536"/>
                    <a:pt x="1869" y="4403"/>
                  </a:cubicBezTo>
                  <a:cubicBezTo>
                    <a:pt x="1402" y="4403"/>
                    <a:pt x="968" y="4270"/>
                    <a:pt x="568" y="4036"/>
                  </a:cubicBezTo>
                  <a:lnTo>
                    <a:pt x="568" y="4036"/>
                  </a:lnTo>
                  <a:cubicBezTo>
                    <a:pt x="534" y="5404"/>
                    <a:pt x="1502" y="6638"/>
                    <a:pt x="2903" y="6939"/>
                  </a:cubicBezTo>
                  <a:cubicBezTo>
                    <a:pt x="2651" y="6997"/>
                    <a:pt x="2399" y="7032"/>
                    <a:pt x="2140" y="7032"/>
                  </a:cubicBezTo>
                  <a:cubicBezTo>
                    <a:pt x="1954" y="7032"/>
                    <a:pt x="1764" y="7014"/>
                    <a:pt x="1568" y="6972"/>
                  </a:cubicBezTo>
                  <a:lnTo>
                    <a:pt x="1568" y="6972"/>
                  </a:lnTo>
                  <a:cubicBezTo>
                    <a:pt x="1935" y="8139"/>
                    <a:pt x="3036" y="8973"/>
                    <a:pt x="4304" y="9007"/>
                  </a:cubicBezTo>
                  <a:cubicBezTo>
                    <a:pt x="3243" y="9809"/>
                    <a:pt x="1960" y="10243"/>
                    <a:pt x="647" y="10243"/>
                  </a:cubicBezTo>
                  <a:cubicBezTo>
                    <a:pt x="432" y="10243"/>
                    <a:pt x="216" y="10231"/>
                    <a:pt x="1" y="10208"/>
                  </a:cubicBezTo>
                  <a:lnTo>
                    <a:pt x="1" y="10208"/>
                  </a:lnTo>
                  <a:cubicBezTo>
                    <a:pt x="1268" y="11008"/>
                    <a:pt x="2803" y="11508"/>
                    <a:pt x="4437" y="11508"/>
                  </a:cubicBezTo>
                  <a:cubicBezTo>
                    <a:pt x="9841" y="11508"/>
                    <a:pt x="12876" y="6939"/>
                    <a:pt x="12710" y="2869"/>
                  </a:cubicBezTo>
                  <a:cubicBezTo>
                    <a:pt x="13277" y="2469"/>
                    <a:pt x="13744" y="1935"/>
                    <a:pt x="14144" y="1368"/>
                  </a:cubicBezTo>
                  <a:lnTo>
                    <a:pt x="14144" y="1368"/>
                  </a:lnTo>
                  <a:cubicBezTo>
                    <a:pt x="13610" y="1601"/>
                    <a:pt x="13077" y="1735"/>
                    <a:pt x="12476" y="1835"/>
                  </a:cubicBezTo>
                  <a:cubicBezTo>
                    <a:pt x="13077" y="1468"/>
                    <a:pt x="13544" y="901"/>
                    <a:pt x="13744" y="200"/>
                  </a:cubicBezTo>
                  <a:lnTo>
                    <a:pt x="13744" y="200"/>
                  </a:lnTo>
                  <a:cubicBezTo>
                    <a:pt x="13177" y="534"/>
                    <a:pt x="12576" y="801"/>
                    <a:pt x="11909" y="901"/>
                  </a:cubicBezTo>
                  <a:cubicBezTo>
                    <a:pt x="11375" y="367"/>
                    <a:pt x="10608" y="0"/>
                    <a:pt x="97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9"/>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100"/>
              <a:t>Why do you need this?</a:t>
            </a:r>
            <a:endParaRPr sz="2100"/>
          </a:p>
          <a:p>
            <a:pPr indent="-349250" lvl="0" marL="457200" rtl="0" algn="l">
              <a:lnSpc>
                <a:spcPct val="115000"/>
              </a:lnSpc>
              <a:spcBef>
                <a:spcPts val="1600"/>
              </a:spcBef>
              <a:spcAft>
                <a:spcPts val="0"/>
              </a:spcAft>
              <a:buSzPts val="1900"/>
              <a:buAutoNum type="arabicPeriod"/>
            </a:pPr>
            <a:r>
              <a:rPr lang="en" sz="2100"/>
              <a:t>Analyze Tweets (Products or Company) to check the public sentiment</a:t>
            </a:r>
            <a:endParaRPr sz="2100"/>
          </a:p>
          <a:p>
            <a:pPr indent="-349250" lvl="0" marL="457200" rtl="0" algn="l">
              <a:lnSpc>
                <a:spcPct val="115000"/>
              </a:lnSpc>
              <a:spcBef>
                <a:spcPts val="0"/>
              </a:spcBef>
              <a:spcAft>
                <a:spcPts val="0"/>
              </a:spcAft>
              <a:buSzPts val="1900"/>
              <a:buAutoNum type="arabicPeriod"/>
            </a:pPr>
            <a:r>
              <a:rPr lang="en" sz="2100"/>
              <a:t>Track Sentiment over time for downward/upward trend</a:t>
            </a:r>
            <a:endParaRPr sz="2100"/>
          </a:p>
          <a:p>
            <a:pPr indent="-349250" lvl="0" marL="457200" rtl="0" algn="l">
              <a:lnSpc>
                <a:spcPct val="115000"/>
              </a:lnSpc>
              <a:spcBef>
                <a:spcPts val="0"/>
              </a:spcBef>
              <a:spcAft>
                <a:spcPts val="0"/>
              </a:spcAft>
              <a:buSzPts val="1900"/>
              <a:buAutoNum type="arabicPeriod"/>
            </a:pPr>
            <a:r>
              <a:rPr lang="en" sz="2100"/>
              <a:t>Check for words associated to Positive of Negative sentiment to see if any are easily resolvable</a:t>
            </a:r>
            <a:endParaRPr sz="2100"/>
          </a:p>
        </p:txBody>
      </p:sp>
      <p:sp>
        <p:nvSpPr>
          <p:cNvPr id="620" name="Google Shape;620;p2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Any Questions?</a:t>
            </a:r>
            <a:endParaRPr/>
          </a:p>
        </p:txBody>
      </p:sp>
      <p:sp>
        <p:nvSpPr>
          <p:cNvPr id="626" name="Google Shape;626;p30"/>
          <p:cNvSpPr txBox="1"/>
          <p:nvPr>
            <p:ph idx="2" type="body"/>
          </p:nvPr>
        </p:nvSpPr>
        <p:spPr>
          <a:xfrm flipH="1">
            <a:off x="0" y="1063525"/>
            <a:ext cx="3018600" cy="37869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0"/>
              </a:spcAft>
              <a:buNone/>
            </a:pPr>
            <a:r>
              <a:rPr lang="en"/>
              <a:t>Alvaro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Ben</a:t>
            </a:r>
            <a:endParaRPr/>
          </a:p>
          <a:p>
            <a:pPr indent="0" lvl="0" marL="0" rtl="0" algn="l">
              <a:spcBef>
                <a:spcPts val="1600"/>
              </a:spcBef>
              <a:spcAft>
                <a:spcPts val="0"/>
              </a:spcAft>
              <a:buNone/>
            </a:pPr>
            <a:r>
              <a:rPr lang="en" sz="1000" u="sng">
                <a:solidFill>
                  <a:schemeClr val="hlink"/>
                </a:solidFill>
                <a:latin typeface="Open Sans"/>
                <a:ea typeface="Open Sans"/>
                <a:cs typeface="Open Sans"/>
                <a:sym typeface="Open Sans"/>
                <a:hlinkClick r:id="rId3"/>
              </a:rPr>
              <a:t>E-Mail</a:t>
            </a:r>
            <a:endParaRPr sz="1000">
              <a:latin typeface="Open Sans"/>
              <a:ea typeface="Open Sans"/>
              <a:cs typeface="Open Sans"/>
              <a:sym typeface="Open Sans"/>
            </a:endParaRPr>
          </a:p>
          <a:p>
            <a:pPr indent="0" lvl="0" marL="0" rtl="0" algn="l">
              <a:spcBef>
                <a:spcPts val="0"/>
              </a:spcBef>
              <a:spcAft>
                <a:spcPts val="0"/>
              </a:spcAft>
              <a:buNone/>
            </a:pPr>
            <a:r>
              <a:rPr lang="en" sz="1000" u="sng">
                <a:solidFill>
                  <a:schemeClr val="hlink"/>
                </a:solidFill>
                <a:latin typeface="Open Sans"/>
                <a:ea typeface="Open Sans"/>
                <a:cs typeface="Open Sans"/>
                <a:sym typeface="Open Sans"/>
                <a:hlinkClick r:id="rId4"/>
              </a:rPr>
              <a:t>LinkedIn</a:t>
            </a:r>
            <a:endParaRPr sz="1000">
              <a:latin typeface="Open Sans"/>
              <a:ea typeface="Open Sans"/>
              <a:cs typeface="Open Sans"/>
              <a:sym typeface="Open Sans"/>
            </a:endParaRPr>
          </a:p>
          <a:p>
            <a:pPr indent="0" lvl="0" marL="0" rtl="0" algn="l">
              <a:spcBef>
                <a:spcPts val="0"/>
              </a:spcBef>
              <a:spcAft>
                <a:spcPts val="0"/>
              </a:spcAft>
              <a:buNone/>
            </a:pPr>
            <a:r>
              <a:rPr lang="en" sz="1000" u="sng">
                <a:solidFill>
                  <a:schemeClr val="hlink"/>
                </a:solidFill>
                <a:latin typeface="Open Sans"/>
                <a:ea typeface="Open Sans"/>
                <a:cs typeface="Open Sans"/>
                <a:sym typeface="Open Sans"/>
                <a:hlinkClick r:id="rId5"/>
              </a:rPr>
              <a:t>GitHub</a:t>
            </a:r>
            <a:endParaRPr sz="10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t>Charles Pan</a:t>
            </a:r>
            <a:endParaRPr/>
          </a:p>
          <a:p>
            <a:pPr indent="0" lvl="0" marL="0" rtl="0" algn="l">
              <a:spcBef>
                <a:spcPts val="1600"/>
              </a:spcBef>
              <a:spcAft>
                <a:spcPts val="0"/>
              </a:spcAft>
              <a:buNone/>
            </a:pPr>
            <a:r>
              <a:rPr lang="en">
                <a:solidFill>
                  <a:srgbClr val="FFFFFF"/>
                </a:solidFill>
                <a:latin typeface="Open Sans"/>
                <a:ea typeface="Open Sans"/>
                <a:cs typeface="Open Sans"/>
                <a:sym typeface="Open Sans"/>
              </a:rPr>
              <a:t>charlesmpan@gmail.com</a:t>
            </a:r>
            <a:endParaRPr>
              <a:solidFill>
                <a:srgbClr val="FFFFFF"/>
              </a:solidFill>
              <a:latin typeface="Open Sans"/>
              <a:ea typeface="Open Sans"/>
              <a:cs typeface="Open Sans"/>
              <a:sym typeface="Open Sans"/>
            </a:endParaRPr>
          </a:p>
          <a:p>
            <a:pPr indent="0" lvl="0" marL="0" rtl="0" algn="l">
              <a:spcBef>
                <a:spcPts val="0"/>
              </a:spcBef>
              <a:spcAft>
                <a:spcPts val="0"/>
              </a:spcAft>
              <a:buNone/>
            </a:pPr>
            <a:r>
              <a:rPr lang="en">
                <a:solidFill>
                  <a:srgbClr val="FFFFFF"/>
                </a:solidFill>
                <a:latin typeface="Open Sans"/>
                <a:ea typeface="Open Sans"/>
                <a:cs typeface="Open Sans"/>
                <a:sym typeface="Open Sans"/>
              </a:rPr>
              <a:t>www.linkedin.com/in/charles-pan-/</a:t>
            </a:r>
            <a:endParaRPr>
              <a:solidFill>
                <a:srgbClr val="FFFFFF"/>
              </a:solidFill>
              <a:latin typeface="Open Sans"/>
              <a:ea typeface="Open Sans"/>
              <a:cs typeface="Open Sans"/>
              <a:sym typeface="Open Sans"/>
            </a:endParaRPr>
          </a:p>
          <a:p>
            <a:pPr indent="0" lvl="0" marL="0" rtl="0" algn="l">
              <a:spcBef>
                <a:spcPts val="0"/>
              </a:spcBef>
              <a:spcAft>
                <a:spcPts val="0"/>
              </a:spcAft>
              <a:buNone/>
            </a:pPr>
            <a:r>
              <a:rPr lang="en">
                <a:solidFill>
                  <a:srgbClr val="FFFFFF"/>
                </a:solidFill>
                <a:latin typeface="Open Sans"/>
                <a:ea typeface="Open Sans"/>
                <a:cs typeface="Open Sans"/>
                <a:sym typeface="Open Sans"/>
              </a:rPr>
              <a:t>www.github.com/charlesmpan</a:t>
            </a:r>
            <a:endParaRPr/>
          </a:p>
        </p:txBody>
      </p:sp>
      <p:grpSp>
        <p:nvGrpSpPr>
          <p:cNvPr id="627" name="Google Shape;627;p30"/>
          <p:cNvGrpSpPr/>
          <p:nvPr/>
        </p:nvGrpSpPr>
        <p:grpSpPr>
          <a:xfrm>
            <a:off x="89579" y="4357182"/>
            <a:ext cx="455891" cy="456326"/>
            <a:chOff x="3642875" y="3194075"/>
            <a:chExt cx="338827" cy="339175"/>
          </a:xfrm>
        </p:grpSpPr>
        <p:sp>
          <p:nvSpPr>
            <p:cNvPr id="628" name="Google Shape;628;p30"/>
            <p:cNvSpPr/>
            <p:nvPr/>
          </p:nvSpPr>
          <p:spPr>
            <a:xfrm>
              <a:off x="3642875" y="3194075"/>
              <a:ext cx="338827" cy="339175"/>
            </a:xfrm>
            <a:custGeom>
              <a:rect b="b" l="l" r="r" t="t"/>
              <a:pathLst>
                <a:path extrusionOk="0" h="1949" w="1947">
                  <a:moveTo>
                    <a:pt x="974" y="75"/>
                  </a:moveTo>
                  <a:cubicBezTo>
                    <a:pt x="1469" y="75"/>
                    <a:pt x="1874" y="478"/>
                    <a:pt x="1874" y="974"/>
                  </a:cubicBezTo>
                  <a:cubicBezTo>
                    <a:pt x="1874" y="1471"/>
                    <a:pt x="1469" y="1874"/>
                    <a:pt x="974" y="1874"/>
                  </a:cubicBezTo>
                  <a:cubicBezTo>
                    <a:pt x="478" y="1874"/>
                    <a:pt x="73" y="1471"/>
                    <a:pt x="73" y="974"/>
                  </a:cubicBezTo>
                  <a:cubicBezTo>
                    <a:pt x="73" y="478"/>
                    <a:pt x="478" y="75"/>
                    <a:pt x="974" y="75"/>
                  </a:cubicBezTo>
                  <a:close/>
                  <a:moveTo>
                    <a:pt x="974" y="0"/>
                  </a:moveTo>
                  <a:cubicBezTo>
                    <a:pt x="437" y="0"/>
                    <a:pt x="0" y="437"/>
                    <a:pt x="0" y="974"/>
                  </a:cubicBezTo>
                  <a:cubicBezTo>
                    <a:pt x="0" y="1512"/>
                    <a:pt x="437" y="1948"/>
                    <a:pt x="974" y="1948"/>
                  </a:cubicBezTo>
                  <a:cubicBezTo>
                    <a:pt x="1510" y="1948"/>
                    <a:pt x="1947" y="1512"/>
                    <a:pt x="1947" y="974"/>
                  </a:cubicBezTo>
                  <a:cubicBezTo>
                    <a:pt x="1947" y="437"/>
                    <a:pt x="1510" y="0"/>
                    <a:pt x="974" y="0"/>
                  </a:cubicBezTo>
                  <a:close/>
                </a:path>
              </a:pathLst>
            </a:custGeom>
            <a:solidFill>
              <a:srgbClr val="EE65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9" name="Google Shape;629;p30"/>
            <p:cNvSpPr/>
            <p:nvPr/>
          </p:nvSpPr>
          <p:spPr>
            <a:xfrm>
              <a:off x="3722927" y="3274127"/>
              <a:ext cx="178724" cy="179072"/>
            </a:xfrm>
            <a:custGeom>
              <a:rect b="b" l="l" r="r" t="t"/>
              <a:pathLst>
                <a:path extrusionOk="0" h="1029" w="1027">
                  <a:moveTo>
                    <a:pt x="514" y="94"/>
                  </a:moveTo>
                  <a:cubicBezTo>
                    <a:pt x="651" y="94"/>
                    <a:pt x="667" y="94"/>
                    <a:pt x="721" y="96"/>
                  </a:cubicBezTo>
                  <a:cubicBezTo>
                    <a:pt x="772" y="98"/>
                    <a:pt x="798" y="107"/>
                    <a:pt x="817" y="114"/>
                  </a:cubicBezTo>
                  <a:cubicBezTo>
                    <a:pt x="840" y="123"/>
                    <a:pt x="858" y="134"/>
                    <a:pt x="875" y="152"/>
                  </a:cubicBezTo>
                  <a:cubicBezTo>
                    <a:pt x="894" y="171"/>
                    <a:pt x="904" y="187"/>
                    <a:pt x="914" y="212"/>
                  </a:cubicBezTo>
                  <a:cubicBezTo>
                    <a:pt x="920" y="229"/>
                    <a:pt x="929" y="257"/>
                    <a:pt x="932" y="306"/>
                  </a:cubicBezTo>
                  <a:cubicBezTo>
                    <a:pt x="933" y="361"/>
                    <a:pt x="935" y="378"/>
                    <a:pt x="935" y="514"/>
                  </a:cubicBezTo>
                  <a:cubicBezTo>
                    <a:pt x="935" y="651"/>
                    <a:pt x="933" y="667"/>
                    <a:pt x="932" y="721"/>
                  </a:cubicBezTo>
                  <a:cubicBezTo>
                    <a:pt x="929" y="772"/>
                    <a:pt x="920" y="800"/>
                    <a:pt x="914" y="817"/>
                  </a:cubicBezTo>
                  <a:cubicBezTo>
                    <a:pt x="904" y="841"/>
                    <a:pt x="894" y="858"/>
                    <a:pt x="875" y="877"/>
                  </a:cubicBezTo>
                  <a:cubicBezTo>
                    <a:pt x="858" y="894"/>
                    <a:pt x="840" y="906"/>
                    <a:pt x="817" y="915"/>
                  </a:cubicBezTo>
                  <a:cubicBezTo>
                    <a:pt x="798" y="922"/>
                    <a:pt x="772" y="931"/>
                    <a:pt x="721" y="932"/>
                  </a:cubicBezTo>
                  <a:cubicBezTo>
                    <a:pt x="667" y="935"/>
                    <a:pt x="651" y="935"/>
                    <a:pt x="514" y="935"/>
                  </a:cubicBezTo>
                  <a:cubicBezTo>
                    <a:pt x="376" y="935"/>
                    <a:pt x="360" y="935"/>
                    <a:pt x="306" y="932"/>
                  </a:cubicBezTo>
                  <a:cubicBezTo>
                    <a:pt x="256" y="931"/>
                    <a:pt x="229" y="922"/>
                    <a:pt x="210" y="915"/>
                  </a:cubicBezTo>
                  <a:cubicBezTo>
                    <a:pt x="186" y="906"/>
                    <a:pt x="169" y="894"/>
                    <a:pt x="152" y="877"/>
                  </a:cubicBezTo>
                  <a:cubicBezTo>
                    <a:pt x="133" y="858"/>
                    <a:pt x="122" y="841"/>
                    <a:pt x="112" y="817"/>
                  </a:cubicBezTo>
                  <a:cubicBezTo>
                    <a:pt x="106" y="798"/>
                    <a:pt x="98" y="772"/>
                    <a:pt x="95" y="721"/>
                  </a:cubicBezTo>
                  <a:cubicBezTo>
                    <a:pt x="93" y="667"/>
                    <a:pt x="92" y="651"/>
                    <a:pt x="92" y="514"/>
                  </a:cubicBezTo>
                  <a:cubicBezTo>
                    <a:pt x="92" y="378"/>
                    <a:pt x="93" y="361"/>
                    <a:pt x="95" y="306"/>
                  </a:cubicBezTo>
                  <a:cubicBezTo>
                    <a:pt x="98" y="257"/>
                    <a:pt x="106" y="229"/>
                    <a:pt x="112" y="212"/>
                  </a:cubicBezTo>
                  <a:cubicBezTo>
                    <a:pt x="122" y="187"/>
                    <a:pt x="133" y="171"/>
                    <a:pt x="152" y="152"/>
                  </a:cubicBezTo>
                  <a:cubicBezTo>
                    <a:pt x="169" y="134"/>
                    <a:pt x="186" y="123"/>
                    <a:pt x="210" y="114"/>
                  </a:cubicBezTo>
                  <a:cubicBezTo>
                    <a:pt x="229" y="107"/>
                    <a:pt x="256" y="98"/>
                    <a:pt x="306" y="96"/>
                  </a:cubicBezTo>
                  <a:cubicBezTo>
                    <a:pt x="360" y="94"/>
                    <a:pt x="376" y="94"/>
                    <a:pt x="514" y="94"/>
                  </a:cubicBezTo>
                  <a:close/>
                  <a:moveTo>
                    <a:pt x="514" y="0"/>
                  </a:moveTo>
                  <a:cubicBezTo>
                    <a:pt x="374" y="0"/>
                    <a:pt x="357" y="2"/>
                    <a:pt x="302" y="3"/>
                  </a:cubicBezTo>
                  <a:cubicBezTo>
                    <a:pt x="248" y="6"/>
                    <a:pt x="210" y="15"/>
                    <a:pt x="176" y="28"/>
                  </a:cubicBezTo>
                  <a:cubicBezTo>
                    <a:pt x="143" y="41"/>
                    <a:pt x="115" y="59"/>
                    <a:pt x="86" y="86"/>
                  </a:cubicBezTo>
                  <a:cubicBezTo>
                    <a:pt x="57" y="115"/>
                    <a:pt x="39" y="145"/>
                    <a:pt x="26" y="178"/>
                  </a:cubicBezTo>
                  <a:cubicBezTo>
                    <a:pt x="13" y="210"/>
                    <a:pt x="6" y="248"/>
                    <a:pt x="3" y="303"/>
                  </a:cubicBezTo>
                  <a:cubicBezTo>
                    <a:pt x="0" y="357"/>
                    <a:pt x="0" y="375"/>
                    <a:pt x="0" y="514"/>
                  </a:cubicBezTo>
                  <a:cubicBezTo>
                    <a:pt x="0" y="654"/>
                    <a:pt x="0" y="672"/>
                    <a:pt x="3" y="727"/>
                  </a:cubicBezTo>
                  <a:cubicBezTo>
                    <a:pt x="6" y="781"/>
                    <a:pt x="15" y="819"/>
                    <a:pt x="26" y="851"/>
                  </a:cubicBezTo>
                  <a:cubicBezTo>
                    <a:pt x="39" y="884"/>
                    <a:pt x="57" y="913"/>
                    <a:pt x="86" y="942"/>
                  </a:cubicBezTo>
                  <a:cubicBezTo>
                    <a:pt x="115" y="970"/>
                    <a:pt x="143" y="988"/>
                    <a:pt x="176" y="1001"/>
                  </a:cubicBezTo>
                  <a:cubicBezTo>
                    <a:pt x="210" y="1014"/>
                    <a:pt x="248" y="1023"/>
                    <a:pt x="302" y="1025"/>
                  </a:cubicBezTo>
                  <a:cubicBezTo>
                    <a:pt x="357" y="1027"/>
                    <a:pt x="374" y="1028"/>
                    <a:pt x="514" y="1028"/>
                  </a:cubicBezTo>
                  <a:cubicBezTo>
                    <a:pt x="652" y="1028"/>
                    <a:pt x="670" y="1027"/>
                    <a:pt x="725" y="1025"/>
                  </a:cubicBezTo>
                  <a:cubicBezTo>
                    <a:pt x="779" y="1023"/>
                    <a:pt x="817" y="1014"/>
                    <a:pt x="850" y="1001"/>
                  </a:cubicBezTo>
                  <a:cubicBezTo>
                    <a:pt x="884" y="988"/>
                    <a:pt x="913" y="970"/>
                    <a:pt x="941" y="942"/>
                  </a:cubicBezTo>
                  <a:cubicBezTo>
                    <a:pt x="970" y="913"/>
                    <a:pt x="987" y="884"/>
                    <a:pt x="1000" y="851"/>
                  </a:cubicBezTo>
                  <a:cubicBezTo>
                    <a:pt x="1014" y="819"/>
                    <a:pt x="1022" y="781"/>
                    <a:pt x="1024" y="727"/>
                  </a:cubicBezTo>
                  <a:cubicBezTo>
                    <a:pt x="1027" y="672"/>
                    <a:pt x="1027" y="654"/>
                    <a:pt x="1027" y="514"/>
                  </a:cubicBezTo>
                  <a:cubicBezTo>
                    <a:pt x="1027" y="375"/>
                    <a:pt x="1027" y="357"/>
                    <a:pt x="1024" y="303"/>
                  </a:cubicBezTo>
                  <a:cubicBezTo>
                    <a:pt x="1022" y="248"/>
                    <a:pt x="1014" y="210"/>
                    <a:pt x="1000" y="178"/>
                  </a:cubicBezTo>
                  <a:cubicBezTo>
                    <a:pt x="987" y="145"/>
                    <a:pt x="970" y="115"/>
                    <a:pt x="941" y="86"/>
                  </a:cubicBezTo>
                  <a:cubicBezTo>
                    <a:pt x="913" y="59"/>
                    <a:pt x="884" y="41"/>
                    <a:pt x="850" y="28"/>
                  </a:cubicBezTo>
                  <a:cubicBezTo>
                    <a:pt x="817" y="15"/>
                    <a:pt x="779" y="6"/>
                    <a:pt x="725" y="3"/>
                  </a:cubicBezTo>
                  <a:cubicBezTo>
                    <a:pt x="670" y="2"/>
                    <a:pt x="652" y="0"/>
                    <a:pt x="514" y="0"/>
                  </a:cubicBezTo>
                  <a:close/>
                </a:path>
              </a:pathLst>
            </a:custGeom>
            <a:solidFill>
              <a:srgbClr val="EE6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p:nvPr/>
          </p:nvSpPr>
          <p:spPr>
            <a:xfrm>
              <a:off x="3766259" y="3317633"/>
              <a:ext cx="92059" cy="91885"/>
            </a:xfrm>
            <a:custGeom>
              <a:rect b="b" l="l" r="r" t="t"/>
              <a:pathLst>
                <a:path extrusionOk="0" h="528" w="529">
                  <a:moveTo>
                    <a:pt x="265" y="93"/>
                  </a:moveTo>
                  <a:cubicBezTo>
                    <a:pt x="360" y="93"/>
                    <a:pt x="435" y="170"/>
                    <a:pt x="435" y="264"/>
                  </a:cubicBezTo>
                  <a:cubicBezTo>
                    <a:pt x="435" y="359"/>
                    <a:pt x="358" y="436"/>
                    <a:pt x="265" y="436"/>
                  </a:cubicBezTo>
                  <a:cubicBezTo>
                    <a:pt x="169" y="436"/>
                    <a:pt x="93" y="359"/>
                    <a:pt x="93" y="264"/>
                  </a:cubicBezTo>
                  <a:cubicBezTo>
                    <a:pt x="93" y="170"/>
                    <a:pt x="169" y="93"/>
                    <a:pt x="265" y="93"/>
                  </a:cubicBezTo>
                  <a:close/>
                  <a:moveTo>
                    <a:pt x="265" y="1"/>
                  </a:moveTo>
                  <a:cubicBezTo>
                    <a:pt x="119" y="1"/>
                    <a:pt x="0" y="119"/>
                    <a:pt x="0" y="264"/>
                  </a:cubicBezTo>
                  <a:cubicBezTo>
                    <a:pt x="0" y="410"/>
                    <a:pt x="119" y="528"/>
                    <a:pt x="265" y="528"/>
                  </a:cubicBezTo>
                  <a:cubicBezTo>
                    <a:pt x="411" y="528"/>
                    <a:pt x="529" y="410"/>
                    <a:pt x="529" y="264"/>
                  </a:cubicBezTo>
                  <a:cubicBezTo>
                    <a:pt x="529" y="119"/>
                    <a:pt x="411" y="1"/>
                    <a:pt x="265" y="1"/>
                  </a:cubicBezTo>
                  <a:close/>
                </a:path>
              </a:pathLst>
            </a:custGeom>
            <a:solidFill>
              <a:srgbClr val="EE6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0"/>
            <p:cNvSpPr/>
            <p:nvPr/>
          </p:nvSpPr>
          <p:spPr>
            <a:xfrm>
              <a:off x="3849095" y="3305103"/>
              <a:ext cx="21579" cy="21579"/>
            </a:xfrm>
            <a:custGeom>
              <a:rect b="b" l="l" r="r" t="t"/>
              <a:pathLst>
                <a:path extrusionOk="0" h="124" w="124">
                  <a:moveTo>
                    <a:pt x="63" y="0"/>
                  </a:moveTo>
                  <a:cubicBezTo>
                    <a:pt x="28" y="0"/>
                    <a:pt x="0" y="28"/>
                    <a:pt x="0" y="63"/>
                  </a:cubicBezTo>
                  <a:cubicBezTo>
                    <a:pt x="0" y="96"/>
                    <a:pt x="28" y="124"/>
                    <a:pt x="63" y="124"/>
                  </a:cubicBezTo>
                  <a:cubicBezTo>
                    <a:pt x="96" y="124"/>
                    <a:pt x="124" y="96"/>
                    <a:pt x="124" y="63"/>
                  </a:cubicBezTo>
                  <a:cubicBezTo>
                    <a:pt x="124" y="28"/>
                    <a:pt x="96" y="0"/>
                    <a:pt x="63" y="0"/>
                  </a:cubicBezTo>
                  <a:close/>
                </a:path>
              </a:pathLst>
            </a:custGeom>
            <a:solidFill>
              <a:srgbClr val="EE6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