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Syncopat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7.xml"/><Relationship Id="rId24" Type="http://schemas.openxmlformats.org/officeDocument/2006/relationships/font" Target="fonts/Syncopate-bold.fntdata"/><Relationship Id="rId12" Type="http://schemas.openxmlformats.org/officeDocument/2006/relationships/slide" Target="slides/slide6.xml"/><Relationship Id="rId23" Type="http://schemas.openxmlformats.org/officeDocument/2006/relationships/font" Target="fonts/Syncopat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bs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8cc98b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8cc98b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8cc98bf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28cc98bf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8cc98bf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8cc98bf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8cc98bf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8cc98b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8cc98bf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8cc98bf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91b07d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91b07d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8cc98bf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28cc98bf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yncopate"/>
                <a:ea typeface="Syncopate"/>
                <a:cs typeface="Syncopate"/>
                <a:sym typeface="Syncopate"/>
              </a:rPr>
              <a:t>JS Calendar</a:t>
            </a:r>
            <a:endParaRPr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87388" y="40695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Alvaro Merino - Ernest Duocastella - Brahim Benalia - Kendra Lambillon - Jordi Arnau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 amt="96000"/>
          </a:blip>
          <a:srcRect b="18602" l="26537" r="15177" t="17581"/>
          <a:stretch/>
        </p:blipFill>
        <p:spPr>
          <a:xfrm>
            <a:off x="5918450" y="1527525"/>
            <a:ext cx="2534105" cy="18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65500" y="246950"/>
            <a:ext cx="40452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Organization Tasks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971075" y="1749750"/>
            <a:ext cx="2359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Trello</a:t>
            </a:r>
            <a:endParaRPr b="1"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000">
                <a:solidFill>
                  <a:schemeClr val="dk1"/>
                </a:solidFill>
              </a:rPr>
              <a:t>Extras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000">
                <a:solidFill>
                  <a:schemeClr val="dk1"/>
                </a:solidFill>
              </a:rPr>
              <a:t>Tarea Disponible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000">
                <a:solidFill>
                  <a:schemeClr val="dk1"/>
                </a:solidFill>
              </a:rPr>
              <a:t>WIP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000">
                <a:solidFill>
                  <a:schemeClr val="dk1"/>
                </a:solidFill>
              </a:rPr>
              <a:t>Ready to Merge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000">
                <a:solidFill>
                  <a:schemeClr val="dk1"/>
                </a:solidFill>
              </a:rPr>
              <a:t>Finish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971075" y="3359375"/>
            <a:ext cx="2758200" cy="13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31">
                <a:solidFill>
                  <a:schemeClr val="dk1"/>
                </a:solidFill>
              </a:rPr>
              <a:t>Git</a:t>
            </a:r>
            <a:endParaRPr b="1" sz="1231">
              <a:solidFill>
                <a:schemeClr val="dk1"/>
              </a:solidFill>
            </a:endParaRPr>
          </a:p>
          <a:p>
            <a:pPr indent="-3009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231">
                <a:solidFill>
                  <a:schemeClr val="dk1"/>
                </a:solidFill>
              </a:rPr>
              <a:t>24</a:t>
            </a:r>
            <a:r>
              <a:rPr lang="es" sz="1231">
                <a:solidFill>
                  <a:schemeClr val="dk1"/>
                </a:solidFill>
              </a:rPr>
              <a:t> branches</a:t>
            </a:r>
            <a:endParaRPr sz="1231">
              <a:solidFill>
                <a:schemeClr val="dk1"/>
              </a:solidFill>
            </a:endParaRPr>
          </a:p>
          <a:p>
            <a:pPr indent="-3009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231">
                <a:solidFill>
                  <a:schemeClr val="dk1"/>
                </a:solidFill>
              </a:rPr>
              <a:t>171</a:t>
            </a:r>
            <a:r>
              <a:rPr lang="es" sz="1231">
                <a:solidFill>
                  <a:schemeClr val="dk1"/>
                </a:solidFill>
              </a:rPr>
              <a:t> commits</a:t>
            </a:r>
            <a:endParaRPr sz="123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12587" t="0"/>
          <a:stretch/>
        </p:blipFill>
        <p:spPr>
          <a:xfrm>
            <a:off x="4648200" y="486800"/>
            <a:ext cx="2062150" cy="40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800" y="239834"/>
            <a:ext cx="2234103" cy="4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65500" y="243525"/>
            <a:ext cx="40452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80">
                <a:latin typeface="Montserrat"/>
                <a:ea typeface="Montserrat"/>
                <a:cs typeface="Montserrat"/>
                <a:sym typeface="Montserrat"/>
              </a:rPr>
              <a:t>Role Organization</a:t>
            </a:r>
            <a:endParaRPr sz="348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75" y="196800"/>
            <a:ext cx="3199799" cy="21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316425" y="1551050"/>
            <a:ext cx="4045200" cy="17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24">
                <a:solidFill>
                  <a:schemeClr val="dk1"/>
                </a:solidFill>
              </a:rPr>
              <a:t>HTML and CSS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4">
              <a:solidFill>
                <a:schemeClr val="dk1"/>
              </a:solidFill>
            </a:endParaRPr>
          </a:p>
          <a:p>
            <a:pPr indent="-299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4"/>
              <a:buChar char="●"/>
            </a:pPr>
            <a:r>
              <a:rPr lang="es" sz="1124">
                <a:solidFill>
                  <a:schemeClr val="dk1"/>
                </a:solidFill>
              </a:rPr>
              <a:t>Peer programming : groups of 2 - 3 people</a:t>
            </a:r>
            <a:endParaRPr sz="1124">
              <a:solidFill>
                <a:schemeClr val="dk1"/>
              </a:solidFill>
            </a:endParaRPr>
          </a:p>
          <a:p>
            <a:pPr indent="-299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4"/>
              <a:buChar char="●"/>
            </a:pPr>
            <a:r>
              <a:rPr lang="es" sz="1124">
                <a:solidFill>
                  <a:schemeClr val="dk1"/>
                </a:solidFill>
              </a:rPr>
              <a:t>Taking into account the level of knowledge of each one</a:t>
            </a:r>
            <a:endParaRPr sz="1124">
              <a:solidFill>
                <a:schemeClr val="dk1"/>
              </a:solidFill>
            </a:endParaRPr>
          </a:p>
          <a:p>
            <a:pPr indent="-2999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4"/>
              <a:buChar char="●"/>
            </a:pPr>
            <a:r>
              <a:rPr lang="es" sz="1124">
                <a:solidFill>
                  <a:schemeClr val="dk1"/>
                </a:solidFill>
              </a:rPr>
              <a:t>Taking turns writing code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16425" y="2876725"/>
            <a:ext cx="40452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chemeClr val="dk1"/>
                </a:solidFill>
              </a:rPr>
              <a:t>JavaScript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50">
                <a:solidFill>
                  <a:schemeClr val="dk1"/>
                </a:solidFill>
              </a:rPr>
              <a:t>Peer programming : groups of 2 people</a:t>
            </a:r>
            <a:endParaRPr sz="1150">
              <a:solidFill>
                <a:schemeClr val="dk1"/>
              </a:solidFill>
            </a:endParaRPr>
          </a:p>
          <a:p>
            <a:pPr indent="-2961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50">
                <a:solidFill>
                  <a:schemeClr val="dk1"/>
                </a:solidFill>
              </a:rPr>
              <a:t>Individual for a specific task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5054425" y="3435050"/>
            <a:ext cx="3767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24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The main objective is to learn</a:t>
            </a:r>
            <a:endParaRPr sz="2624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16425" y="3904350"/>
            <a:ext cx="40452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Meetings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2 - 3 each day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287650" y="244150"/>
            <a:ext cx="5095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Code architecture</a:t>
            </a:r>
            <a:r>
              <a:rPr lang="es"/>
              <a:t>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598100" y="1172950"/>
            <a:ext cx="25980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HTML - one file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Header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Mobile Nav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Month Template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Modal Template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Alert Event Template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598100" y="2706550"/>
            <a:ext cx="49335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50"/>
              <a:t>CSS  - one file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Color Palette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General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Modal New Event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Nav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Nav Mobile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Calendar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Modal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Event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Alert Styles</a:t>
            </a:r>
            <a:endParaRPr sz="275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750"/>
              <a:t>Media queries (medium screen, large screen, animations)</a:t>
            </a:r>
            <a:endParaRPr sz="27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3114125" y="1172950"/>
            <a:ext cx="25980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JS - Multiple files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General Script - calendar.js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Specific Scripts for each feature mentioned with _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121" y="1020275"/>
            <a:ext cx="2418554" cy="34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ctrTitle"/>
          </p:nvPr>
        </p:nvSpPr>
        <p:spPr>
          <a:xfrm>
            <a:off x="460950" y="282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What we have learned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15633" r="0" t="0"/>
          <a:stretch/>
        </p:blipFill>
        <p:spPr>
          <a:xfrm>
            <a:off x="6331500" y="2039975"/>
            <a:ext cx="28125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1009375" y="2724150"/>
            <a:ext cx="25785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JavaScript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DOM and events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Timing events and dates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localStorage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Validate forms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Keyboard keys events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Keyframes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JSON </a:t>
            </a:r>
            <a:endParaRPr sz="1100"/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1009375" y="1300075"/>
            <a:ext cx="17496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HTML and CSS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Grid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DOM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BEM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Media query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Animations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308800" y="230075"/>
            <a:ext cx="4827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Calendar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91" y="1277525"/>
            <a:ext cx="3340550" cy="245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-1491" l="0" r="0" t="0"/>
          <a:stretch/>
        </p:blipFill>
        <p:spPr>
          <a:xfrm>
            <a:off x="5606384" y="1215975"/>
            <a:ext cx="3391400" cy="25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94450" y="2782299"/>
            <a:ext cx="686100" cy="71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013" y="1068875"/>
            <a:ext cx="1911975" cy="33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513275" y="1065250"/>
            <a:ext cx="5692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DEMO &amp; QUESTIONS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17300" l="0" r="0" t="0"/>
          <a:stretch/>
        </p:blipFill>
        <p:spPr>
          <a:xfrm>
            <a:off x="3230025" y="2249775"/>
            <a:ext cx="1843550" cy="22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