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60"/>
  </p:normalViewPr>
  <p:slideViewPr>
    <p:cSldViewPr snapToGrid="0">
      <p:cViewPr>
        <p:scale>
          <a:sx n="75" d="100"/>
          <a:sy n="75" d="100"/>
        </p:scale>
        <p:origin x="119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5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36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60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7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02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8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53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1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3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4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0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7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CD01-A287-4AF9-BCA5-CCA92D8DF15A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BA79-14D4-4C44-AEB3-3B9D61CA48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876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0BEE1-8954-3E7C-CED2-CDA71B1BA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8CA5E-34E3-DFD8-39FB-017D70E93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Imagen a color de Goku llevando una gorra de Venom. En el dibujo se ve a Goku rompiendo un ordenador que tiene en la pantalla el nombre de &quot;odoo&quot;">
            <a:extLst>
              <a:ext uri="{FF2B5EF4-FFF2-40B4-BE49-F238E27FC236}">
                <a16:creationId xmlns:a16="http://schemas.microsoft.com/office/drawing/2014/main" id="{BB6BEDFB-7B0D-0160-F4EC-5A97FEF2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974" y="-2538920"/>
            <a:ext cx="12692974" cy="126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1A7B7-4DA5-F44B-922B-AE4DC040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3520"/>
            <a:ext cx="9905999" cy="5567681"/>
          </a:xfrm>
        </p:spPr>
        <p:txBody>
          <a:bodyPr/>
          <a:lstStyle/>
          <a:p>
            <a:r>
              <a:rPr lang="es-ES" dirty="0"/>
              <a:t>16. Guardamos cambios y si ordenamos podemos ver</a:t>
            </a:r>
            <a:br>
              <a:rPr lang="es-ES" dirty="0"/>
            </a:br>
            <a:r>
              <a:rPr lang="es-ES" dirty="0"/>
              <a:t>que nos aparece nuestro campo creado.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17. Nos dirigimos a nuestra pestaña de compras,</a:t>
            </a:r>
            <a:br>
              <a:rPr lang="es-ES" dirty="0"/>
            </a:br>
            <a:r>
              <a:rPr lang="es-ES" dirty="0"/>
              <a:t>queremos que aparezca aquí.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F30329-74BF-0CE8-91DF-C6E96421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97" y="81280"/>
            <a:ext cx="3895725" cy="4981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826CD5-4914-67D3-1170-7502532B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0" y="3429000"/>
            <a:ext cx="6440729" cy="31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D5FD0-C511-D46B-A3D7-C5C31F33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8000"/>
            <a:ext cx="9905999" cy="5283201"/>
          </a:xfrm>
        </p:spPr>
        <p:txBody>
          <a:bodyPr/>
          <a:lstStyle/>
          <a:p>
            <a:r>
              <a:rPr lang="es-ES" dirty="0"/>
              <a:t>18. Editamos la vista: Lista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91A5B1-A86A-44E8-DD79-7BA3D945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47" y="967740"/>
            <a:ext cx="7210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7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FEBBA-6E20-2D85-858D-BB722174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8480"/>
            <a:ext cx="9905999" cy="5252721"/>
          </a:xfrm>
        </p:spPr>
        <p:txBody>
          <a:bodyPr/>
          <a:lstStyle/>
          <a:p>
            <a:r>
              <a:rPr lang="es-ES" dirty="0"/>
              <a:t>19. Pego mi campo creado con nombre “</a:t>
            </a:r>
            <a:r>
              <a:rPr lang="es-ES" dirty="0" err="1"/>
              <a:t>x_fecha_contable</a:t>
            </a:r>
            <a:r>
              <a:rPr lang="es-ES" dirty="0"/>
              <a:t>” la opción “</a:t>
            </a:r>
            <a:r>
              <a:rPr lang="es-ES" dirty="0" err="1"/>
              <a:t>hide</a:t>
            </a:r>
            <a:r>
              <a:rPr lang="es-ES" dirty="0"/>
              <a:t>” me permite esconder mi campo y que sea visible pulsando los tres puntos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20. Actualizo, pulso los tres puntos y selecciono nuestro campo.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40B40-111A-5816-0B3A-F185A546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1473199"/>
            <a:ext cx="8839200" cy="1257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B93278-27A1-02BF-FE63-DD1C0A72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8" y="3429000"/>
            <a:ext cx="10510203" cy="30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EE77E-01AB-218F-D46A-40A0B320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280"/>
            <a:ext cx="9905999" cy="5709921"/>
          </a:xfrm>
        </p:spPr>
        <p:txBody>
          <a:bodyPr/>
          <a:lstStyle/>
          <a:p>
            <a:r>
              <a:rPr lang="es-ES" dirty="0"/>
              <a:t>21. Ya nos aparece nuestro campo creado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C8989E-9C28-A7B5-E004-86E0A47E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790575"/>
            <a:ext cx="11525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EEAD1-3D92-4F8B-25F4-B1FE7FE8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0400"/>
            <a:ext cx="9905999" cy="5130801"/>
          </a:xfrm>
        </p:spPr>
        <p:txBody>
          <a:bodyPr/>
          <a:lstStyle/>
          <a:p>
            <a:r>
              <a:rPr lang="es-ES" dirty="0"/>
              <a:t>Tarea: Haz lo mismo, pero mostrando la fecha de factura y la fecha de vencimiento en la vista Solicitudes de presupuesto.</a:t>
            </a:r>
          </a:p>
          <a:p>
            <a:r>
              <a:rPr lang="es-ES" dirty="0"/>
              <a:t>Sube una captura de pantalla en </a:t>
            </a:r>
            <a:r>
              <a:rPr lang="es-ES" dirty="0" err="1"/>
              <a:t>pdf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7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8008-2A6D-14FC-8900-79D08DE8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610876" cy="865508"/>
          </a:xfrm>
        </p:spPr>
        <p:txBody>
          <a:bodyPr>
            <a:normAutofit/>
          </a:bodyPr>
          <a:lstStyle/>
          <a:p>
            <a:r>
              <a:rPr lang="es-ES" dirty="0"/>
              <a:t>1. activamos MODO DESARROLLADOR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F0ED2-F68D-3F41-7E20-15F5D05C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4125"/>
            <a:ext cx="9905999" cy="4457076"/>
          </a:xfrm>
        </p:spPr>
        <p:txBody>
          <a:bodyPr/>
          <a:lstStyle/>
          <a:p>
            <a:r>
              <a:rPr lang="es-ES" dirty="0"/>
              <a:t>Para ello, ejecutamos desde </a:t>
            </a:r>
            <a:r>
              <a:rPr lang="es-ES" dirty="0" err="1"/>
              <a:t>PyCharm</a:t>
            </a:r>
            <a:r>
              <a:rPr lang="es-ES" dirty="0"/>
              <a:t> el archivo odoo14.conf (lo que hicimos la clase anterior)</a:t>
            </a:r>
          </a:p>
          <a:p>
            <a:r>
              <a:rPr lang="es-ES" dirty="0"/>
              <a:t>En el navegador entramos a </a:t>
            </a:r>
            <a:r>
              <a:rPr lang="es-ES" dirty="0" err="1"/>
              <a:t>Odoo</a:t>
            </a:r>
            <a:r>
              <a:rPr lang="es-ES" dirty="0"/>
              <a:t>: localhost:8069</a:t>
            </a:r>
          </a:p>
          <a:p>
            <a:r>
              <a:rPr lang="es-ES" dirty="0"/>
              <a:t>En la tienda de Firefox buscamos el complemento </a:t>
            </a:r>
            <a:r>
              <a:rPr lang="es-ES" dirty="0" err="1"/>
              <a:t>Odoo</a:t>
            </a:r>
            <a:r>
              <a:rPr lang="es-ES" dirty="0"/>
              <a:t> </a:t>
            </a:r>
            <a:r>
              <a:rPr lang="es-ES" dirty="0" err="1"/>
              <a:t>debug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F2EF20-4C11-E657-F992-07FC7855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8" y="3430233"/>
            <a:ext cx="7248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583239-3F75-18BA-E6C3-4CBD719D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2. Editar vista sin crear modulo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F3BB3-5C94-97F4-716C-1DEA9D8C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 dirty="0"/>
              <a:t>1. Instalo el módulo de compras.</a:t>
            </a:r>
          </a:p>
          <a:p>
            <a:r>
              <a:rPr lang="es-ES" sz="2000" dirty="0"/>
              <a:t>2. Entro en los presupuestos y confirmo uno.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3. Recibo los productos</a:t>
            </a:r>
          </a:p>
          <a:p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C4BE5-230B-D92B-3DEA-056C1527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9" y="2141856"/>
            <a:ext cx="5456279" cy="24962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2B7FB1D-9EC4-E8F3-213A-3507F0181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329" y="4874440"/>
            <a:ext cx="8172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87492-8A0C-2304-68DA-3FB2CDB7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837247"/>
            <a:ext cx="9905999" cy="3541714"/>
          </a:xfrm>
        </p:spPr>
        <p:txBody>
          <a:bodyPr/>
          <a:lstStyle/>
          <a:p>
            <a:r>
              <a:rPr lang="es-ES" dirty="0"/>
              <a:t>3. Vuelvo a mi presupuesto y creo la factura.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4. Edito y pongo la fecha de hoy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FD5955-80A6-53DD-9BF8-C4D36E41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487"/>
            <a:ext cx="7820025" cy="1800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6FC077-267A-540D-14D0-B5B3A73B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5" y="4224906"/>
            <a:ext cx="7594918" cy="25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A8691-9BB5-337C-A8DF-9C7E7228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1040"/>
            <a:ext cx="9905999" cy="5090161"/>
          </a:xfrm>
        </p:spPr>
        <p:txBody>
          <a:bodyPr/>
          <a:lstStyle/>
          <a:p>
            <a:r>
              <a:rPr lang="es-ES" dirty="0"/>
              <a:t>5. Vuelvo a mis presupuestos y entro en facturas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6.Sobre la fecha de confirmación que pusimos puedo ver sus valores </a:t>
            </a:r>
            <a:r>
              <a:rPr lang="es-ES" dirty="0" err="1"/>
              <a:t>field</a:t>
            </a:r>
            <a:r>
              <a:rPr lang="es-ES" dirty="0"/>
              <a:t> y objeto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4B01F6-CFD5-1240-C956-603A6683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3" y="1185227"/>
            <a:ext cx="10280968" cy="17624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7632EA-B376-B630-FF41-40B2EDDE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85" y="3910281"/>
            <a:ext cx="5848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736B9-0206-7A0C-80FC-F438AC9F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6932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7. Entro en ajuste – técnico – modelos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8. Como quiero que me aparezca en esta ventana, busco el nombre de su modelo en la </a:t>
            </a:r>
            <a:r>
              <a:rPr lang="es-ES" dirty="0" err="1"/>
              <a:t>url</a:t>
            </a:r>
            <a:r>
              <a:rPr lang="es-ES" dirty="0"/>
              <a:t>. </a:t>
            </a:r>
            <a:r>
              <a:rPr lang="es-ES" dirty="0" err="1"/>
              <a:t>Model</a:t>
            </a:r>
            <a:r>
              <a:rPr lang="es-ES" dirty="0"/>
              <a:t>=</a:t>
            </a:r>
            <a:r>
              <a:rPr lang="es-ES" dirty="0" err="1"/>
              <a:t>purchase.order</a:t>
            </a: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6F4D84-DCAB-3543-A8C7-50A355DB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47" y="609768"/>
            <a:ext cx="5334953" cy="25001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BA2021-C2E0-7BDA-739F-414BB658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05" y="3947529"/>
            <a:ext cx="4948555" cy="2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BB7EF-AED4-6A2A-C710-2F5C4105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7360"/>
            <a:ext cx="9905999" cy="5323841"/>
          </a:xfrm>
        </p:spPr>
        <p:txBody>
          <a:bodyPr/>
          <a:lstStyle/>
          <a:p>
            <a:r>
              <a:rPr lang="es-ES" dirty="0"/>
              <a:t>9. En los modelos busco por la palabra “</a:t>
            </a:r>
            <a:r>
              <a:rPr lang="es-ES" dirty="0" err="1"/>
              <a:t>purchase</a:t>
            </a:r>
            <a:r>
              <a:rPr lang="es-ES" dirty="0"/>
              <a:t>”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10. Dentro de los modelos de las órdenes de compra busco el campo que tiene sus datos relacionados, en este caso </a:t>
            </a:r>
            <a:r>
              <a:rPr lang="es-ES" dirty="0" err="1"/>
              <a:t>invoice_ids</a:t>
            </a:r>
            <a:r>
              <a:rPr lang="es-ES" dirty="0"/>
              <a:t> // no pincho en él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A3C9FE-E0A8-4CA4-C0C9-44DCADC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39800"/>
            <a:ext cx="7829550" cy="152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50029A-A346-AF55-57B8-5EC95413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3654145"/>
            <a:ext cx="7711440" cy="26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2C086-EA4E-F77A-47F1-2351EC46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6400"/>
            <a:ext cx="9905999" cy="5384801"/>
          </a:xfrm>
        </p:spPr>
        <p:txBody>
          <a:bodyPr/>
          <a:lstStyle/>
          <a:p>
            <a:r>
              <a:rPr lang="es-ES" dirty="0"/>
              <a:t>11. Tendremos que definir un campo nuevo. Editamos sus campos.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12. Abajo del todo nos aparece “agregar línea”</a:t>
            </a:r>
          </a:p>
          <a:p>
            <a:r>
              <a:rPr lang="es-ES" dirty="0"/>
              <a:t>13. Vamos rellenando datos. El tipo de campo tiene que ser el mismo que el campo que quiera traerme.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345670-3EED-5B1A-9638-45E3A062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889317"/>
            <a:ext cx="5429250" cy="771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566F74-6E25-AD1C-BA6C-F6726DF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" y="3752851"/>
            <a:ext cx="9305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9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04BD3-3A32-57B0-8335-FFF7C1A2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7840"/>
            <a:ext cx="9905999" cy="5293361"/>
          </a:xfrm>
        </p:spPr>
        <p:txBody>
          <a:bodyPr/>
          <a:lstStyle/>
          <a:p>
            <a:r>
              <a:rPr lang="es-ES" dirty="0"/>
              <a:t>14. Si tenemos dudas buscamos el tipo en la factura. Vemos que es date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15. En propiedades avanzadas indicamos</a:t>
            </a:r>
            <a:br>
              <a:rPr lang="es-ES" dirty="0"/>
            </a:br>
            <a:r>
              <a:rPr lang="es-ES" dirty="0"/>
              <a:t>el campo relacionado (</a:t>
            </a:r>
            <a:r>
              <a:rPr lang="es-ES" dirty="0" err="1"/>
              <a:t>field</a:t>
            </a:r>
            <a:r>
              <a:rPr lang="es-ES" dirty="0"/>
              <a:t>), arriba vemos que</a:t>
            </a:r>
            <a:br>
              <a:rPr lang="es-ES" dirty="0"/>
            </a:br>
            <a:r>
              <a:rPr lang="es-ES" dirty="0"/>
              <a:t>se llama “date” y la dependencia.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346F1B-4031-BC98-072E-C364DDC3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73" y="1267460"/>
            <a:ext cx="5980748" cy="19860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A3D83A-9626-F6DD-1D1C-A991EE07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29" y="3253520"/>
            <a:ext cx="4257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68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709</TotalTime>
  <Words>413</Words>
  <Application>Microsoft Office PowerPoint</Application>
  <PresentationFormat>Panorámica</PresentationFormat>
  <Paragraphs>58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Presentación de PowerPoint</vt:lpstr>
      <vt:lpstr>1. activamos MODO DESARROLLADOR</vt:lpstr>
      <vt:lpstr>2. Editar vista sin crear modulo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gabi RR</dc:creator>
  <cp:lastModifiedBy>gabi RR</cp:lastModifiedBy>
  <cp:revision>12</cp:revision>
  <dcterms:created xsi:type="dcterms:W3CDTF">2024-01-16T18:11:49Z</dcterms:created>
  <dcterms:modified xsi:type="dcterms:W3CDTF">2024-01-17T06:01:15Z</dcterms:modified>
</cp:coreProperties>
</file>