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60" r:id="rId9"/>
    <p:sldId id="268" r:id="rId10"/>
    <p:sldId id="269" r:id="rId11"/>
    <p:sldId id="273" r:id="rId12"/>
    <p:sldId id="270" r:id="rId13"/>
    <p:sldId id="272" r:id="rId14"/>
    <p:sldId id="276" r:id="rId15"/>
    <p:sldId id="274" r:id="rId16"/>
    <p:sldId id="275" r:id="rId17"/>
    <p:sldId id="261" r:id="rId18"/>
    <p:sldId id="277" r:id="rId19"/>
    <p:sldId id="278" r:id="rId20"/>
    <p:sldId id="279" r:id="rId21"/>
    <p:sldId id="280" r:id="rId22"/>
    <p:sldId id="281" r:id="rId23"/>
    <p:sldId id="262" r:id="rId24"/>
    <p:sldId id="282" r:id="rId25"/>
    <p:sldId id="283" r:id="rId26"/>
    <p:sldId id="284" r:id="rId27"/>
    <p:sldId id="285" r:id="rId28"/>
    <p:sldId id="286" r:id="rId29"/>
    <p:sldId id="287" r:id="rId30"/>
    <p:sldId id="264" r:id="rId31"/>
    <p:sldId id="288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C2CDE-9705-4BC8-8280-E7BF2625B2DD}" v="31" dt="2024-01-02T12:07:00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Ruiz" userId="47fa91d207cfb014" providerId="LiveId" clId="{7CBC2CDE-9705-4BC8-8280-E7BF2625B2DD}"/>
    <pc:docChg chg="undo custSel addSld delSld modSld sldOrd">
      <pc:chgData name="Alberto Ruiz" userId="47fa91d207cfb014" providerId="LiveId" clId="{7CBC2CDE-9705-4BC8-8280-E7BF2625B2DD}" dt="2024-01-02T12:10:53.728" v="929" actId="9"/>
      <pc:docMkLst>
        <pc:docMk/>
      </pc:docMkLst>
      <pc:sldChg chg="addSp delSp modSp new mod setBg setClrOvrMap">
        <pc:chgData name="Alberto Ruiz" userId="47fa91d207cfb014" providerId="LiveId" clId="{7CBC2CDE-9705-4BC8-8280-E7BF2625B2DD}" dt="2024-01-02T10:29:39.202" v="75" actId="26606"/>
        <pc:sldMkLst>
          <pc:docMk/>
          <pc:sldMk cId="3254880140" sldId="256"/>
        </pc:sldMkLst>
        <pc:spChg chg="mod">
          <ac:chgData name="Alberto Ruiz" userId="47fa91d207cfb014" providerId="LiveId" clId="{7CBC2CDE-9705-4BC8-8280-E7BF2625B2DD}" dt="2024-01-02T10:29:39.202" v="75" actId="26606"/>
          <ac:spMkLst>
            <pc:docMk/>
            <pc:sldMk cId="3254880140" sldId="256"/>
            <ac:spMk id="2" creationId="{37A3981C-AA93-0046-E40D-EC468579B2AB}"/>
          </ac:spMkLst>
        </pc:spChg>
        <pc:spChg chg="del">
          <ac:chgData name="Alberto Ruiz" userId="47fa91d207cfb014" providerId="LiveId" clId="{7CBC2CDE-9705-4BC8-8280-E7BF2625B2DD}" dt="2024-01-02T10:26:32.140" v="12" actId="478"/>
          <ac:spMkLst>
            <pc:docMk/>
            <pc:sldMk cId="3254880140" sldId="256"/>
            <ac:spMk id="3" creationId="{88556D8F-B7EC-4404-186D-9F3D4C8F8423}"/>
          </ac:spMkLst>
        </pc:spChg>
        <pc:spChg chg="add">
          <ac:chgData name="Alberto Ruiz" userId="47fa91d207cfb014" providerId="LiveId" clId="{7CBC2CDE-9705-4BC8-8280-E7BF2625B2DD}" dt="2024-01-02T10:29:39.202" v="75" actId="26606"/>
          <ac:spMkLst>
            <pc:docMk/>
            <pc:sldMk cId="3254880140" sldId="256"/>
            <ac:spMk id="7" creationId="{66B332A4-D438-4773-A77F-5ED49A448D9D}"/>
          </ac:spMkLst>
        </pc:spChg>
        <pc:spChg chg="add">
          <ac:chgData name="Alberto Ruiz" userId="47fa91d207cfb014" providerId="LiveId" clId="{7CBC2CDE-9705-4BC8-8280-E7BF2625B2DD}" dt="2024-01-02T10:29:39.202" v="75" actId="26606"/>
          <ac:spMkLst>
            <pc:docMk/>
            <pc:sldMk cId="3254880140" sldId="256"/>
            <ac:spMk id="9" creationId="{DF9AD32D-FF05-44F4-BD4D-9CEE89B71EB9}"/>
          </ac:spMkLst>
        </pc:spChg>
      </pc:sldChg>
      <pc:sldChg chg="addSp modSp new mod setBg">
        <pc:chgData name="Alberto Ruiz" userId="47fa91d207cfb014" providerId="LiveId" clId="{7CBC2CDE-9705-4BC8-8280-E7BF2625B2DD}" dt="2024-01-02T12:01:17.231" v="765" actId="6549"/>
        <pc:sldMkLst>
          <pc:docMk/>
          <pc:sldMk cId="3729904519" sldId="257"/>
        </pc:sldMkLst>
        <pc:spChg chg="mod">
          <ac:chgData name="Alberto Ruiz" userId="47fa91d207cfb014" providerId="LiveId" clId="{7CBC2CDE-9705-4BC8-8280-E7BF2625B2DD}" dt="2024-01-02T10:29:43.183" v="76" actId="26606"/>
          <ac:spMkLst>
            <pc:docMk/>
            <pc:sldMk cId="3729904519" sldId="257"/>
            <ac:spMk id="2" creationId="{8D704DA9-6A3E-439E-54C5-244BC05314BA}"/>
          </ac:spMkLst>
        </pc:spChg>
        <pc:spChg chg="mod">
          <ac:chgData name="Alberto Ruiz" userId="47fa91d207cfb014" providerId="LiveId" clId="{7CBC2CDE-9705-4BC8-8280-E7BF2625B2DD}" dt="2024-01-02T12:01:17.231" v="765" actId="6549"/>
          <ac:spMkLst>
            <pc:docMk/>
            <pc:sldMk cId="3729904519" sldId="257"/>
            <ac:spMk id="3" creationId="{D7F3A7AD-78FE-9AF7-EEF1-B4C950ED5784}"/>
          </ac:spMkLst>
        </pc:spChg>
        <pc:spChg chg="add">
          <ac:chgData name="Alberto Ruiz" userId="47fa91d207cfb014" providerId="LiveId" clId="{7CBC2CDE-9705-4BC8-8280-E7BF2625B2DD}" dt="2024-01-02T10:29:43.183" v="76" actId="26606"/>
          <ac:spMkLst>
            <pc:docMk/>
            <pc:sldMk cId="3729904519" sldId="257"/>
            <ac:spMk id="9" creationId="{C0763A76-9F1C-4FC5-82B7-DD475DA461B2}"/>
          </ac:spMkLst>
        </pc:spChg>
        <pc:spChg chg="add">
          <ac:chgData name="Alberto Ruiz" userId="47fa91d207cfb014" providerId="LiveId" clId="{7CBC2CDE-9705-4BC8-8280-E7BF2625B2DD}" dt="2024-01-02T10:29:43.183" v="76" actId="26606"/>
          <ac:spMkLst>
            <pc:docMk/>
            <pc:sldMk cId="3729904519" sldId="257"/>
            <ac:spMk id="11" creationId="{E81BF4F6-F2CF-4984-9D14-D6966D92F99F}"/>
          </ac:spMkLst>
        </pc:spChg>
        <pc:picChg chg="add">
          <ac:chgData name="Alberto Ruiz" userId="47fa91d207cfb014" providerId="LiveId" clId="{7CBC2CDE-9705-4BC8-8280-E7BF2625B2DD}" dt="2024-01-02T10:29:43.183" v="76" actId="26606"/>
          <ac:picMkLst>
            <pc:docMk/>
            <pc:sldMk cId="3729904519" sldId="257"/>
            <ac:picMk id="5" creationId="{AD229FF6-212C-682C-94C7-D0388E9130DF}"/>
          </ac:picMkLst>
        </pc:picChg>
      </pc:sldChg>
      <pc:sldChg chg="addSp delSp modSp new mod setBg setClrOvrMap">
        <pc:chgData name="Alberto Ruiz" userId="47fa91d207cfb014" providerId="LiveId" clId="{7CBC2CDE-9705-4BC8-8280-E7BF2625B2DD}" dt="2024-01-02T10:29:50.263" v="77" actId="26606"/>
        <pc:sldMkLst>
          <pc:docMk/>
          <pc:sldMk cId="896319641" sldId="258"/>
        </pc:sldMkLst>
        <pc:spChg chg="mod">
          <ac:chgData name="Alberto Ruiz" userId="47fa91d207cfb014" providerId="LiveId" clId="{7CBC2CDE-9705-4BC8-8280-E7BF2625B2DD}" dt="2024-01-02T10:29:50.263" v="77" actId="26606"/>
          <ac:spMkLst>
            <pc:docMk/>
            <pc:sldMk cId="896319641" sldId="258"/>
            <ac:spMk id="2" creationId="{D67A36DC-A812-89BE-9B9B-80C17AF0FB70}"/>
          </ac:spMkLst>
        </pc:spChg>
        <pc:spChg chg="del">
          <ac:chgData name="Alberto Ruiz" userId="47fa91d207cfb014" providerId="LiveId" clId="{7CBC2CDE-9705-4BC8-8280-E7BF2625B2DD}" dt="2024-01-02T10:29:50.263" v="77" actId="26606"/>
          <ac:spMkLst>
            <pc:docMk/>
            <pc:sldMk cId="896319641" sldId="258"/>
            <ac:spMk id="3" creationId="{CDD113B1-509C-065F-4A9A-4ABEBF1720D2}"/>
          </ac:spMkLst>
        </pc:spChg>
        <pc:spChg chg="add">
          <ac:chgData name="Alberto Ruiz" userId="47fa91d207cfb014" providerId="LiveId" clId="{7CBC2CDE-9705-4BC8-8280-E7BF2625B2DD}" dt="2024-01-02T10:29:50.263" v="77" actId="26606"/>
          <ac:spMkLst>
            <pc:docMk/>
            <pc:sldMk cId="896319641" sldId="258"/>
            <ac:spMk id="8" creationId="{66B332A4-D438-4773-A77F-5ED49A448D9D}"/>
          </ac:spMkLst>
        </pc:spChg>
        <pc:spChg chg="add">
          <ac:chgData name="Alberto Ruiz" userId="47fa91d207cfb014" providerId="LiveId" clId="{7CBC2CDE-9705-4BC8-8280-E7BF2625B2DD}" dt="2024-01-02T10:29:50.263" v="77" actId="26606"/>
          <ac:spMkLst>
            <pc:docMk/>
            <pc:sldMk cId="896319641" sldId="258"/>
            <ac:spMk id="10" creationId="{DF9AD32D-FF05-44F4-BD4D-9CEE89B71EB9}"/>
          </ac:spMkLst>
        </pc:spChg>
      </pc:sldChg>
      <pc:sldChg chg="addSp delSp modSp new mod setBg setClrOvrMap">
        <pc:chgData name="Alberto Ruiz" userId="47fa91d207cfb014" providerId="LiveId" clId="{7CBC2CDE-9705-4BC8-8280-E7BF2625B2DD}" dt="2024-01-02T10:29:53.407" v="78" actId="26606"/>
        <pc:sldMkLst>
          <pc:docMk/>
          <pc:sldMk cId="2962197455" sldId="259"/>
        </pc:sldMkLst>
        <pc:spChg chg="mod">
          <ac:chgData name="Alberto Ruiz" userId="47fa91d207cfb014" providerId="LiveId" clId="{7CBC2CDE-9705-4BC8-8280-E7BF2625B2DD}" dt="2024-01-02T10:29:53.407" v="78" actId="26606"/>
          <ac:spMkLst>
            <pc:docMk/>
            <pc:sldMk cId="2962197455" sldId="259"/>
            <ac:spMk id="2" creationId="{66058C4E-B21F-97E6-F356-8B8890451EC0}"/>
          </ac:spMkLst>
        </pc:spChg>
        <pc:spChg chg="del">
          <ac:chgData name="Alberto Ruiz" userId="47fa91d207cfb014" providerId="LiveId" clId="{7CBC2CDE-9705-4BC8-8280-E7BF2625B2DD}" dt="2024-01-02T10:29:53.407" v="78" actId="26606"/>
          <ac:spMkLst>
            <pc:docMk/>
            <pc:sldMk cId="2962197455" sldId="259"/>
            <ac:spMk id="3" creationId="{945AB4CF-094A-4D74-61F1-095389D9B0A4}"/>
          </ac:spMkLst>
        </pc:spChg>
        <pc:spChg chg="add">
          <ac:chgData name="Alberto Ruiz" userId="47fa91d207cfb014" providerId="LiveId" clId="{7CBC2CDE-9705-4BC8-8280-E7BF2625B2DD}" dt="2024-01-02T10:29:53.407" v="78" actId="26606"/>
          <ac:spMkLst>
            <pc:docMk/>
            <pc:sldMk cId="2962197455" sldId="259"/>
            <ac:spMk id="8" creationId="{66B332A4-D438-4773-A77F-5ED49A448D9D}"/>
          </ac:spMkLst>
        </pc:spChg>
        <pc:spChg chg="add">
          <ac:chgData name="Alberto Ruiz" userId="47fa91d207cfb014" providerId="LiveId" clId="{7CBC2CDE-9705-4BC8-8280-E7BF2625B2DD}" dt="2024-01-02T10:29:53.407" v="78" actId="26606"/>
          <ac:spMkLst>
            <pc:docMk/>
            <pc:sldMk cId="2962197455" sldId="259"/>
            <ac:spMk id="10" creationId="{DF9AD32D-FF05-44F4-BD4D-9CEE89B71EB9}"/>
          </ac:spMkLst>
        </pc:spChg>
      </pc:sldChg>
      <pc:sldChg chg="addSp delSp modSp new mod setBg setClrOvrMap">
        <pc:chgData name="Alberto Ruiz" userId="47fa91d207cfb014" providerId="LiveId" clId="{7CBC2CDE-9705-4BC8-8280-E7BF2625B2DD}" dt="2024-01-02T10:29:55.847" v="79" actId="26606"/>
        <pc:sldMkLst>
          <pc:docMk/>
          <pc:sldMk cId="410075181" sldId="260"/>
        </pc:sldMkLst>
        <pc:spChg chg="mod">
          <ac:chgData name="Alberto Ruiz" userId="47fa91d207cfb014" providerId="LiveId" clId="{7CBC2CDE-9705-4BC8-8280-E7BF2625B2DD}" dt="2024-01-02T10:29:55.847" v="79" actId="26606"/>
          <ac:spMkLst>
            <pc:docMk/>
            <pc:sldMk cId="410075181" sldId="260"/>
            <ac:spMk id="2" creationId="{8F4D3ADD-F4C7-1F20-EE70-E828DBB2FB6A}"/>
          </ac:spMkLst>
        </pc:spChg>
        <pc:spChg chg="del">
          <ac:chgData name="Alberto Ruiz" userId="47fa91d207cfb014" providerId="LiveId" clId="{7CBC2CDE-9705-4BC8-8280-E7BF2625B2DD}" dt="2024-01-02T10:29:55.847" v="79" actId="26606"/>
          <ac:spMkLst>
            <pc:docMk/>
            <pc:sldMk cId="410075181" sldId="260"/>
            <ac:spMk id="3" creationId="{81BEA774-2098-FE97-8D25-342E283BF76F}"/>
          </ac:spMkLst>
        </pc:spChg>
        <pc:spChg chg="add">
          <ac:chgData name="Alberto Ruiz" userId="47fa91d207cfb014" providerId="LiveId" clId="{7CBC2CDE-9705-4BC8-8280-E7BF2625B2DD}" dt="2024-01-02T10:29:55.847" v="79" actId="26606"/>
          <ac:spMkLst>
            <pc:docMk/>
            <pc:sldMk cId="410075181" sldId="260"/>
            <ac:spMk id="8" creationId="{66B332A4-D438-4773-A77F-5ED49A448D9D}"/>
          </ac:spMkLst>
        </pc:spChg>
        <pc:spChg chg="add">
          <ac:chgData name="Alberto Ruiz" userId="47fa91d207cfb014" providerId="LiveId" clId="{7CBC2CDE-9705-4BC8-8280-E7BF2625B2DD}" dt="2024-01-02T10:29:55.847" v="79" actId="26606"/>
          <ac:spMkLst>
            <pc:docMk/>
            <pc:sldMk cId="410075181" sldId="260"/>
            <ac:spMk id="10" creationId="{DF9AD32D-FF05-44F4-BD4D-9CEE89B71EB9}"/>
          </ac:spMkLst>
        </pc:spChg>
      </pc:sldChg>
      <pc:sldChg chg="addSp delSp modSp new mod setBg setClrOvrMap">
        <pc:chgData name="Alberto Ruiz" userId="47fa91d207cfb014" providerId="LiveId" clId="{7CBC2CDE-9705-4BC8-8280-E7BF2625B2DD}" dt="2024-01-02T10:29:58.765" v="80" actId="26606"/>
        <pc:sldMkLst>
          <pc:docMk/>
          <pc:sldMk cId="285850414" sldId="261"/>
        </pc:sldMkLst>
        <pc:spChg chg="mod">
          <ac:chgData name="Alberto Ruiz" userId="47fa91d207cfb014" providerId="LiveId" clId="{7CBC2CDE-9705-4BC8-8280-E7BF2625B2DD}" dt="2024-01-02T10:29:58.765" v="80" actId="26606"/>
          <ac:spMkLst>
            <pc:docMk/>
            <pc:sldMk cId="285850414" sldId="261"/>
            <ac:spMk id="2" creationId="{6A59AE48-9B49-394E-89E6-15953B9DCF12}"/>
          </ac:spMkLst>
        </pc:spChg>
        <pc:spChg chg="del">
          <ac:chgData name="Alberto Ruiz" userId="47fa91d207cfb014" providerId="LiveId" clId="{7CBC2CDE-9705-4BC8-8280-E7BF2625B2DD}" dt="2024-01-02T10:29:58.765" v="80" actId="26606"/>
          <ac:spMkLst>
            <pc:docMk/>
            <pc:sldMk cId="285850414" sldId="261"/>
            <ac:spMk id="3" creationId="{2F1002EA-0963-BD9A-E8EE-4000470F11D9}"/>
          </ac:spMkLst>
        </pc:spChg>
        <pc:spChg chg="add">
          <ac:chgData name="Alberto Ruiz" userId="47fa91d207cfb014" providerId="LiveId" clId="{7CBC2CDE-9705-4BC8-8280-E7BF2625B2DD}" dt="2024-01-02T10:29:58.765" v="80" actId="26606"/>
          <ac:spMkLst>
            <pc:docMk/>
            <pc:sldMk cId="285850414" sldId="261"/>
            <ac:spMk id="8" creationId="{66B332A4-D438-4773-A77F-5ED49A448D9D}"/>
          </ac:spMkLst>
        </pc:spChg>
        <pc:spChg chg="add">
          <ac:chgData name="Alberto Ruiz" userId="47fa91d207cfb014" providerId="LiveId" clId="{7CBC2CDE-9705-4BC8-8280-E7BF2625B2DD}" dt="2024-01-02T10:29:58.765" v="80" actId="26606"/>
          <ac:spMkLst>
            <pc:docMk/>
            <pc:sldMk cId="285850414" sldId="261"/>
            <ac:spMk id="10" creationId="{DF9AD32D-FF05-44F4-BD4D-9CEE89B71EB9}"/>
          </ac:spMkLst>
        </pc:spChg>
      </pc:sldChg>
      <pc:sldChg chg="addSp delSp modSp new mod setBg setClrOvrMap">
        <pc:chgData name="Alberto Ruiz" userId="47fa91d207cfb014" providerId="LiveId" clId="{7CBC2CDE-9705-4BC8-8280-E7BF2625B2DD}" dt="2024-01-02T10:30:00.862" v="81" actId="26606"/>
        <pc:sldMkLst>
          <pc:docMk/>
          <pc:sldMk cId="3252484" sldId="262"/>
        </pc:sldMkLst>
        <pc:spChg chg="mod">
          <ac:chgData name="Alberto Ruiz" userId="47fa91d207cfb014" providerId="LiveId" clId="{7CBC2CDE-9705-4BC8-8280-E7BF2625B2DD}" dt="2024-01-02T10:30:00.862" v="81" actId="26606"/>
          <ac:spMkLst>
            <pc:docMk/>
            <pc:sldMk cId="3252484" sldId="262"/>
            <ac:spMk id="2" creationId="{595EDDF2-68C2-A5A0-9522-FC528AB3E715}"/>
          </ac:spMkLst>
        </pc:spChg>
        <pc:spChg chg="del">
          <ac:chgData name="Alberto Ruiz" userId="47fa91d207cfb014" providerId="LiveId" clId="{7CBC2CDE-9705-4BC8-8280-E7BF2625B2DD}" dt="2024-01-02T10:30:00.862" v="81" actId="26606"/>
          <ac:spMkLst>
            <pc:docMk/>
            <pc:sldMk cId="3252484" sldId="262"/>
            <ac:spMk id="3" creationId="{9CFC82B8-500A-C8AF-3810-00DF7E9B755F}"/>
          </ac:spMkLst>
        </pc:spChg>
        <pc:spChg chg="add">
          <ac:chgData name="Alberto Ruiz" userId="47fa91d207cfb014" providerId="LiveId" clId="{7CBC2CDE-9705-4BC8-8280-E7BF2625B2DD}" dt="2024-01-02T10:30:00.862" v="81" actId="26606"/>
          <ac:spMkLst>
            <pc:docMk/>
            <pc:sldMk cId="3252484" sldId="262"/>
            <ac:spMk id="8" creationId="{66B332A4-D438-4773-A77F-5ED49A448D9D}"/>
          </ac:spMkLst>
        </pc:spChg>
        <pc:spChg chg="add">
          <ac:chgData name="Alberto Ruiz" userId="47fa91d207cfb014" providerId="LiveId" clId="{7CBC2CDE-9705-4BC8-8280-E7BF2625B2DD}" dt="2024-01-02T10:30:00.862" v="81" actId="26606"/>
          <ac:spMkLst>
            <pc:docMk/>
            <pc:sldMk cId="3252484" sldId="262"/>
            <ac:spMk id="10" creationId="{DF9AD32D-FF05-44F4-BD4D-9CEE89B71EB9}"/>
          </ac:spMkLst>
        </pc:spChg>
      </pc:sldChg>
      <pc:sldChg chg="addSp delSp modSp new del mod setBg setClrOvrMap">
        <pc:chgData name="Alberto Ruiz" userId="47fa91d207cfb014" providerId="LiveId" clId="{7CBC2CDE-9705-4BC8-8280-E7BF2625B2DD}" dt="2024-01-02T12:01:07.501" v="761" actId="47"/>
        <pc:sldMkLst>
          <pc:docMk/>
          <pc:sldMk cId="4107112325" sldId="263"/>
        </pc:sldMkLst>
        <pc:spChg chg="mod">
          <ac:chgData name="Alberto Ruiz" userId="47fa91d207cfb014" providerId="LiveId" clId="{7CBC2CDE-9705-4BC8-8280-E7BF2625B2DD}" dt="2024-01-02T10:30:03.269" v="82" actId="26606"/>
          <ac:spMkLst>
            <pc:docMk/>
            <pc:sldMk cId="4107112325" sldId="263"/>
            <ac:spMk id="2" creationId="{C696156E-E3ED-581E-9F96-FDEB305B1CD9}"/>
          </ac:spMkLst>
        </pc:spChg>
        <pc:spChg chg="del">
          <ac:chgData name="Alberto Ruiz" userId="47fa91d207cfb014" providerId="LiveId" clId="{7CBC2CDE-9705-4BC8-8280-E7BF2625B2DD}" dt="2024-01-02T10:30:03.269" v="82" actId="26606"/>
          <ac:spMkLst>
            <pc:docMk/>
            <pc:sldMk cId="4107112325" sldId="263"/>
            <ac:spMk id="3" creationId="{3EE5A085-6FF4-22A6-833A-10FE5ED04598}"/>
          </ac:spMkLst>
        </pc:spChg>
        <pc:spChg chg="add">
          <ac:chgData name="Alberto Ruiz" userId="47fa91d207cfb014" providerId="LiveId" clId="{7CBC2CDE-9705-4BC8-8280-E7BF2625B2DD}" dt="2024-01-02T10:30:03.269" v="82" actId="26606"/>
          <ac:spMkLst>
            <pc:docMk/>
            <pc:sldMk cId="4107112325" sldId="263"/>
            <ac:spMk id="8" creationId="{66B332A4-D438-4773-A77F-5ED49A448D9D}"/>
          </ac:spMkLst>
        </pc:spChg>
        <pc:spChg chg="add">
          <ac:chgData name="Alberto Ruiz" userId="47fa91d207cfb014" providerId="LiveId" clId="{7CBC2CDE-9705-4BC8-8280-E7BF2625B2DD}" dt="2024-01-02T10:30:03.269" v="82" actId="26606"/>
          <ac:spMkLst>
            <pc:docMk/>
            <pc:sldMk cId="4107112325" sldId="263"/>
            <ac:spMk id="10" creationId="{DF9AD32D-FF05-44F4-BD4D-9CEE89B71EB9}"/>
          </ac:spMkLst>
        </pc:spChg>
      </pc:sldChg>
      <pc:sldChg chg="addSp delSp modSp new mod setBg setClrOvrMap">
        <pc:chgData name="Alberto Ruiz" userId="47fa91d207cfb014" providerId="LiveId" clId="{7CBC2CDE-9705-4BC8-8280-E7BF2625B2DD}" dt="2024-01-02T10:30:05.446" v="83" actId="26606"/>
        <pc:sldMkLst>
          <pc:docMk/>
          <pc:sldMk cId="711507329" sldId="264"/>
        </pc:sldMkLst>
        <pc:spChg chg="mod">
          <ac:chgData name="Alberto Ruiz" userId="47fa91d207cfb014" providerId="LiveId" clId="{7CBC2CDE-9705-4BC8-8280-E7BF2625B2DD}" dt="2024-01-02T10:30:05.446" v="83" actId="26606"/>
          <ac:spMkLst>
            <pc:docMk/>
            <pc:sldMk cId="711507329" sldId="264"/>
            <ac:spMk id="2" creationId="{EDADD303-F7BC-9370-BF51-7290CFA35061}"/>
          </ac:spMkLst>
        </pc:spChg>
        <pc:spChg chg="del">
          <ac:chgData name="Alberto Ruiz" userId="47fa91d207cfb014" providerId="LiveId" clId="{7CBC2CDE-9705-4BC8-8280-E7BF2625B2DD}" dt="2024-01-02T10:30:05.446" v="83" actId="26606"/>
          <ac:spMkLst>
            <pc:docMk/>
            <pc:sldMk cId="711507329" sldId="264"/>
            <ac:spMk id="3" creationId="{5D69EAF2-D9A3-CA7C-7E12-56EA05DC812A}"/>
          </ac:spMkLst>
        </pc:spChg>
        <pc:spChg chg="add">
          <ac:chgData name="Alberto Ruiz" userId="47fa91d207cfb014" providerId="LiveId" clId="{7CBC2CDE-9705-4BC8-8280-E7BF2625B2DD}" dt="2024-01-02T10:30:05.446" v="83" actId="26606"/>
          <ac:spMkLst>
            <pc:docMk/>
            <pc:sldMk cId="711507329" sldId="264"/>
            <ac:spMk id="8" creationId="{66B332A4-D438-4773-A77F-5ED49A448D9D}"/>
          </ac:spMkLst>
        </pc:spChg>
        <pc:spChg chg="add">
          <ac:chgData name="Alberto Ruiz" userId="47fa91d207cfb014" providerId="LiveId" clId="{7CBC2CDE-9705-4BC8-8280-E7BF2625B2DD}" dt="2024-01-02T10:30:05.446" v="83" actId="26606"/>
          <ac:spMkLst>
            <pc:docMk/>
            <pc:sldMk cId="711507329" sldId="264"/>
            <ac:spMk id="10" creationId="{DF9AD32D-FF05-44F4-BD4D-9CEE89B71EB9}"/>
          </ac:spMkLst>
        </pc:spChg>
      </pc:sldChg>
      <pc:sldChg chg="addSp delSp modSp new mod">
        <pc:chgData name="Alberto Ruiz" userId="47fa91d207cfb014" providerId="LiveId" clId="{7CBC2CDE-9705-4BC8-8280-E7BF2625B2DD}" dt="2024-01-02T10:38:00.680" v="135" actId="12"/>
        <pc:sldMkLst>
          <pc:docMk/>
          <pc:sldMk cId="4238810036" sldId="265"/>
        </pc:sldMkLst>
        <pc:spChg chg="del">
          <ac:chgData name="Alberto Ruiz" userId="47fa91d207cfb014" providerId="LiveId" clId="{7CBC2CDE-9705-4BC8-8280-E7BF2625B2DD}" dt="2024-01-02T10:37:36.642" v="127" actId="478"/>
          <ac:spMkLst>
            <pc:docMk/>
            <pc:sldMk cId="4238810036" sldId="265"/>
            <ac:spMk id="2" creationId="{B4D5E2BA-6873-B642-AB38-B64BCF95D3ED}"/>
          </ac:spMkLst>
        </pc:spChg>
        <pc:spChg chg="add del mod">
          <ac:chgData name="Alberto Ruiz" userId="47fa91d207cfb014" providerId="LiveId" clId="{7CBC2CDE-9705-4BC8-8280-E7BF2625B2DD}" dt="2024-01-02T10:38:00.680" v="135" actId="12"/>
          <ac:spMkLst>
            <pc:docMk/>
            <pc:sldMk cId="4238810036" sldId="265"/>
            <ac:spMk id="3" creationId="{7391E3A8-9AD8-5C92-D293-C8634F0CDA14}"/>
          </ac:spMkLst>
        </pc:spChg>
        <pc:spChg chg="add del mod">
          <ac:chgData name="Alberto Ruiz" userId="47fa91d207cfb014" providerId="LiveId" clId="{7CBC2CDE-9705-4BC8-8280-E7BF2625B2DD}" dt="2024-01-02T10:34:10.284" v="87"/>
          <ac:spMkLst>
            <pc:docMk/>
            <pc:sldMk cId="4238810036" sldId="265"/>
            <ac:spMk id="4" creationId="{8ECD38AF-0666-C129-6F66-51A7BB05A462}"/>
          </ac:spMkLst>
        </pc:spChg>
      </pc:sldChg>
      <pc:sldChg chg="modSp new mod">
        <pc:chgData name="Alberto Ruiz" userId="47fa91d207cfb014" providerId="LiveId" clId="{7CBC2CDE-9705-4BC8-8280-E7BF2625B2DD}" dt="2024-01-02T10:37:21.255" v="122" actId="27636"/>
        <pc:sldMkLst>
          <pc:docMk/>
          <pc:sldMk cId="1575927209" sldId="266"/>
        </pc:sldMkLst>
        <pc:spChg chg="mod">
          <ac:chgData name="Alberto Ruiz" userId="47fa91d207cfb014" providerId="LiveId" clId="{7CBC2CDE-9705-4BC8-8280-E7BF2625B2DD}" dt="2024-01-02T10:37:17.470" v="120" actId="113"/>
          <ac:spMkLst>
            <pc:docMk/>
            <pc:sldMk cId="1575927209" sldId="266"/>
            <ac:spMk id="2" creationId="{EEB3CCE5-3FC7-AD21-6C64-43771E94AA45}"/>
          </ac:spMkLst>
        </pc:spChg>
        <pc:spChg chg="mod">
          <ac:chgData name="Alberto Ruiz" userId="47fa91d207cfb014" providerId="LiveId" clId="{7CBC2CDE-9705-4BC8-8280-E7BF2625B2DD}" dt="2024-01-02T10:37:21.255" v="122" actId="27636"/>
          <ac:spMkLst>
            <pc:docMk/>
            <pc:sldMk cId="1575927209" sldId="266"/>
            <ac:spMk id="3" creationId="{A23482F7-E56A-9EBE-80B8-CC311793FC15}"/>
          </ac:spMkLst>
        </pc:spChg>
      </pc:sldChg>
      <pc:sldChg chg="delSp modSp new mod">
        <pc:chgData name="Alberto Ruiz" userId="47fa91d207cfb014" providerId="LiveId" clId="{7CBC2CDE-9705-4BC8-8280-E7BF2625B2DD}" dt="2024-01-02T10:42:08.417" v="178" actId="14100"/>
        <pc:sldMkLst>
          <pc:docMk/>
          <pc:sldMk cId="1483110964" sldId="267"/>
        </pc:sldMkLst>
        <pc:spChg chg="del">
          <ac:chgData name="Alberto Ruiz" userId="47fa91d207cfb014" providerId="LiveId" clId="{7CBC2CDE-9705-4BC8-8280-E7BF2625B2DD}" dt="2024-01-02T10:40:57.321" v="139" actId="478"/>
          <ac:spMkLst>
            <pc:docMk/>
            <pc:sldMk cId="1483110964" sldId="267"/>
            <ac:spMk id="2" creationId="{B0251CE1-A71B-70D8-07B1-3E4B18C0CC1C}"/>
          </ac:spMkLst>
        </pc:spChg>
        <pc:spChg chg="mod">
          <ac:chgData name="Alberto Ruiz" userId="47fa91d207cfb014" providerId="LiveId" clId="{7CBC2CDE-9705-4BC8-8280-E7BF2625B2DD}" dt="2024-01-02T10:42:08.417" v="178" actId="14100"/>
          <ac:spMkLst>
            <pc:docMk/>
            <pc:sldMk cId="1483110964" sldId="267"/>
            <ac:spMk id="3" creationId="{461B1951-B346-E703-6AD0-B645D9D2CECF}"/>
          </ac:spMkLst>
        </pc:spChg>
      </pc:sldChg>
      <pc:sldChg chg="addSp delSp modSp new mod">
        <pc:chgData name="Alberto Ruiz" userId="47fa91d207cfb014" providerId="LiveId" clId="{7CBC2CDE-9705-4BC8-8280-E7BF2625B2DD}" dt="2024-01-02T10:44:24.915" v="197" actId="15"/>
        <pc:sldMkLst>
          <pc:docMk/>
          <pc:sldMk cId="387895483" sldId="268"/>
        </pc:sldMkLst>
        <pc:spChg chg="del">
          <ac:chgData name="Alberto Ruiz" userId="47fa91d207cfb014" providerId="LiveId" clId="{7CBC2CDE-9705-4BC8-8280-E7BF2625B2DD}" dt="2024-01-02T10:43:49.490" v="185" actId="478"/>
          <ac:spMkLst>
            <pc:docMk/>
            <pc:sldMk cId="387895483" sldId="268"/>
            <ac:spMk id="2" creationId="{0340B1FA-5EBA-9E38-A2E7-4EBA21BF3135}"/>
          </ac:spMkLst>
        </pc:spChg>
        <pc:spChg chg="add del mod">
          <ac:chgData name="Alberto Ruiz" userId="47fa91d207cfb014" providerId="LiveId" clId="{7CBC2CDE-9705-4BC8-8280-E7BF2625B2DD}" dt="2024-01-02T10:44:24.915" v="197" actId="15"/>
          <ac:spMkLst>
            <pc:docMk/>
            <pc:sldMk cId="387895483" sldId="268"/>
            <ac:spMk id="3" creationId="{E390E81E-09AF-5A37-78F3-A6774D99E1B7}"/>
          </ac:spMkLst>
        </pc:spChg>
        <pc:spChg chg="add del mod">
          <ac:chgData name="Alberto Ruiz" userId="47fa91d207cfb014" providerId="LiveId" clId="{7CBC2CDE-9705-4BC8-8280-E7BF2625B2DD}" dt="2024-01-02T10:43:43.820" v="181"/>
          <ac:spMkLst>
            <pc:docMk/>
            <pc:sldMk cId="387895483" sldId="268"/>
            <ac:spMk id="4" creationId="{211114F6-81E0-4B30-E359-D613974540F4}"/>
          </ac:spMkLst>
        </pc:spChg>
      </pc:sldChg>
      <pc:sldChg chg="addSp delSp modSp new mod ord">
        <pc:chgData name="Alberto Ruiz" userId="47fa91d207cfb014" providerId="LiveId" clId="{7CBC2CDE-9705-4BC8-8280-E7BF2625B2DD}" dt="2024-01-02T12:01:12.928" v="764" actId="20578"/>
        <pc:sldMkLst>
          <pc:docMk/>
          <pc:sldMk cId="3217097308" sldId="269"/>
        </pc:sldMkLst>
        <pc:spChg chg="add del mod">
          <ac:chgData name="Alberto Ruiz" userId="47fa91d207cfb014" providerId="LiveId" clId="{7CBC2CDE-9705-4BC8-8280-E7BF2625B2DD}" dt="2024-01-02T10:49:31.044" v="284" actId="113"/>
          <ac:spMkLst>
            <pc:docMk/>
            <pc:sldMk cId="3217097308" sldId="269"/>
            <ac:spMk id="2" creationId="{3280283E-C815-3F97-E4AB-9C5376A3E647}"/>
          </ac:spMkLst>
        </pc:spChg>
        <pc:spChg chg="del">
          <ac:chgData name="Alberto Ruiz" userId="47fa91d207cfb014" providerId="LiveId" clId="{7CBC2CDE-9705-4BC8-8280-E7BF2625B2DD}" dt="2024-01-02T10:45:54.890" v="210" actId="478"/>
          <ac:spMkLst>
            <pc:docMk/>
            <pc:sldMk cId="3217097308" sldId="269"/>
            <ac:spMk id="3" creationId="{AA461465-B9DC-BC6A-0E20-FF684992A909}"/>
          </ac:spMkLst>
        </pc:spChg>
        <pc:spChg chg="add del mod">
          <ac:chgData name="Alberto Ruiz" userId="47fa91d207cfb014" providerId="LiveId" clId="{7CBC2CDE-9705-4BC8-8280-E7BF2625B2DD}" dt="2024-01-02T10:45:42.942" v="200"/>
          <ac:spMkLst>
            <pc:docMk/>
            <pc:sldMk cId="3217097308" sldId="269"/>
            <ac:spMk id="4" creationId="{FD622537-A2A6-4F14-86B0-8E4714730CCF}"/>
          </ac:spMkLst>
        </pc:spChg>
        <pc:spChg chg="add del">
          <ac:chgData name="Alberto Ruiz" userId="47fa91d207cfb014" providerId="LiveId" clId="{7CBC2CDE-9705-4BC8-8280-E7BF2625B2DD}" dt="2024-01-02T10:46:16.539" v="212"/>
          <ac:spMkLst>
            <pc:docMk/>
            <pc:sldMk cId="3217097308" sldId="269"/>
            <ac:spMk id="5" creationId="{AECFC2DE-AE92-A8A8-2B58-6EEA7853DA19}"/>
          </ac:spMkLst>
        </pc:spChg>
        <pc:spChg chg="add mod">
          <ac:chgData name="Alberto Ruiz" userId="47fa91d207cfb014" providerId="LiveId" clId="{7CBC2CDE-9705-4BC8-8280-E7BF2625B2DD}" dt="2024-01-02T11:30:12.308" v="408" actId="14100"/>
          <ac:spMkLst>
            <pc:docMk/>
            <pc:sldMk cId="3217097308" sldId="269"/>
            <ac:spMk id="7" creationId="{A2770899-65CD-9A7F-12C6-728BB1930EB9}"/>
          </ac:spMkLst>
        </pc:spChg>
        <pc:spChg chg="add mod">
          <ac:chgData name="Alberto Ruiz" userId="47fa91d207cfb014" providerId="LiveId" clId="{7CBC2CDE-9705-4BC8-8280-E7BF2625B2DD}" dt="2024-01-02T11:30:05.570" v="407" actId="20577"/>
          <ac:spMkLst>
            <pc:docMk/>
            <pc:sldMk cId="3217097308" sldId="269"/>
            <ac:spMk id="9" creationId="{36B71FA5-BDE3-AE0B-8AC9-412E1D81B3C9}"/>
          </ac:spMkLst>
        </pc:spChg>
      </pc:sldChg>
      <pc:sldChg chg="addSp delSp modSp new mod">
        <pc:chgData name="Alberto Ruiz" userId="47fa91d207cfb014" providerId="LiveId" clId="{7CBC2CDE-9705-4BC8-8280-E7BF2625B2DD}" dt="2024-01-02T11:55:37.676" v="624" actId="207"/>
        <pc:sldMkLst>
          <pc:docMk/>
          <pc:sldMk cId="3122410139" sldId="270"/>
        </pc:sldMkLst>
        <pc:spChg chg="del mod">
          <ac:chgData name="Alberto Ruiz" userId="47fa91d207cfb014" providerId="LiveId" clId="{7CBC2CDE-9705-4BC8-8280-E7BF2625B2DD}" dt="2024-01-02T10:48:22.774" v="264" actId="478"/>
          <ac:spMkLst>
            <pc:docMk/>
            <pc:sldMk cId="3122410139" sldId="270"/>
            <ac:spMk id="2" creationId="{70FFF365-4DDA-F218-96B4-17F4E15BFD8E}"/>
          </ac:spMkLst>
        </pc:spChg>
        <pc:spChg chg="mod">
          <ac:chgData name="Alberto Ruiz" userId="47fa91d207cfb014" providerId="LiveId" clId="{7CBC2CDE-9705-4BC8-8280-E7BF2625B2DD}" dt="2024-01-02T10:48:39.670" v="271" actId="27636"/>
          <ac:spMkLst>
            <pc:docMk/>
            <pc:sldMk cId="3122410139" sldId="270"/>
            <ac:spMk id="3" creationId="{2260DEF8-324A-9A1D-B6D3-5F2B931CEBB9}"/>
          </ac:spMkLst>
        </pc:spChg>
        <pc:spChg chg="add mod">
          <ac:chgData name="Alberto Ruiz" userId="47fa91d207cfb014" providerId="LiveId" clId="{7CBC2CDE-9705-4BC8-8280-E7BF2625B2DD}" dt="2024-01-02T11:55:34.547" v="623" actId="207"/>
          <ac:spMkLst>
            <pc:docMk/>
            <pc:sldMk cId="3122410139" sldId="270"/>
            <ac:spMk id="4" creationId="{CD9FA46C-F2F7-874C-5A67-17D7AA1DF5B2}"/>
          </ac:spMkLst>
        </pc:spChg>
        <pc:spChg chg="add mod">
          <ac:chgData name="Alberto Ruiz" userId="47fa91d207cfb014" providerId="LiveId" clId="{7CBC2CDE-9705-4BC8-8280-E7BF2625B2DD}" dt="2024-01-02T10:49:17.507" v="277" actId="13822"/>
          <ac:spMkLst>
            <pc:docMk/>
            <pc:sldMk cId="3122410139" sldId="270"/>
            <ac:spMk id="6" creationId="{FA9511E5-B95F-02BC-035D-275201DDC170}"/>
          </ac:spMkLst>
        </pc:spChg>
        <pc:spChg chg="add del mod">
          <ac:chgData name="Alberto Ruiz" userId="47fa91d207cfb014" providerId="LiveId" clId="{7CBC2CDE-9705-4BC8-8280-E7BF2625B2DD}" dt="2024-01-02T10:48:25.593" v="265" actId="478"/>
          <ac:spMkLst>
            <pc:docMk/>
            <pc:sldMk cId="3122410139" sldId="270"/>
            <ac:spMk id="8" creationId="{99FB249F-8FC5-E863-F82E-EFF72A7FD7C7}"/>
          </ac:spMkLst>
        </pc:spChg>
        <pc:spChg chg="add mod">
          <ac:chgData name="Alberto Ruiz" userId="47fa91d207cfb014" providerId="LiveId" clId="{7CBC2CDE-9705-4BC8-8280-E7BF2625B2DD}" dt="2024-01-02T11:55:37.676" v="624" actId="207"/>
          <ac:spMkLst>
            <pc:docMk/>
            <pc:sldMk cId="3122410139" sldId="270"/>
            <ac:spMk id="10" creationId="{2A8E706C-D924-8C01-9919-C26EA8ACC0B8}"/>
          </ac:spMkLst>
        </pc:spChg>
      </pc:sldChg>
      <pc:sldChg chg="delSp modSp new del mod">
        <pc:chgData name="Alberto Ruiz" userId="47fa91d207cfb014" providerId="LiveId" clId="{7CBC2CDE-9705-4BC8-8280-E7BF2625B2DD}" dt="2024-01-02T10:59:24.283" v="390" actId="47"/>
        <pc:sldMkLst>
          <pc:docMk/>
          <pc:sldMk cId="1297800015" sldId="271"/>
        </pc:sldMkLst>
        <pc:spChg chg="del">
          <ac:chgData name="Alberto Ruiz" userId="47fa91d207cfb014" providerId="LiveId" clId="{7CBC2CDE-9705-4BC8-8280-E7BF2625B2DD}" dt="2024-01-02T10:56:10.898" v="286" actId="478"/>
          <ac:spMkLst>
            <pc:docMk/>
            <pc:sldMk cId="1297800015" sldId="271"/>
            <ac:spMk id="2" creationId="{4D40C9E9-6A0F-BA32-5921-86659B54A22A}"/>
          </ac:spMkLst>
        </pc:spChg>
        <pc:spChg chg="mod">
          <ac:chgData name="Alberto Ruiz" userId="47fa91d207cfb014" providerId="LiveId" clId="{7CBC2CDE-9705-4BC8-8280-E7BF2625B2DD}" dt="2024-01-02T10:57:18.346" v="291" actId="1076"/>
          <ac:spMkLst>
            <pc:docMk/>
            <pc:sldMk cId="1297800015" sldId="271"/>
            <ac:spMk id="3" creationId="{5DFDDE8E-7AC8-3B8B-2E05-90D56696E7F0}"/>
          </ac:spMkLst>
        </pc:spChg>
      </pc:sldChg>
      <pc:sldChg chg="addSp delSp modSp new mod">
        <pc:chgData name="Alberto Ruiz" userId="47fa91d207cfb014" providerId="LiveId" clId="{7CBC2CDE-9705-4BC8-8280-E7BF2625B2DD}" dt="2024-01-02T11:55:29.483" v="622" actId="1076"/>
        <pc:sldMkLst>
          <pc:docMk/>
          <pc:sldMk cId="543708695" sldId="272"/>
        </pc:sldMkLst>
        <pc:spChg chg="del mod">
          <ac:chgData name="Alberto Ruiz" userId="47fa91d207cfb014" providerId="LiveId" clId="{7CBC2CDE-9705-4BC8-8280-E7BF2625B2DD}" dt="2024-01-02T11:38:36.995" v="447" actId="478"/>
          <ac:spMkLst>
            <pc:docMk/>
            <pc:sldMk cId="543708695" sldId="272"/>
            <ac:spMk id="2" creationId="{A22A80C1-58EF-B6EB-2643-CBC90A4062C2}"/>
          </ac:spMkLst>
        </pc:spChg>
        <pc:spChg chg="del mod">
          <ac:chgData name="Alberto Ruiz" userId="47fa91d207cfb014" providerId="LiveId" clId="{7CBC2CDE-9705-4BC8-8280-E7BF2625B2DD}" dt="2024-01-02T11:40:36.187" v="453" actId="478"/>
          <ac:spMkLst>
            <pc:docMk/>
            <pc:sldMk cId="543708695" sldId="272"/>
            <ac:spMk id="3" creationId="{4C617787-812A-B204-EE3C-0843993C3F8D}"/>
          </ac:spMkLst>
        </pc:spChg>
        <pc:spChg chg="add mod">
          <ac:chgData name="Alberto Ruiz" userId="47fa91d207cfb014" providerId="LiveId" clId="{7CBC2CDE-9705-4BC8-8280-E7BF2625B2DD}" dt="2024-01-02T11:55:29.483" v="622" actId="1076"/>
          <ac:spMkLst>
            <pc:docMk/>
            <pc:sldMk cId="543708695" sldId="272"/>
            <ac:spMk id="5" creationId="{9BA445DD-5B1E-4C0A-8AD0-0E11EB45D041}"/>
          </ac:spMkLst>
        </pc:spChg>
        <pc:spChg chg="add del mod">
          <ac:chgData name="Alberto Ruiz" userId="47fa91d207cfb014" providerId="LiveId" clId="{7CBC2CDE-9705-4BC8-8280-E7BF2625B2DD}" dt="2024-01-02T11:45:45.929" v="606" actId="478"/>
          <ac:spMkLst>
            <pc:docMk/>
            <pc:sldMk cId="543708695" sldId="272"/>
            <ac:spMk id="7" creationId="{8781931C-2EB5-A446-722E-3DF1F0DE3B30}"/>
          </ac:spMkLst>
        </pc:spChg>
        <pc:spChg chg="add del mod">
          <ac:chgData name="Alberto Ruiz" userId="47fa91d207cfb014" providerId="LiveId" clId="{7CBC2CDE-9705-4BC8-8280-E7BF2625B2DD}" dt="2024-01-02T11:38:39.491" v="448" actId="478"/>
          <ac:spMkLst>
            <pc:docMk/>
            <pc:sldMk cId="543708695" sldId="272"/>
            <ac:spMk id="9" creationId="{2CA81A44-D86C-6124-F7D3-6ACF372FF5A4}"/>
          </ac:spMkLst>
        </pc:spChg>
        <pc:spChg chg="add del mod">
          <ac:chgData name="Alberto Ruiz" userId="47fa91d207cfb014" providerId="LiveId" clId="{7CBC2CDE-9705-4BC8-8280-E7BF2625B2DD}" dt="2024-01-02T11:40:39.851" v="455" actId="478"/>
          <ac:spMkLst>
            <pc:docMk/>
            <pc:sldMk cId="543708695" sldId="272"/>
            <ac:spMk id="11" creationId="{ECA6FA78-8F3C-3331-ACBF-D28E886D2729}"/>
          </ac:spMkLst>
        </pc:spChg>
        <pc:spChg chg="add del mod">
          <ac:chgData name="Alberto Ruiz" userId="47fa91d207cfb014" providerId="LiveId" clId="{7CBC2CDE-9705-4BC8-8280-E7BF2625B2DD}" dt="2024-01-02T11:41:03.073" v="462" actId="21"/>
          <ac:spMkLst>
            <pc:docMk/>
            <pc:sldMk cId="543708695" sldId="272"/>
            <ac:spMk id="13" creationId="{2C84C751-2FCC-48A2-7FCD-786769C1F219}"/>
          </ac:spMkLst>
        </pc:spChg>
        <pc:spChg chg="add mod">
          <ac:chgData name="Alberto Ruiz" userId="47fa91d207cfb014" providerId="LiveId" clId="{7CBC2CDE-9705-4BC8-8280-E7BF2625B2DD}" dt="2024-01-02T11:55:16.658" v="621" actId="1076"/>
          <ac:spMkLst>
            <pc:docMk/>
            <pc:sldMk cId="543708695" sldId="272"/>
            <ac:spMk id="15" creationId="{E3AD2CE4-A46B-9ED0-2149-11CF422909CB}"/>
          </ac:spMkLst>
        </pc:spChg>
      </pc:sldChg>
      <pc:sldChg chg="delSp modSp new mod">
        <pc:chgData name="Alberto Ruiz" userId="47fa91d207cfb014" providerId="LiveId" clId="{7CBC2CDE-9705-4BC8-8280-E7BF2625B2DD}" dt="2024-01-02T11:37:57.082" v="434" actId="1076"/>
        <pc:sldMkLst>
          <pc:docMk/>
          <pc:sldMk cId="3217297672" sldId="273"/>
        </pc:sldMkLst>
        <pc:spChg chg="mod">
          <ac:chgData name="Alberto Ruiz" userId="47fa91d207cfb014" providerId="LiveId" clId="{7CBC2CDE-9705-4BC8-8280-E7BF2625B2DD}" dt="2024-01-02T11:37:57.082" v="434" actId="1076"/>
          <ac:spMkLst>
            <pc:docMk/>
            <pc:sldMk cId="3217297672" sldId="273"/>
            <ac:spMk id="2" creationId="{4AD8C84A-4674-7E64-6000-0410045568BE}"/>
          </ac:spMkLst>
        </pc:spChg>
        <pc:spChg chg="del">
          <ac:chgData name="Alberto Ruiz" userId="47fa91d207cfb014" providerId="LiveId" clId="{7CBC2CDE-9705-4BC8-8280-E7BF2625B2DD}" dt="2024-01-02T11:37:45.530" v="425" actId="478"/>
          <ac:spMkLst>
            <pc:docMk/>
            <pc:sldMk cId="3217297672" sldId="273"/>
            <ac:spMk id="3" creationId="{3F07916B-C4A2-2FD1-6EED-BC561A91EADC}"/>
          </ac:spMkLst>
        </pc:spChg>
      </pc:sldChg>
      <pc:sldChg chg="addSp delSp modSp add mod">
        <pc:chgData name="Alberto Ruiz" userId="47fa91d207cfb014" providerId="LiveId" clId="{7CBC2CDE-9705-4BC8-8280-E7BF2625B2DD}" dt="2024-01-02T11:42:35.504" v="493" actId="403"/>
        <pc:sldMkLst>
          <pc:docMk/>
          <pc:sldMk cId="2355812244" sldId="274"/>
        </pc:sldMkLst>
        <pc:spChg chg="del">
          <ac:chgData name="Alberto Ruiz" userId="47fa91d207cfb014" providerId="LiveId" clId="{7CBC2CDE-9705-4BC8-8280-E7BF2625B2DD}" dt="2024-01-02T11:40:28.985" v="452" actId="478"/>
          <ac:spMkLst>
            <pc:docMk/>
            <pc:sldMk cId="2355812244" sldId="274"/>
            <ac:spMk id="3" creationId="{4C617787-812A-B204-EE3C-0843993C3F8D}"/>
          </ac:spMkLst>
        </pc:spChg>
        <pc:spChg chg="add del mod">
          <ac:chgData name="Alberto Ruiz" userId="47fa91d207cfb014" providerId="LiveId" clId="{7CBC2CDE-9705-4BC8-8280-E7BF2625B2DD}" dt="2024-01-02T11:41:07.018" v="464" actId="478"/>
          <ac:spMkLst>
            <pc:docMk/>
            <pc:sldMk cId="2355812244" sldId="274"/>
            <ac:spMk id="4" creationId="{5DB347DD-A315-B598-D179-38805B06CBA4}"/>
          </ac:spMkLst>
        </pc:spChg>
        <pc:spChg chg="mod">
          <ac:chgData name="Alberto Ruiz" userId="47fa91d207cfb014" providerId="LiveId" clId="{7CBC2CDE-9705-4BC8-8280-E7BF2625B2DD}" dt="2024-01-02T11:41:17.273" v="466"/>
          <ac:spMkLst>
            <pc:docMk/>
            <pc:sldMk cId="2355812244" sldId="274"/>
            <ac:spMk id="5" creationId="{9BA445DD-5B1E-4C0A-8AD0-0E11EB45D041}"/>
          </ac:spMkLst>
        </pc:spChg>
        <pc:spChg chg="add mod">
          <ac:chgData name="Alberto Ruiz" userId="47fa91d207cfb014" providerId="LiveId" clId="{7CBC2CDE-9705-4BC8-8280-E7BF2625B2DD}" dt="2024-01-02T11:42:35.504" v="493" actId="403"/>
          <ac:spMkLst>
            <pc:docMk/>
            <pc:sldMk cId="2355812244" sldId="274"/>
            <ac:spMk id="6" creationId="{24836B05-F472-0CF8-7676-036758ABAB90}"/>
          </ac:spMkLst>
        </pc:spChg>
        <pc:spChg chg="del mod">
          <ac:chgData name="Alberto Ruiz" userId="47fa91d207cfb014" providerId="LiveId" clId="{7CBC2CDE-9705-4BC8-8280-E7BF2625B2DD}" dt="2024-01-02T11:42:20.019" v="487" actId="478"/>
          <ac:spMkLst>
            <pc:docMk/>
            <pc:sldMk cId="2355812244" sldId="274"/>
            <ac:spMk id="7" creationId="{8781931C-2EB5-A446-722E-3DF1F0DE3B30}"/>
          </ac:spMkLst>
        </pc:spChg>
        <pc:spChg chg="add del mod">
          <ac:chgData name="Alberto Ruiz" userId="47fa91d207cfb014" providerId="LiveId" clId="{7CBC2CDE-9705-4BC8-8280-E7BF2625B2DD}" dt="2024-01-02T11:42:16.492" v="486" actId="478"/>
          <ac:spMkLst>
            <pc:docMk/>
            <pc:sldMk cId="2355812244" sldId="274"/>
            <ac:spMk id="9" creationId="{50A9E97F-5D9C-B1EC-A53E-197F563EF55B}"/>
          </ac:spMkLst>
        </pc:spChg>
        <pc:spChg chg="add del">
          <ac:chgData name="Alberto Ruiz" userId="47fa91d207cfb014" providerId="LiveId" clId="{7CBC2CDE-9705-4BC8-8280-E7BF2625B2DD}" dt="2024-01-02T11:42:12.813" v="485" actId="478"/>
          <ac:spMkLst>
            <pc:docMk/>
            <pc:sldMk cId="2355812244" sldId="274"/>
            <ac:spMk id="11" creationId="{16FB6E8E-272E-1D78-08E6-D0CBB09035C4}"/>
          </ac:spMkLst>
        </pc:spChg>
      </pc:sldChg>
      <pc:sldChg chg="addSp delSp modSp new mod">
        <pc:chgData name="Alberto Ruiz" userId="47fa91d207cfb014" providerId="LiveId" clId="{7CBC2CDE-9705-4BC8-8280-E7BF2625B2DD}" dt="2024-01-02T11:45:15.875" v="602" actId="1076"/>
        <pc:sldMkLst>
          <pc:docMk/>
          <pc:sldMk cId="1026713880" sldId="275"/>
        </pc:sldMkLst>
        <pc:spChg chg="del">
          <ac:chgData name="Alberto Ruiz" userId="47fa91d207cfb014" providerId="LiveId" clId="{7CBC2CDE-9705-4BC8-8280-E7BF2625B2DD}" dt="2024-01-02T11:42:49.891" v="495" actId="478"/>
          <ac:spMkLst>
            <pc:docMk/>
            <pc:sldMk cId="1026713880" sldId="275"/>
            <ac:spMk id="2" creationId="{679930BC-0C85-7339-98FA-907ED36E7C47}"/>
          </ac:spMkLst>
        </pc:spChg>
        <pc:spChg chg="del">
          <ac:chgData name="Alberto Ruiz" userId="47fa91d207cfb014" providerId="LiveId" clId="{7CBC2CDE-9705-4BC8-8280-E7BF2625B2DD}" dt="2024-01-02T11:42:52.202" v="496" actId="478"/>
          <ac:spMkLst>
            <pc:docMk/>
            <pc:sldMk cId="1026713880" sldId="275"/>
            <ac:spMk id="3" creationId="{6BF5CC55-166B-20AD-2E26-3CB40AA1E008}"/>
          </ac:spMkLst>
        </pc:spChg>
        <pc:spChg chg="add mod">
          <ac:chgData name="Alberto Ruiz" userId="47fa91d207cfb014" providerId="LiveId" clId="{7CBC2CDE-9705-4BC8-8280-E7BF2625B2DD}" dt="2024-01-02T11:45:05.313" v="600" actId="1076"/>
          <ac:spMkLst>
            <pc:docMk/>
            <pc:sldMk cId="1026713880" sldId="275"/>
            <ac:spMk id="5" creationId="{089E4EF2-6A61-E66D-F858-1CC91E84718F}"/>
          </ac:spMkLst>
        </pc:spChg>
        <pc:spChg chg="add mod">
          <ac:chgData name="Alberto Ruiz" userId="47fa91d207cfb014" providerId="LiveId" clId="{7CBC2CDE-9705-4BC8-8280-E7BF2625B2DD}" dt="2024-01-02T11:45:15.875" v="602" actId="1076"/>
          <ac:spMkLst>
            <pc:docMk/>
            <pc:sldMk cId="1026713880" sldId="275"/>
            <ac:spMk id="7" creationId="{63142307-5B34-46B8-D806-24A09318B166}"/>
          </ac:spMkLst>
        </pc:spChg>
      </pc:sldChg>
      <pc:sldChg chg="addSp delSp modSp add mod">
        <pc:chgData name="Alberto Ruiz" userId="47fa91d207cfb014" providerId="LiveId" clId="{7CBC2CDE-9705-4BC8-8280-E7BF2625B2DD}" dt="2024-01-02T11:57:25.193" v="643" actId="14100"/>
        <pc:sldMkLst>
          <pc:docMk/>
          <pc:sldMk cId="1622548388" sldId="276"/>
        </pc:sldMkLst>
        <pc:spChg chg="add mod">
          <ac:chgData name="Alberto Ruiz" userId="47fa91d207cfb014" providerId="LiveId" clId="{7CBC2CDE-9705-4BC8-8280-E7BF2625B2DD}" dt="2024-01-02T11:57:25.193" v="643" actId="14100"/>
          <ac:spMkLst>
            <pc:docMk/>
            <pc:sldMk cId="1622548388" sldId="276"/>
            <ac:spMk id="3" creationId="{A4282183-6739-7AD1-500D-5FC6357BF7FF}"/>
          </ac:spMkLst>
        </pc:spChg>
        <pc:spChg chg="del">
          <ac:chgData name="Alberto Ruiz" userId="47fa91d207cfb014" providerId="LiveId" clId="{7CBC2CDE-9705-4BC8-8280-E7BF2625B2DD}" dt="2024-01-02T11:55:50.359" v="626" actId="478"/>
          <ac:spMkLst>
            <pc:docMk/>
            <pc:sldMk cId="1622548388" sldId="276"/>
            <ac:spMk id="5" creationId="{9BA445DD-5B1E-4C0A-8AD0-0E11EB45D041}"/>
          </ac:spMkLst>
        </pc:spChg>
        <pc:spChg chg="mod">
          <ac:chgData name="Alberto Ruiz" userId="47fa91d207cfb014" providerId="LiveId" clId="{7CBC2CDE-9705-4BC8-8280-E7BF2625B2DD}" dt="2024-01-02T11:55:53.769" v="627" actId="1076"/>
          <ac:spMkLst>
            <pc:docMk/>
            <pc:sldMk cId="1622548388" sldId="276"/>
            <ac:spMk id="7" creationId="{8781931C-2EB5-A446-722E-3DF1F0DE3B30}"/>
          </ac:spMkLst>
        </pc:spChg>
        <pc:spChg chg="del">
          <ac:chgData name="Alberto Ruiz" userId="47fa91d207cfb014" providerId="LiveId" clId="{7CBC2CDE-9705-4BC8-8280-E7BF2625B2DD}" dt="2024-01-02T11:55:47.188" v="625" actId="478"/>
          <ac:spMkLst>
            <pc:docMk/>
            <pc:sldMk cId="1622548388" sldId="276"/>
            <ac:spMk id="15" creationId="{E3AD2CE4-A46B-9ED0-2149-11CF422909CB}"/>
          </ac:spMkLst>
        </pc:spChg>
      </pc:sldChg>
      <pc:sldChg chg="addSp delSp modSp new mod setBg">
        <pc:chgData name="Alberto Ruiz" userId="47fa91d207cfb014" providerId="LiveId" clId="{7CBC2CDE-9705-4BC8-8280-E7BF2625B2DD}" dt="2024-01-02T11:58:48.536" v="658" actId="27636"/>
        <pc:sldMkLst>
          <pc:docMk/>
          <pc:sldMk cId="1522511763" sldId="277"/>
        </pc:sldMkLst>
        <pc:spChg chg="mod">
          <ac:chgData name="Alberto Ruiz" userId="47fa91d207cfb014" providerId="LiveId" clId="{7CBC2CDE-9705-4BC8-8280-E7BF2625B2DD}" dt="2024-01-02T11:58:38.472" v="654"/>
          <ac:spMkLst>
            <pc:docMk/>
            <pc:sldMk cId="1522511763" sldId="277"/>
            <ac:spMk id="2" creationId="{D0EAAD4F-6DAE-EEFB-31DC-969D7D30AB64}"/>
          </ac:spMkLst>
        </pc:spChg>
        <pc:spChg chg="add del mod">
          <ac:chgData name="Alberto Ruiz" userId="47fa91d207cfb014" providerId="LiveId" clId="{7CBC2CDE-9705-4BC8-8280-E7BF2625B2DD}" dt="2024-01-02T11:58:48.536" v="658" actId="27636"/>
          <ac:spMkLst>
            <pc:docMk/>
            <pc:sldMk cId="1522511763" sldId="277"/>
            <ac:spMk id="3" creationId="{2891EFFF-3CC2-D746-1AE3-AA35B0600DE0}"/>
          </ac:spMkLst>
        </pc:spChg>
        <pc:spChg chg="add del mod">
          <ac:chgData name="Alberto Ruiz" userId="47fa91d207cfb014" providerId="LiveId" clId="{7CBC2CDE-9705-4BC8-8280-E7BF2625B2DD}" dt="2024-01-02T11:58:26.126" v="646"/>
          <ac:spMkLst>
            <pc:docMk/>
            <pc:sldMk cId="1522511763" sldId="277"/>
            <ac:spMk id="4" creationId="{87D7558E-F49A-FC23-F46C-30D5293EEBE3}"/>
          </ac:spMkLst>
        </pc:spChg>
      </pc:sldChg>
      <pc:sldChg chg="modSp new mod">
        <pc:chgData name="Alberto Ruiz" userId="47fa91d207cfb014" providerId="LiveId" clId="{7CBC2CDE-9705-4BC8-8280-E7BF2625B2DD}" dt="2024-01-02T11:59:32.378" v="689" actId="27636"/>
        <pc:sldMkLst>
          <pc:docMk/>
          <pc:sldMk cId="2406133253" sldId="278"/>
        </pc:sldMkLst>
        <pc:spChg chg="mod">
          <ac:chgData name="Alberto Ruiz" userId="47fa91d207cfb014" providerId="LiveId" clId="{7CBC2CDE-9705-4BC8-8280-E7BF2625B2DD}" dt="2024-01-02T11:59:24.387" v="683" actId="1076"/>
          <ac:spMkLst>
            <pc:docMk/>
            <pc:sldMk cId="2406133253" sldId="278"/>
            <ac:spMk id="2" creationId="{E606444F-6545-1CC3-89F5-12185506FC8F}"/>
          </ac:spMkLst>
        </pc:spChg>
        <pc:spChg chg="mod">
          <ac:chgData name="Alberto Ruiz" userId="47fa91d207cfb014" providerId="LiveId" clId="{7CBC2CDE-9705-4BC8-8280-E7BF2625B2DD}" dt="2024-01-02T11:59:32.378" v="689" actId="27636"/>
          <ac:spMkLst>
            <pc:docMk/>
            <pc:sldMk cId="2406133253" sldId="278"/>
            <ac:spMk id="3" creationId="{CA78FCA1-4F27-5DD7-96CA-89C57ADCCD05}"/>
          </ac:spMkLst>
        </pc:spChg>
      </pc:sldChg>
      <pc:sldChg chg="addSp delSp modSp new mod setBg">
        <pc:chgData name="Alberto Ruiz" userId="47fa91d207cfb014" providerId="LiveId" clId="{7CBC2CDE-9705-4BC8-8280-E7BF2625B2DD}" dt="2024-01-02T12:00:17.894" v="709" actId="27636"/>
        <pc:sldMkLst>
          <pc:docMk/>
          <pc:sldMk cId="881708670" sldId="279"/>
        </pc:sldMkLst>
        <pc:spChg chg="mod">
          <ac:chgData name="Alberto Ruiz" userId="47fa91d207cfb014" providerId="LiveId" clId="{7CBC2CDE-9705-4BC8-8280-E7BF2625B2DD}" dt="2024-01-02T12:00:06.055" v="699" actId="27636"/>
          <ac:spMkLst>
            <pc:docMk/>
            <pc:sldMk cId="881708670" sldId="279"/>
            <ac:spMk id="2" creationId="{6D70239C-AF60-91D9-59F3-EA3D286B161B}"/>
          </ac:spMkLst>
        </pc:spChg>
        <pc:spChg chg="add del mod">
          <ac:chgData name="Alberto Ruiz" userId="47fa91d207cfb014" providerId="LiveId" clId="{7CBC2CDE-9705-4BC8-8280-E7BF2625B2DD}" dt="2024-01-02T12:00:17.894" v="709" actId="27636"/>
          <ac:spMkLst>
            <pc:docMk/>
            <pc:sldMk cId="881708670" sldId="279"/>
            <ac:spMk id="3" creationId="{94C81590-CC54-E16F-BDF0-EB5880E2BEB3}"/>
          </ac:spMkLst>
        </pc:spChg>
        <pc:spChg chg="add del mod">
          <ac:chgData name="Alberto Ruiz" userId="47fa91d207cfb014" providerId="LiveId" clId="{7CBC2CDE-9705-4BC8-8280-E7BF2625B2DD}" dt="2024-01-02T11:59:57.704" v="692"/>
          <ac:spMkLst>
            <pc:docMk/>
            <pc:sldMk cId="881708670" sldId="279"/>
            <ac:spMk id="4" creationId="{534FEDD3-5708-DF2A-938B-A92AC767E2C2}"/>
          </ac:spMkLst>
        </pc:spChg>
      </pc:sldChg>
      <pc:sldChg chg="addSp delSp modSp new mod">
        <pc:chgData name="Alberto Ruiz" userId="47fa91d207cfb014" providerId="LiveId" clId="{7CBC2CDE-9705-4BC8-8280-E7BF2625B2DD}" dt="2024-01-02T12:01:01.635" v="759" actId="6549"/>
        <pc:sldMkLst>
          <pc:docMk/>
          <pc:sldMk cId="575425219" sldId="280"/>
        </pc:sldMkLst>
        <pc:spChg chg="mod">
          <ac:chgData name="Alberto Ruiz" userId="47fa91d207cfb014" providerId="LiveId" clId="{7CBC2CDE-9705-4BC8-8280-E7BF2625B2DD}" dt="2024-01-02T12:00:53.643" v="756" actId="1076"/>
          <ac:spMkLst>
            <pc:docMk/>
            <pc:sldMk cId="575425219" sldId="280"/>
            <ac:spMk id="2" creationId="{31CABC9D-6224-E35A-55A3-9ADC3A3343A6}"/>
          </ac:spMkLst>
        </pc:spChg>
        <pc:spChg chg="del">
          <ac:chgData name="Alberto Ruiz" userId="47fa91d207cfb014" providerId="LiveId" clId="{7CBC2CDE-9705-4BC8-8280-E7BF2625B2DD}" dt="2024-01-02T12:00:48.976" v="753" actId="478"/>
          <ac:spMkLst>
            <pc:docMk/>
            <pc:sldMk cId="575425219" sldId="280"/>
            <ac:spMk id="3" creationId="{CD4A980A-411A-B9ED-83C5-04E92B368F57}"/>
          </ac:spMkLst>
        </pc:spChg>
        <pc:spChg chg="add mod">
          <ac:chgData name="Alberto Ruiz" userId="47fa91d207cfb014" providerId="LiveId" clId="{7CBC2CDE-9705-4BC8-8280-E7BF2625B2DD}" dt="2024-01-02T12:01:01.635" v="759" actId="6549"/>
          <ac:spMkLst>
            <pc:docMk/>
            <pc:sldMk cId="575425219" sldId="280"/>
            <ac:spMk id="5" creationId="{8D7CB28D-6756-7E00-5CDE-EA8C856F4521}"/>
          </ac:spMkLst>
        </pc:spChg>
      </pc:sldChg>
      <pc:sldChg chg="addSp delSp modSp new mod setBg">
        <pc:chgData name="Alberto Ruiz" userId="47fa91d207cfb014" providerId="LiveId" clId="{7CBC2CDE-9705-4BC8-8280-E7BF2625B2DD}" dt="2024-01-02T12:06:48.746" v="855" actId="27636"/>
        <pc:sldMkLst>
          <pc:docMk/>
          <pc:sldMk cId="2647467444" sldId="281"/>
        </pc:sldMkLst>
        <pc:spChg chg="mod">
          <ac:chgData name="Alberto Ruiz" userId="47fa91d207cfb014" providerId="LiveId" clId="{7CBC2CDE-9705-4BC8-8280-E7BF2625B2DD}" dt="2024-01-02T12:02:04.099" v="779" actId="1076"/>
          <ac:spMkLst>
            <pc:docMk/>
            <pc:sldMk cId="2647467444" sldId="281"/>
            <ac:spMk id="2" creationId="{127B12F6-E541-88D5-E40D-BEFDCF681EAA}"/>
          </ac:spMkLst>
        </pc:spChg>
        <pc:spChg chg="add del mod">
          <ac:chgData name="Alberto Ruiz" userId="47fa91d207cfb014" providerId="LiveId" clId="{7CBC2CDE-9705-4BC8-8280-E7BF2625B2DD}" dt="2024-01-02T12:06:48.746" v="855" actId="27636"/>
          <ac:spMkLst>
            <pc:docMk/>
            <pc:sldMk cId="2647467444" sldId="281"/>
            <ac:spMk id="3" creationId="{0E6BBA5A-C6AB-8AEB-7189-0A6EEA37E2BE}"/>
          </ac:spMkLst>
        </pc:spChg>
        <pc:spChg chg="add del">
          <ac:chgData name="Alberto Ruiz" userId="47fa91d207cfb014" providerId="LiveId" clId="{7CBC2CDE-9705-4BC8-8280-E7BF2625B2DD}" dt="2024-01-02T12:01:46.748" v="767"/>
          <ac:spMkLst>
            <pc:docMk/>
            <pc:sldMk cId="2647467444" sldId="281"/>
            <ac:spMk id="4" creationId="{37A64C74-F45B-8946-1EFA-56ECA638897E}"/>
          </ac:spMkLst>
        </pc:spChg>
        <pc:spChg chg="add del mod">
          <ac:chgData name="Alberto Ruiz" userId="47fa91d207cfb014" providerId="LiveId" clId="{7CBC2CDE-9705-4BC8-8280-E7BF2625B2DD}" dt="2024-01-02T12:01:50.224" v="769"/>
          <ac:spMkLst>
            <pc:docMk/>
            <pc:sldMk cId="2647467444" sldId="281"/>
            <ac:spMk id="5" creationId="{4C791415-72F9-3906-BEF0-9FFE80BF16E3}"/>
          </ac:spMkLst>
        </pc:spChg>
      </pc:sldChg>
      <pc:sldChg chg="delSp modSp new mod">
        <pc:chgData name="Alberto Ruiz" userId="47fa91d207cfb014" providerId="LiveId" clId="{7CBC2CDE-9705-4BC8-8280-E7BF2625B2DD}" dt="2024-01-02T12:06:02.388" v="845" actId="478"/>
        <pc:sldMkLst>
          <pc:docMk/>
          <pc:sldMk cId="3732621919" sldId="282"/>
        </pc:sldMkLst>
        <pc:spChg chg="del">
          <ac:chgData name="Alberto Ruiz" userId="47fa91d207cfb014" providerId="LiveId" clId="{7CBC2CDE-9705-4BC8-8280-E7BF2625B2DD}" dt="2024-01-02T12:06:02.388" v="845" actId="478"/>
          <ac:spMkLst>
            <pc:docMk/>
            <pc:sldMk cId="3732621919" sldId="282"/>
            <ac:spMk id="2" creationId="{38501FA7-900D-461B-6295-C8983B1D3E58}"/>
          </ac:spMkLst>
        </pc:spChg>
        <pc:spChg chg="mod">
          <ac:chgData name="Alberto Ruiz" userId="47fa91d207cfb014" providerId="LiveId" clId="{7CBC2CDE-9705-4BC8-8280-E7BF2625B2DD}" dt="2024-01-02T12:05:59.636" v="844" actId="20577"/>
          <ac:spMkLst>
            <pc:docMk/>
            <pc:sldMk cId="3732621919" sldId="282"/>
            <ac:spMk id="3" creationId="{B0E16B5A-B74E-C5E9-69E4-3B35A64046B5}"/>
          </ac:spMkLst>
        </pc:spChg>
      </pc:sldChg>
      <pc:sldChg chg="delSp modSp new mod">
        <pc:chgData name="Alberto Ruiz" userId="47fa91d207cfb014" providerId="LiveId" clId="{7CBC2CDE-9705-4BC8-8280-E7BF2625B2DD}" dt="2024-01-02T12:07:13.277" v="863" actId="5793"/>
        <pc:sldMkLst>
          <pc:docMk/>
          <pc:sldMk cId="1552224363" sldId="283"/>
        </pc:sldMkLst>
        <pc:spChg chg="del">
          <ac:chgData name="Alberto Ruiz" userId="47fa91d207cfb014" providerId="LiveId" clId="{7CBC2CDE-9705-4BC8-8280-E7BF2625B2DD}" dt="2024-01-02T12:06:28.379" v="848" actId="478"/>
          <ac:spMkLst>
            <pc:docMk/>
            <pc:sldMk cId="1552224363" sldId="283"/>
            <ac:spMk id="2" creationId="{9770DBB4-D639-0728-758F-CD49EB457DD6}"/>
          </ac:spMkLst>
        </pc:spChg>
        <pc:spChg chg="mod">
          <ac:chgData name="Alberto Ruiz" userId="47fa91d207cfb014" providerId="LiveId" clId="{7CBC2CDE-9705-4BC8-8280-E7BF2625B2DD}" dt="2024-01-02T12:07:13.277" v="863" actId="5793"/>
          <ac:spMkLst>
            <pc:docMk/>
            <pc:sldMk cId="1552224363" sldId="283"/>
            <ac:spMk id="3" creationId="{D7C860EE-B874-84D4-21A6-041636165B95}"/>
          </ac:spMkLst>
        </pc:spChg>
      </pc:sldChg>
      <pc:sldChg chg="addSp delSp modSp new mod">
        <pc:chgData name="Alberto Ruiz" userId="47fa91d207cfb014" providerId="LiveId" clId="{7CBC2CDE-9705-4BC8-8280-E7BF2625B2DD}" dt="2024-01-02T12:07:18.148" v="864" actId="5793"/>
        <pc:sldMkLst>
          <pc:docMk/>
          <pc:sldMk cId="155910722" sldId="284"/>
        </pc:sldMkLst>
        <pc:spChg chg="del">
          <ac:chgData name="Alberto Ruiz" userId="47fa91d207cfb014" providerId="LiveId" clId="{7CBC2CDE-9705-4BC8-8280-E7BF2625B2DD}" dt="2024-01-02T12:07:04.029" v="861" actId="478"/>
          <ac:spMkLst>
            <pc:docMk/>
            <pc:sldMk cId="155910722" sldId="284"/>
            <ac:spMk id="2" creationId="{71B5046C-EA66-23BE-44BC-88E7C3AB4618}"/>
          </ac:spMkLst>
        </pc:spChg>
        <pc:spChg chg="add del mod">
          <ac:chgData name="Alberto Ruiz" userId="47fa91d207cfb014" providerId="LiveId" clId="{7CBC2CDE-9705-4BC8-8280-E7BF2625B2DD}" dt="2024-01-02T12:07:18.148" v="864" actId="5793"/>
          <ac:spMkLst>
            <pc:docMk/>
            <pc:sldMk cId="155910722" sldId="284"/>
            <ac:spMk id="3" creationId="{D625A7F5-EDC4-AA0C-9DA5-8BC792450AC4}"/>
          </ac:spMkLst>
        </pc:spChg>
        <pc:spChg chg="add del mod">
          <ac:chgData name="Alberto Ruiz" userId="47fa91d207cfb014" providerId="LiveId" clId="{7CBC2CDE-9705-4BC8-8280-E7BF2625B2DD}" dt="2024-01-02T12:06:56.069" v="858"/>
          <ac:spMkLst>
            <pc:docMk/>
            <pc:sldMk cId="155910722" sldId="284"/>
            <ac:spMk id="4" creationId="{959FB939-18AA-4A4D-0A4C-7D4A11402E4F}"/>
          </ac:spMkLst>
        </pc:spChg>
      </pc:sldChg>
      <pc:sldChg chg="addSp delSp modSp new del">
        <pc:chgData name="Alberto Ruiz" userId="47fa91d207cfb014" providerId="LiveId" clId="{7CBC2CDE-9705-4BC8-8280-E7BF2625B2DD}" dt="2024-01-02T12:06:48.687" v="854" actId="680"/>
        <pc:sldMkLst>
          <pc:docMk/>
          <pc:sldMk cId="1557169224" sldId="284"/>
        </pc:sldMkLst>
        <pc:spChg chg="add del">
          <ac:chgData name="Alberto Ruiz" userId="47fa91d207cfb014" providerId="LiveId" clId="{7CBC2CDE-9705-4BC8-8280-E7BF2625B2DD}" dt="2024-01-02T12:06:48.678" v="853"/>
          <ac:spMkLst>
            <pc:docMk/>
            <pc:sldMk cId="1557169224" sldId="284"/>
            <ac:spMk id="3" creationId="{C648C88A-9224-3768-0FC9-32996AE17842}"/>
          </ac:spMkLst>
        </pc:spChg>
        <pc:spChg chg="add del mod">
          <ac:chgData name="Alberto Ruiz" userId="47fa91d207cfb014" providerId="LiveId" clId="{7CBC2CDE-9705-4BC8-8280-E7BF2625B2DD}" dt="2024-01-02T12:06:48.678" v="853"/>
          <ac:spMkLst>
            <pc:docMk/>
            <pc:sldMk cId="1557169224" sldId="284"/>
            <ac:spMk id="4" creationId="{AFF44F92-371C-45CB-89FA-2511102F78A8}"/>
          </ac:spMkLst>
        </pc:spChg>
      </pc:sldChg>
      <pc:sldChg chg="delSp modSp new mod">
        <pc:chgData name="Alberto Ruiz" userId="47fa91d207cfb014" providerId="LiveId" clId="{7CBC2CDE-9705-4BC8-8280-E7BF2625B2DD}" dt="2024-01-02T12:08:14.918" v="882" actId="20577"/>
        <pc:sldMkLst>
          <pc:docMk/>
          <pc:sldMk cId="2705148675" sldId="285"/>
        </pc:sldMkLst>
        <pc:spChg chg="del">
          <ac:chgData name="Alberto Ruiz" userId="47fa91d207cfb014" providerId="LiveId" clId="{7CBC2CDE-9705-4BC8-8280-E7BF2625B2DD}" dt="2024-01-02T12:07:43.997" v="868" actId="478"/>
          <ac:spMkLst>
            <pc:docMk/>
            <pc:sldMk cId="2705148675" sldId="285"/>
            <ac:spMk id="2" creationId="{039234C5-8A2F-E1AB-F852-C01F9E2523B5}"/>
          </ac:spMkLst>
        </pc:spChg>
        <pc:spChg chg="mod">
          <ac:chgData name="Alberto Ruiz" userId="47fa91d207cfb014" providerId="LiveId" clId="{7CBC2CDE-9705-4BC8-8280-E7BF2625B2DD}" dt="2024-01-02T12:08:14.918" v="882" actId="20577"/>
          <ac:spMkLst>
            <pc:docMk/>
            <pc:sldMk cId="2705148675" sldId="285"/>
            <ac:spMk id="3" creationId="{CDAF2DBB-D718-5B9B-80AB-575B9F3896DC}"/>
          </ac:spMkLst>
        </pc:spChg>
      </pc:sldChg>
      <pc:sldChg chg="delSp modSp new mod">
        <pc:chgData name="Alberto Ruiz" userId="47fa91d207cfb014" providerId="LiveId" clId="{7CBC2CDE-9705-4BC8-8280-E7BF2625B2DD}" dt="2024-01-02T12:08:40.304" v="886" actId="207"/>
        <pc:sldMkLst>
          <pc:docMk/>
          <pc:sldMk cId="1485468065" sldId="286"/>
        </pc:sldMkLst>
        <pc:spChg chg="del">
          <ac:chgData name="Alberto Ruiz" userId="47fa91d207cfb014" providerId="LiveId" clId="{7CBC2CDE-9705-4BC8-8280-E7BF2625B2DD}" dt="2024-01-02T12:08:37.316" v="885" actId="478"/>
          <ac:spMkLst>
            <pc:docMk/>
            <pc:sldMk cId="1485468065" sldId="286"/>
            <ac:spMk id="2" creationId="{234C4EBF-8156-F28E-A9BF-CE3A3D39BC96}"/>
          </ac:spMkLst>
        </pc:spChg>
        <pc:spChg chg="mod">
          <ac:chgData name="Alberto Ruiz" userId="47fa91d207cfb014" providerId="LiveId" clId="{7CBC2CDE-9705-4BC8-8280-E7BF2625B2DD}" dt="2024-01-02T12:08:40.304" v="886" actId="207"/>
          <ac:spMkLst>
            <pc:docMk/>
            <pc:sldMk cId="1485468065" sldId="286"/>
            <ac:spMk id="3" creationId="{886DE142-9B25-74A6-F3C4-49943C381D4F}"/>
          </ac:spMkLst>
        </pc:spChg>
      </pc:sldChg>
      <pc:sldChg chg="delSp modSp new mod">
        <pc:chgData name="Alberto Ruiz" userId="47fa91d207cfb014" providerId="LiveId" clId="{7CBC2CDE-9705-4BC8-8280-E7BF2625B2DD}" dt="2024-01-02T12:09:38.037" v="915" actId="14100"/>
        <pc:sldMkLst>
          <pc:docMk/>
          <pc:sldMk cId="2869271920" sldId="287"/>
        </pc:sldMkLst>
        <pc:spChg chg="del">
          <ac:chgData name="Alberto Ruiz" userId="47fa91d207cfb014" providerId="LiveId" clId="{7CBC2CDE-9705-4BC8-8280-E7BF2625B2DD}" dt="2024-01-02T12:08:57.796" v="890" actId="478"/>
          <ac:spMkLst>
            <pc:docMk/>
            <pc:sldMk cId="2869271920" sldId="287"/>
            <ac:spMk id="2" creationId="{0B2C7F35-C074-CD32-DEB3-AD74BDACB07B}"/>
          </ac:spMkLst>
        </pc:spChg>
        <pc:spChg chg="mod">
          <ac:chgData name="Alberto Ruiz" userId="47fa91d207cfb014" providerId="LiveId" clId="{7CBC2CDE-9705-4BC8-8280-E7BF2625B2DD}" dt="2024-01-02T12:09:38.037" v="915" actId="14100"/>
          <ac:spMkLst>
            <pc:docMk/>
            <pc:sldMk cId="2869271920" sldId="287"/>
            <ac:spMk id="3" creationId="{B35293F1-F18D-609F-E8C6-DCCF2B2EECAA}"/>
          </ac:spMkLst>
        </pc:spChg>
      </pc:sldChg>
      <pc:sldChg chg="delSp modSp new mod">
        <pc:chgData name="Alberto Ruiz" userId="47fa91d207cfb014" providerId="LiveId" clId="{7CBC2CDE-9705-4BC8-8280-E7BF2625B2DD}" dt="2024-01-02T12:10:53.728" v="929" actId="9"/>
        <pc:sldMkLst>
          <pc:docMk/>
          <pc:sldMk cId="3272191631" sldId="288"/>
        </pc:sldMkLst>
        <pc:spChg chg="del">
          <ac:chgData name="Alberto Ruiz" userId="47fa91d207cfb014" providerId="LiveId" clId="{7CBC2CDE-9705-4BC8-8280-E7BF2625B2DD}" dt="2024-01-02T12:10:23.270" v="919" actId="478"/>
          <ac:spMkLst>
            <pc:docMk/>
            <pc:sldMk cId="3272191631" sldId="288"/>
            <ac:spMk id="2" creationId="{EF19C2D3-C06A-9FA0-0352-56BCDA4DE437}"/>
          </ac:spMkLst>
        </pc:spChg>
        <pc:spChg chg="mod">
          <ac:chgData name="Alberto Ruiz" userId="47fa91d207cfb014" providerId="LiveId" clId="{7CBC2CDE-9705-4BC8-8280-E7BF2625B2DD}" dt="2024-01-02T12:10:53.728" v="929" actId="9"/>
          <ac:spMkLst>
            <pc:docMk/>
            <pc:sldMk cId="3272191631" sldId="288"/>
            <ac:spMk id="3" creationId="{ADEF81A1-72C8-9862-F713-333B053D20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6CB5E-E0C7-C6FB-4075-89FDB2C5D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847297-0A51-4FF5-E5BB-090629FA2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A42782-A682-67BE-A892-D042FA0B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57E7-703B-45E7-97A8-26EE043622A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44F7A-3576-06C8-B4DE-641F1A0D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B1C898-850F-F02F-1203-909A3698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8B7-0736-4787-9892-926E61522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88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64ADE-6978-DEB0-990C-DC49F1B0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ECE938-371C-79D2-F5A8-971D4D4D9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F2C88-0D2B-E713-CC58-19B75F79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57E7-703B-45E7-97A8-26EE043622A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12F3C-9A78-1676-D51E-7574585B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12B374-DB28-A19E-F039-955DC0F2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8B7-0736-4787-9892-926E61522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3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6BD85E-3447-F6F1-E0F5-0876FDA97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E1FE5B-9219-23EA-F7FE-15E6F6BBD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A8EA13-651B-BFF4-05E1-11F005C4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57E7-703B-45E7-97A8-26EE043622A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F6751-0D12-3561-8710-2A7A7C85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63BF05-A4EF-6AC2-3F23-A0523181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8B7-0736-4787-9892-926E61522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1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FCBBB-8DFF-BDF6-FD93-0B3098AB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C4A3B-498D-E4C6-C183-0B687041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2B950-169F-AB57-6B9C-2F105579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57E7-703B-45E7-97A8-26EE043622A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A3770-F7A9-36E4-54D2-6D0799F0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23E4F8-C455-F23E-A924-76A16D79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8B7-0736-4787-9892-926E61522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55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87766-2A83-4722-A724-93C43D7F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CA6439-46E4-4FC1-634D-B2A1247D4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B09E53-21FF-B142-0422-4A409477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57E7-703B-45E7-97A8-26EE043622A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CB6023-7DDA-47BA-3E88-F4BA85D3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80621-CA82-B6E3-6164-D2E13BDF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8B7-0736-4787-9892-926E61522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34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8F5CC-087F-A98F-3E38-B9366686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EC74C-CB0C-E798-58EB-B5F432339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0558B2-C615-82BB-6AD0-4069699E9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C76780-E652-84DC-55D0-F7AA2B7E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57E7-703B-45E7-97A8-26EE043622A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FF930B-2CD5-0CE3-3C48-FE39FB2C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7EEF5D-A45E-D934-21F9-A3388838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8B7-0736-4787-9892-926E61522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15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B22EC-614A-D73B-2977-7E0D2C45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4F3D02-8379-7EDC-3A57-B026F39AE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B94588-002E-8D10-3C6F-7B26749A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61BC07-9880-D0DC-7D40-488F8D3C4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085005-B3D5-D79E-27A0-BA4E02237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4C2D61-A41C-7797-65A4-8B912C8E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57E7-703B-45E7-97A8-26EE043622A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C00FE5-1076-0C2B-2CA9-1218DC8F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33C203-2856-2A5B-2134-24A6B339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8B7-0736-4787-9892-926E61522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27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A5BF3-5B03-9E2D-118B-51ADA2FF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3ABDFC-4F0A-84DD-8FBD-A52C3825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57E7-703B-45E7-97A8-26EE043622A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2C32F1-89DD-102E-D676-DC116CA1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07FE72-D586-E23D-F305-A845E4C5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8B7-0736-4787-9892-926E61522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39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C05CED-720C-8A49-44DD-D21F7E52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57E7-703B-45E7-97A8-26EE043622A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91E9D4-76E8-F960-7416-1F7DD6CE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CB4D9E-7880-0F40-D393-B08D4324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8B7-0736-4787-9892-926E61522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76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24ADE-0325-3924-B33B-63F6E62C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83FC9-4A14-55BC-C6F1-AA8835A2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80FB2C-7E8C-6BF0-CFEC-A4E71BC2A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868946-25B1-102E-C03F-3FCCA8CE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57E7-703B-45E7-97A8-26EE043622A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035F7C-A0FD-4695-8ADF-BB3947C6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C33685-34EF-92CE-A1BA-3E9DBE79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8B7-0736-4787-9892-926E61522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12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0199-B3AC-713A-F8C9-658E810A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E5D04E-86F3-17CE-4793-806397DB0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BCF710-9793-0B53-A11D-4B5B3B08E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2EFCD9-508A-B8C1-8268-1D15FF28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57E7-703B-45E7-97A8-26EE043622A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B434EA-55EF-9A6C-B53E-606FBA2A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D62CFF-EDA9-3875-066C-29E6A706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48B7-0736-4787-9892-926E61522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41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31959D-5FE2-8461-1164-E6066204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53CB2E-ECD1-DE80-79FF-2C3C39F8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CB8659-A1ED-1F99-6E97-0A70DE5D8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D57E7-703B-45E7-97A8-26EE043622A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9F5CB-AC58-8E96-81B9-20A1CEC35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AA855-87F2-81B7-9CE4-53DC287AD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48B7-0736-4787-9892-926E61522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08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3981C-AA93-0046-E40D-EC468579B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Unidad 6: Acceso a Datos en JavaFX</a:t>
            </a:r>
          </a:p>
        </p:txBody>
      </p:sp>
    </p:spTree>
    <p:extLst>
      <p:ext uri="{BB962C8B-B14F-4D97-AF65-F5344CB8AC3E}">
        <p14:creationId xmlns:p14="http://schemas.microsoft.com/office/powerpoint/2010/main" val="3254880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0283E-C815-3F97-E4AB-9C5376A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9626"/>
            <a:ext cx="10515600" cy="492125"/>
          </a:xfrm>
        </p:spPr>
        <p:txBody>
          <a:bodyPr>
            <a:noAutofit/>
          </a:bodyPr>
          <a:lstStyle/>
          <a:p>
            <a:r>
              <a:rPr lang="es-ES" sz="2800" b="1" dirty="0" err="1"/>
              <a:t>PropertyValue</a:t>
            </a:r>
            <a:r>
              <a:rPr lang="es-ES" sz="2800" b="1" dirty="0"/>
              <a:t> y </a:t>
            </a:r>
            <a:r>
              <a:rPr lang="es-ES" sz="2800" b="1" dirty="0" err="1"/>
              <a:t>Bindings</a:t>
            </a:r>
            <a:endParaRPr lang="es-ES" sz="28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770899-65CD-9A7F-12C6-728BB1930EB9}"/>
              </a:ext>
            </a:extLst>
          </p:cNvPr>
          <p:cNvSpPr txBox="1"/>
          <p:nvPr/>
        </p:nvSpPr>
        <p:spPr>
          <a:xfrm>
            <a:off x="247650" y="535900"/>
            <a:ext cx="1144905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/>
              <a:t>PropertyValue</a:t>
            </a:r>
            <a:endParaRPr lang="es-ES" sz="2800" b="1" dirty="0"/>
          </a:p>
          <a:p>
            <a:endParaRPr lang="es-ES" sz="2800" b="1" dirty="0"/>
          </a:p>
          <a:p>
            <a:r>
              <a:rPr lang="es-ES" dirty="0" err="1"/>
              <a:t>PropertyValue</a:t>
            </a:r>
            <a:r>
              <a:rPr lang="es-ES" dirty="0"/>
              <a:t> es una interfaz en </a:t>
            </a:r>
            <a:r>
              <a:rPr lang="es-ES" dirty="0" err="1"/>
              <a:t>JavaFX</a:t>
            </a:r>
            <a:r>
              <a:rPr lang="es-ES" dirty="0"/>
              <a:t> que representa una propiedad observable, lo que significa que se puede observar y recibir notificaciones cuando su valor cambia.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Implementa el patrón de diseño </a:t>
            </a:r>
            <a:r>
              <a:rPr lang="es-ES" dirty="0" err="1"/>
              <a:t>Observer</a:t>
            </a:r>
            <a:r>
              <a:rPr lang="es-ES" dirty="0"/>
              <a:t>/Observable, permitiendo a otros objetos registrarse para ser notificados cuando la propiedad cambia.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Algunas implementaciones comunes de </a:t>
            </a:r>
            <a:r>
              <a:rPr lang="es-ES" dirty="0" err="1"/>
              <a:t>PropertyValue</a:t>
            </a:r>
            <a:r>
              <a:rPr lang="es-ES" dirty="0"/>
              <a:t> incluyen </a:t>
            </a:r>
            <a:r>
              <a:rPr lang="es-ES" dirty="0" err="1"/>
              <a:t>IntegerProperty</a:t>
            </a:r>
            <a:r>
              <a:rPr lang="es-ES" dirty="0"/>
              <a:t>, </a:t>
            </a:r>
            <a:r>
              <a:rPr lang="es-ES" dirty="0" err="1"/>
              <a:t>DoubleProperty</a:t>
            </a:r>
            <a:r>
              <a:rPr lang="es-ES" dirty="0"/>
              <a:t>, </a:t>
            </a:r>
            <a:r>
              <a:rPr lang="es-ES" dirty="0" err="1"/>
              <a:t>StringProperty</a:t>
            </a:r>
            <a:r>
              <a:rPr lang="es-ES" dirty="0"/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Proporciona métodos como </a:t>
            </a:r>
            <a:r>
              <a:rPr lang="es-ES" dirty="0" err="1"/>
              <a:t>addListener</a:t>
            </a:r>
            <a:r>
              <a:rPr lang="es-ES" dirty="0"/>
              <a:t>() para registrar oyentes de cambios y </a:t>
            </a:r>
            <a:r>
              <a:rPr lang="es-ES" dirty="0" err="1"/>
              <a:t>get</a:t>
            </a:r>
            <a:r>
              <a:rPr lang="es-ES" dirty="0"/>
              <a:t>() para obtener el valor actual.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6B71FA5-BDE3-AE0B-8AC9-412E1D81B3C9}"/>
              </a:ext>
            </a:extLst>
          </p:cNvPr>
          <p:cNvSpPr txBox="1"/>
          <p:nvPr/>
        </p:nvSpPr>
        <p:spPr>
          <a:xfrm>
            <a:off x="247650" y="3626613"/>
            <a:ext cx="1160145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/>
              <a:t>Bindings</a:t>
            </a:r>
            <a:endParaRPr lang="es-ES" sz="2800" b="1" dirty="0"/>
          </a:p>
          <a:p>
            <a:endParaRPr lang="es-ES" sz="2800" b="1" dirty="0"/>
          </a:p>
          <a:p>
            <a:r>
              <a:rPr lang="es-ES" dirty="0" err="1"/>
              <a:t>Bindings</a:t>
            </a:r>
            <a:r>
              <a:rPr lang="es-ES" dirty="0"/>
              <a:t> es una clase utilitaria en </a:t>
            </a:r>
            <a:r>
              <a:rPr lang="es-ES" dirty="0" err="1"/>
              <a:t>JavaFX</a:t>
            </a:r>
            <a:r>
              <a:rPr lang="es-ES" dirty="0"/>
              <a:t> que proporciona métodos estáticos para crear enlaces y expresiones que facilitan la vinculación de propiedades.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Ofrece métodos como </a:t>
            </a:r>
            <a:r>
              <a:rPr lang="es-ES" dirty="0" err="1"/>
              <a:t>bindBidirectional</a:t>
            </a:r>
            <a:r>
              <a:rPr lang="es-ES" dirty="0"/>
              <a:t>() para establecer una vinculación bidireccional entre dos propiedades y </a:t>
            </a:r>
            <a:r>
              <a:rPr lang="es-ES" dirty="0" err="1"/>
              <a:t>when</a:t>
            </a:r>
            <a:r>
              <a:rPr lang="es-ES" dirty="0"/>
              <a:t>() para crear expresiones condicionales.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Bindings</a:t>
            </a:r>
            <a:r>
              <a:rPr lang="es-ES" dirty="0"/>
              <a:t> permite crear enlaces complejos y expresiones lógicas entre propiedades, facilitando operaciones avanzadas como enlazar la visibilidad de un control a una condición lógica.</a:t>
            </a:r>
          </a:p>
        </p:txBody>
      </p:sp>
    </p:spTree>
    <p:extLst>
      <p:ext uri="{BB962C8B-B14F-4D97-AF65-F5344CB8AC3E}">
        <p14:creationId xmlns:p14="http://schemas.microsoft.com/office/powerpoint/2010/main" val="321709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C84A-4674-7E64-6000-04100455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4" y="2632075"/>
            <a:ext cx="7477125" cy="1325563"/>
          </a:xfrm>
        </p:spPr>
        <p:txBody>
          <a:bodyPr>
            <a:normAutofit/>
          </a:bodyPr>
          <a:lstStyle/>
          <a:p>
            <a:r>
              <a:rPr lang="es-ES" sz="7200" dirty="0"/>
              <a:t>EJEMPLOS</a:t>
            </a:r>
          </a:p>
        </p:txBody>
      </p:sp>
    </p:spTree>
    <p:extLst>
      <p:ext uri="{BB962C8B-B14F-4D97-AF65-F5344CB8AC3E}">
        <p14:creationId xmlns:p14="http://schemas.microsoft.com/office/powerpoint/2010/main" val="321729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0DEF8-324A-9A1D-B6D3-5F2B931C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381000"/>
            <a:ext cx="5543550" cy="62960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javafx.beans.property.SimpleStringProperty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javafx.beans.property.StringProperty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EjemploPropertyValue</a:t>
            </a:r>
            <a:r>
              <a:rPr lang="es-ES" dirty="0"/>
              <a:t> {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StringProperty</a:t>
            </a:r>
            <a:r>
              <a:rPr lang="es-ES" dirty="0"/>
              <a:t> </a:t>
            </a:r>
            <a:r>
              <a:rPr lang="es-ES" dirty="0" err="1"/>
              <a:t>propiedadTexto</a:t>
            </a:r>
            <a:r>
              <a:rPr lang="es-ES" dirty="0"/>
              <a:t> = new </a:t>
            </a:r>
            <a:r>
              <a:rPr lang="es-ES" dirty="0" err="1"/>
              <a:t>SimpleStringProperty</a:t>
            </a:r>
            <a:r>
              <a:rPr lang="es-ES" dirty="0"/>
              <a:t>("Hola");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propiedadTexto.addListener</a:t>
            </a:r>
            <a:r>
              <a:rPr lang="es-ES" dirty="0"/>
              <a:t>((observable, </a:t>
            </a:r>
            <a:r>
              <a:rPr lang="es-ES" dirty="0" err="1"/>
              <a:t>oldValue</a:t>
            </a:r>
            <a:r>
              <a:rPr lang="es-ES" dirty="0"/>
              <a:t>, </a:t>
            </a:r>
            <a:r>
              <a:rPr lang="es-ES" dirty="0" err="1"/>
              <a:t>newValue</a:t>
            </a:r>
            <a:r>
              <a:rPr lang="es-ES" dirty="0"/>
              <a:t>) -&gt;</a:t>
            </a:r>
          </a:p>
          <a:p>
            <a:pPr mar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System.out.println</a:t>
            </a:r>
            <a:r>
              <a:rPr lang="es-ES" dirty="0"/>
              <a:t>("Nuevo valor: " + </a:t>
            </a:r>
            <a:r>
              <a:rPr lang="es-ES" dirty="0" err="1"/>
              <a:t>newValue</a:t>
            </a:r>
            <a:r>
              <a:rPr lang="es-ES" dirty="0"/>
              <a:t>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// Cambiar el valor de la propiedad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propiedadTexto.set</a:t>
            </a:r>
            <a:r>
              <a:rPr lang="es-ES" dirty="0"/>
              <a:t>("Hola, Mundo!");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9FA46C-F2F7-874C-5A67-17D7AA1DF5B2}"/>
              </a:ext>
            </a:extLst>
          </p:cNvPr>
          <p:cNvSpPr txBox="1">
            <a:spLocks/>
          </p:cNvSpPr>
          <p:nvPr/>
        </p:nvSpPr>
        <p:spPr>
          <a:xfrm>
            <a:off x="314325" y="9525"/>
            <a:ext cx="5543550" cy="3714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err="1"/>
              <a:t>PropertyValue</a:t>
            </a:r>
            <a:endParaRPr lang="es-ES" sz="2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9511E5-B95F-02BC-035D-275201DDC170}"/>
              </a:ext>
            </a:extLst>
          </p:cNvPr>
          <p:cNvSpPr txBox="1"/>
          <p:nvPr/>
        </p:nvSpPr>
        <p:spPr>
          <a:xfrm>
            <a:off x="5943600" y="381000"/>
            <a:ext cx="6248400" cy="6186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javafx.beans.binding.Bindings</a:t>
            </a:r>
            <a:r>
              <a:rPr lang="es-ES" dirty="0"/>
              <a:t>;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javafx.beans.property.IntegerProperty</a:t>
            </a:r>
            <a:r>
              <a:rPr lang="es-ES" dirty="0"/>
              <a:t>;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javafx.beans.property.SimpleIntegerProperty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EjemploBindings</a:t>
            </a:r>
            <a:r>
              <a:rPr lang="es-ES" dirty="0"/>
              <a:t> {</a:t>
            </a:r>
          </a:p>
          <a:p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r>
              <a:rPr lang="es-ES" dirty="0"/>
              <a:t>        </a:t>
            </a:r>
            <a:r>
              <a:rPr lang="es-ES" dirty="0" err="1"/>
              <a:t>IntegerProperty</a:t>
            </a:r>
            <a:r>
              <a:rPr lang="es-ES" dirty="0"/>
              <a:t> edad = new </a:t>
            </a:r>
            <a:r>
              <a:rPr lang="es-ES" dirty="0" err="1"/>
              <a:t>SimpleIntegerProperty</a:t>
            </a:r>
            <a:r>
              <a:rPr lang="es-ES" dirty="0"/>
              <a:t>(18);</a:t>
            </a:r>
          </a:p>
          <a:p>
            <a:r>
              <a:rPr lang="es-ES" dirty="0"/>
              <a:t>        // Crear un enlace para verificar si la edad es mayor o igual a 18</a:t>
            </a:r>
          </a:p>
          <a:p>
            <a:r>
              <a:rPr lang="es-ES" dirty="0"/>
              <a:t>       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esMayorDeEdad</a:t>
            </a:r>
            <a:r>
              <a:rPr lang="es-ES" dirty="0"/>
              <a:t> = </a:t>
            </a:r>
            <a:r>
              <a:rPr lang="es-ES" dirty="0" err="1"/>
              <a:t>Bindings.greaterThanOrEqual</a:t>
            </a:r>
            <a:r>
              <a:rPr lang="es-ES" dirty="0"/>
              <a:t>(edad, 18);</a:t>
            </a:r>
          </a:p>
          <a:p>
            <a:endParaRPr lang="es-ES" dirty="0"/>
          </a:p>
          <a:p>
            <a:r>
              <a:rPr lang="es-ES" dirty="0"/>
              <a:t>        // Imprimir el resultado del enlace</a:t>
            </a:r>
          </a:p>
          <a:p>
            <a:r>
              <a:rPr lang="es-ES" dirty="0"/>
              <a:t>        </a:t>
            </a:r>
            <a:r>
              <a:rPr lang="es-ES" dirty="0" err="1"/>
              <a:t>System.out.println</a:t>
            </a:r>
            <a:r>
              <a:rPr lang="es-ES" dirty="0"/>
              <a:t>("¿Es mayor de edad? " + </a:t>
            </a:r>
            <a:r>
              <a:rPr lang="es-ES" dirty="0" err="1"/>
              <a:t>esMayorDeEdad.get</a:t>
            </a:r>
            <a:r>
              <a:rPr lang="es-ES" dirty="0"/>
              <a:t>());</a:t>
            </a:r>
          </a:p>
          <a:p>
            <a:r>
              <a:rPr lang="es-ES" dirty="0"/>
              <a:t>        // Cambiar la edad y observar el cambio en el enlace</a:t>
            </a:r>
          </a:p>
          <a:p>
            <a:r>
              <a:rPr lang="es-ES" dirty="0"/>
              <a:t>        </a:t>
            </a:r>
            <a:r>
              <a:rPr lang="es-ES" dirty="0" err="1"/>
              <a:t>edad.set</a:t>
            </a:r>
            <a:r>
              <a:rPr lang="es-ES" dirty="0"/>
              <a:t>(20);</a:t>
            </a:r>
          </a:p>
          <a:p>
            <a:r>
              <a:rPr lang="es-ES" dirty="0"/>
              <a:t>        </a:t>
            </a:r>
            <a:r>
              <a:rPr lang="es-ES" dirty="0" err="1"/>
              <a:t>System.out.println</a:t>
            </a:r>
            <a:r>
              <a:rPr lang="es-ES" dirty="0"/>
              <a:t>("¿Es mayor de edad? " + </a:t>
            </a:r>
            <a:r>
              <a:rPr lang="es-ES" dirty="0" err="1"/>
              <a:t>esMayorDeEdad.get</a:t>
            </a:r>
            <a:r>
              <a:rPr lang="es-ES" dirty="0"/>
              <a:t>());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}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A8E706C-D924-8C01-9919-C26EA8ACC0B8}"/>
              </a:ext>
            </a:extLst>
          </p:cNvPr>
          <p:cNvSpPr txBox="1"/>
          <p:nvPr/>
        </p:nvSpPr>
        <p:spPr>
          <a:xfrm>
            <a:off x="5943599" y="0"/>
            <a:ext cx="62483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 err="1"/>
              <a:t>Bindings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41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A445DD-5B1E-4C0A-8AD0-0E11EB45D041}"/>
              </a:ext>
            </a:extLst>
          </p:cNvPr>
          <p:cNvSpPr txBox="1"/>
          <p:nvPr/>
        </p:nvSpPr>
        <p:spPr>
          <a:xfrm>
            <a:off x="266247" y="-176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TextField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3AD2CE4-A46B-9ED0-2149-11CF422909CB}"/>
              </a:ext>
            </a:extLst>
          </p:cNvPr>
          <p:cNvSpPr txBox="1"/>
          <p:nvPr/>
        </p:nvSpPr>
        <p:spPr>
          <a:xfrm>
            <a:off x="0" y="508000"/>
            <a:ext cx="12061371" cy="6182936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javafx.application.Application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javafx.scene.Scene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javafx.scene.control.Button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javafx.scene.control.TextField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javafx.scene.layout.VBox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javafx.stage.Stage</a:t>
            </a:r>
            <a:r>
              <a:rPr lang="es-ES" sz="1600" dirty="0"/>
              <a:t>;</a:t>
            </a:r>
          </a:p>
          <a:p>
            <a:endParaRPr lang="es-ES" sz="1600" dirty="0"/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java.sql.Connection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java.sql.DriverManager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java.sql.PreparedStatement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java.sql.SQLException</a:t>
            </a:r>
            <a:r>
              <a:rPr lang="es-ES" sz="1600" dirty="0"/>
              <a:t>;</a:t>
            </a:r>
          </a:p>
          <a:p>
            <a:endParaRPr lang="es-ES" sz="1600" dirty="0"/>
          </a:p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</a:t>
            </a:r>
            <a:r>
              <a:rPr lang="es-ES" sz="1600" dirty="0" err="1"/>
              <a:t>TextFieldEjemplo</a:t>
            </a:r>
            <a:r>
              <a:rPr lang="es-ES" sz="1600" dirty="0"/>
              <a:t> </a:t>
            </a:r>
            <a:r>
              <a:rPr lang="es-ES" sz="1600" dirty="0" err="1"/>
              <a:t>extends</a:t>
            </a:r>
            <a:r>
              <a:rPr lang="es-ES" sz="1600" dirty="0"/>
              <a:t> </a:t>
            </a:r>
            <a:r>
              <a:rPr lang="es-ES" sz="1600" dirty="0" err="1"/>
              <a:t>Application</a:t>
            </a:r>
            <a:r>
              <a:rPr lang="es-ES" sz="1600" dirty="0"/>
              <a:t> {</a:t>
            </a:r>
          </a:p>
          <a:p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TextField</a:t>
            </a:r>
            <a:r>
              <a:rPr lang="es-ES" sz="1600" dirty="0"/>
              <a:t> </a:t>
            </a:r>
            <a:r>
              <a:rPr lang="es-ES" sz="1600" dirty="0" err="1"/>
              <a:t>txtNombre</a:t>
            </a:r>
            <a:r>
              <a:rPr lang="es-ES" sz="1600" dirty="0"/>
              <a:t>;</a:t>
            </a:r>
          </a:p>
          <a:p>
            <a:r>
              <a:rPr lang="es-ES" sz="1600" dirty="0"/>
              <a:t> 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TextField</a:t>
            </a:r>
            <a:r>
              <a:rPr lang="es-ES" sz="1600" dirty="0"/>
              <a:t> </a:t>
            </a:r>
            <a:r>
              <a:rPr lang="es-ES" sz="1600" dirty="0" err="1"/>
              <a:t>txtEdad</a:t>
            </a:r>
            <a:r>
              <a:rPr lang="es-ES" sz="1600" dirty="0"/>
              <a:t>;</a:t>
            </a:r>
          </a:p>
          <a:p>
            <a:endParaRPr lang="es-ES" sz="1600" dirty="0"/>
          </a:p>
          <a:p>
            <a:r>
              <a:rPr lang="es-ES" sz="1600" dirty="0"/>
              <a:t>    @Override</a:t>
            </a:r>
          </a:p>
          <a:p>
            <a:r>
              <a:rPr lang="es-ES" sz="1600" dirty="0"/>
              <a:t>    </a:t>
            </a: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start</a:t>
            </a:r>
            <a:r>
              <a:rPr lang="es-ES" sz="1600" dirty="0"/>
              <a:t>(</a:t>
            </a:r>
            <a:r>
              <a:rPr lang="es-ES" sz="1600" dirty="0" err="1"/>
              <a:t>Stage</a:t>
            </a:r>
            <a:r>
              <a:rPr lang="es-ES" sz="1600" dirty="0"/>
              <a:t> </a:t>
            </a:r>
            <a:r>
              <a:rPr lang="es-ES" sz="1600" dirty="0" err="1"/>
              <a:t>primaryStage</a:t>
            </a:r>
            <a:r>
              <a:rPr lang="es-ES" sz="1600" dirty="0"/>
              <a:t>) {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txtNombre</a:t>
            </a:r>
            <a:r>
              <a:rPr lang="es-ES" sz="1600" dirty="0"/>
              <a:t> = new </a:t>
            </a:r>
            <a:r>
              <a:rPr lang="es-ES" sz="1600" dirty="0" err="1"/>
              <a:t>TextField</a:t>
            </a:r>
            <a:r>
              <a:rPr lang="es-ES" sz="1600" dirty="0"/>
              <a:t>();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txtEdad</a:t>
            </a:r>
            <a:r>
              <a:rPr lang="es-ES" sz="1600" dirty="0"/>
              <a:t> = new </a:t>
            </a:r>
            <a:r>
              <a:rPr lang="es-ES" sz="1600" dirty="0" err="1"/>
              <a:t>TextField</a:t>
            </a:r>
            <a:r>
              <a:rPr lang="es-ES" sz="1600" dirty="0"/>
              <a:t>();</a:t>
            </a:r>
          </a:p>
          <a:p>
            <a:endParaRPr lang="es-ES" sz="1600" dirty="0"/>
          </a:p>
          <a:p>
            <a:r>
              <a:rPr lang="es-ES" sz="1600" dirty="0"/>
              <a:t>        </a:t>
            </a:r>
            <a:r>
              <a:rPr lang="es-ES" sz="1600" dirty="0" err="1"/>
              <a:t>Button</a:t>
            </a:r>
            <a:r>
              <a:rPr lang="es-ES" sz="1600" dirty="0"/>
              <a:t> </a:t>
            </a:r>
            <a:r>
              <a:rPr lang="es-ES" sz="1600" dirty="0" err="1"/>
              <a:t>btnGuardar</a:t>
            </a:r>
            <a:r>
              <a:rPr lang="es-ES" sz="1600" dirty="0"/>
              <a:t> = new </a:t>
            </a:r>
            <a:r>
              <a:rPr lang="es-ES" sz="1600" dirty="0" err="1"/>
              <a:t>Button</a:t>
            </a:r>
            <a:r>
              <a:rPr lang="es-ES" sz="1600" dirty="0"/>
              <a:t>("Guardar");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btnGuardar.setOnAction</a:t>
            </a:r>
            <a:r>
              <a:rPr lang="es-ES" sz="1600" dirty="0"/>
              <a:t>(</a:t>
            </a:r>
            <a:r>
              <a:rPr lang="es-ES" sz="1600" dirty="0" err="1"/>
              <a:t>event</a:t>
            </a:r>
            <a:r>
              <a:rPr lang="es-ES" sz="1600" dirty="0"/>
              <a:t> -&gt; </a:t>
            </a:r>
            <a:r>
              <a:rPr lang="es-ES" sz="1600" dirty="0" err="1"/>
              <a:t>guardarPersona</a:t>
            </a:r>
            <a:r>
              <a:rPr lang="es-ES" sz="1600" dirty="0"/>
              <a:t>());</a:t>
            </a:r>
          </a:p>
          <a:p>
            <a:endParaRPr lang="es-ES" sz="1600" dirty="0"/>
          </a:p>
          <a:p>
            <a:r>
              <a:rPr lang="es-ES" sz="1600" dirty="0"/>
              <a:t>        </a:t>
            </a:r>
            <a:r>
              <a:rPr lang="es-ES" sz="1600" dirty="0" err="1"/>
              <a:t>VBox</a:t>
            </a:r>
            <a:r>
              <a:rPr lang="es-ES" sz="1600" dirty="0"/>
              <a:t> </a:t>
            </a:r>
            <a:r>
              <a:rPr lang="es-ES" sz="1600" dirty="0" err="1"/>
              <a:t>root</a:t>
            </a:r>
            <a:r>
              <a:rPr lang="es-ES" sz="1600" dirty="0"/>
              <a:t> = new </a:t>
            </a:r>
            <a:r>
              <a:rPr lang="es-ES" sz="1600" dirty="0" err="1"/>
              <a:t>VBox</a:t>
            </a:r>
            <a:r>
              <a:rPr lang="es-ES" sz="1600" dirty="0"/>
              <a:t>(</a:t>
            </a:r>
            <a:r>
              <a:rPr lang="es-ES" sz="1600" dirty="0" err="1"/>
              <a:t>txtNombre</a:t>
            </a:r>
            <a:r>
              <a:rPr lang="es-ES" sz="1600" dirty="0"/>
              <a:t>, </a:t>
            </a:r>
            <a:r>
              <a:rPr lang="es-ES" sz="1600" dirty="0" err="1"/>
              <a:t>txtEdad</a:t>
            </a:r>
            <a:r>
              <a:rPr lang="es-ES" sz="1600" dirty="0"/>
              <a:t>, </a:t>
            </a:r>
            <a:r>
              <a:rPr lang="es-ES" sz="1600" dirty="0" err="1"/>
              <a:t>btnGuardar</a:t>
            </a:r>
            <a:r>
              <a:rPr lang="es-ES" sz="1600" dirty="0"/>
              <a:t>);</a:t>
            </a:r>
          </a:p>
          <a:p>
            <a:endParaRPr lang="es-ES" sz="1600" dirty="0"/>
          </a:p>
          <a:p>
            <a:r>
              <a:rPr lang="es-ES" sz="1600" dirty="0"/>
              <a:t>        </a:t>
            </a:r>
            <a:r>
              <a:rPr lang="es-ES" sz="1600" dirty="0" err="1"/>
              <a:t>Scene</a:t>
            </a:r>
            <a:r>
              <a:rPr lang="es-ES" sz="1600" dirty="0"/>
              <a:t> </a:t>
            </a:r>
            <a:r>
              <a:rPr lang="es-ES" sz="1600" dirty="0" err="1"/>
              <a:t>scene</a:t>
            </a:r>
            <a:r>
              <a:rPr lang="es-ES" sz="1600" dirty="0"/>
              <a:t> = new </a:t>
            </a:r>
            <a:r>
              <a:rPr lang="es-ES" sz="1600" dirty="0" err="1"/>
              <a:t>Scene</a:t>
            </a:r>
            <a:r>
              <a:rPr lang="es-ES" sz="1600" dirty="0"/>
              <a:t>(</a:t>
            </a:r>
            <a:r>
              <a:rPr lang="es-ES" sz="1600" dirty="0" err="1"/>
              <a:t>root</a:t>
            </a:r>
            <a:r>
              <a:rPr lang="es-ES" sz="1600" dirty="0"/>
              <a:t>, 300, 200);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primaryStage.setTitle</a:t>
            </a:r>
            <a:r>
              <a:rPr lang="es-ES" sz="1600" dirty="0"/>
              <a:t>("Ejemplo de </a:t>
            </a:r>
            <a:r>
              <a:rPr lang="es-ES" sz="1600" dirty="0" err="1"/>
              <a:t>TextField</a:t>
            </a:r>
            <a:r>
              <a:rPr lang="es-ES" sz="1600" dirty="0"/>
              <a:t> con Base de Datos");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primaryStage.setScene</a:t>
            </a:r>
            <a:r>
              <a:rPr lang="es-ES" sz="1600" dirty="0"/>
              <a:t>(</a:t>
            </a:r>
            <a:r>
              <a:rPr lang="es-ES" sz="1600" dirty="0" err="1"/>
              <a:t>scene</a:t>
            </a:r>
            <a:r>
              <a:rPr lang="es-ES" sz="1600" dirty="0"/>
              <a:t>);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primaryStage.show</a:t>
            </a:r>
            <a:r>
              <a:rPr lang="es-ES" sz="1600" dirty="0"/>
              <a:t>();</a:t>
            </a:r>
          </a:p>
          <a:p>
            <a:r>
              <a:rPr lang="es-ES" sz="1600" dirty="0"/>
              <a:t>    }</a:t>
            </a:r>
          </a:p>
          <a:p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guardarPersona</a:t>
            </a:r>
            <a:r>
              <a:rPr lang="es-ES" sz="1600" dirty="0"/>
              <a:t>() {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String</a:t>
            </a:r>
            <a:r>
              <a:rPr lang="es-ES" sz="1600" dirty="0"/>
              <a:t> nombre = </a:t>
            </a:r>
            <a:r>
              <a:rPr lang="es-ES" sz="1600" dirty="0" err="1"/>
              <a:t>txtNombre.getText</a:t>
            </a:r>
            <a:r>
              <a:rPr lang="es-ES" sz="1600" dirty="0"/>
              <a:t>();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int</a:t>
            </a:r>
            <a:r>
              <a:rPr lang="es-ES" sz="1600" dirty="0"/>
              <a:t> edad = </a:t>
            </a:r>
            <a:r>
              <a:rPr lang="es-ES" sz="1600" dirty="0" err="1"/>
              <a:t>Integer.parseInt</a:t>
            </a:r>
            <a:r>
              <a:rPr lang="es-ES" sz="1600" dirty="0"/>
              <a:t>(</a:t>
            </a:r>
            <a:r>
              <a:rPr lang="es-ES" sz="1600" dirty="0" err="1"/>
              <a:t>txtEdad.getText</a:t>
            </a:r>
            <a:r>
              <a:rPr lang="es-ES" sz="1600" dirty="0"/>
              <a:t>());</a:t>
            </a:r>
          </a:p>
          <a:p>
            <a:endParaRPr lang="es-ES" sz="1600" dirty="0"/>
          </a:p>
          <a:p>
            <a:r>
              <a:rPr lang="es-ES" sz="1600" dirty="0"/>
              <a:t>        // Establecer la conexión a la base de datos</a:t>
            </a:r>
          </a:p>
          <a:p>
            <a:r>
              <a:rPr lang="es-ES" sz="1600" dirty="0"/>
              <a:t>        try (</a:t>
            </a:r>
            <a:r>
              <a:rPr lang="es-ES" sz="1600" dirty="0" err="1"/>
              <a:t>Connection</a:t>
            </a:r>
            <a:r>
              <a:rPr lang="es-ES" sz="1600" dirty="0"/>
              <a:t> </a:t>
            </a:r>
            <a:r>
              <a:rPr lang="es-ES" sz="1600" dirty="0" err="1"/>
              <a:t>connection</a:t>
            </a:r>
            <a:r>
              <a:rPr lang="es-ES" sz="1600" dirty="0"/>
              <a:t> = </a:t>
            </a:r>
            <a:r>
              <a:rPr lang="es-ES" sz="1600" dirty="0" err="1"/>
              <a:t>DriverManager.getConnection</a:t>
            </a:r>
            <a:r>
              <a:rPr lang="es-ES" sz="1600" dirty="0"/>
              <a:t>("</a:t>
            </a:r>
            <a:r>
              <a:rPr lang="es-ES" sz="1600" dirty="0" err="1"/>
              <a:t>jdbc:mysql</a:t>
            </a:r>
            <a:r>
              <a:rPr lang="es-ES" sz="1600" dirty="0"/>
              <a:t>://localhost:3306/</a:t>
            </a:r>
            <a:r>
              <a:rPr lang="es-ES" sz="1600" dirty="0" err="1"/>
              <a:t>mi_base_de_datos</a:t>
            </a:r>
            <a:r>
              <a:rPr lang="es-ES" sz="1600" dirty="0"/>
              <a:t>", "usuario", "contraseña")) {</a:t>
            </a:r>
          </a:p>
          <a:p>
            <a:r>
              <a:rPr lang="es-ES" sz="1600" dirty="0"/>
              <a:t>          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query</a:t>
            </a:r>
            <a:r>
              <a:rPr lang="es-ES" sz="1600" dirty="0"/>
              <a:t> = "INSERT INTO Personas (nombre, edad) VALUES (?, ?)";</a:t>
            </a:r>
          </a:p>
          <a:p>
            <a:r>
              <a:rPr lang="es-ES" sz="1600" dirty="0"/>
              <a:t>            try (</a:t>
            </a:r>
            <a:r>
              <a:rPr lang="es-ES" sz="1600" dirty="0" err="1"/>
              <a:t>PreparedStatement</a:t>
            </a:r>
            <a:r>
              <a:rPr lang="es-ES" sz="1600" dirty="0"/>
              <a:t> </a:t>
            </a:r>
            <a:r>
              <a:rPr lang="es-ES" sz="1600" dirty="0" err="1"/>
              <a:t>statement</a:t>
            </a:r>
            <a:r>
              <a:rPr lang="es-ES" sz="1600" dirty="0"/>
              <a:t> = </a:t>
            </a:r>
            <a:r>
              <a:rPr lang="es-ES" sz="1600" dirty="0" err="1"/>
              <a:t>connection.prepareStatement</a:t>
            </a:r>
            <a:r>
              <a:rPr lang="es-ES" sz="1600" dirty="0"/>
              <a:t>(</a:t>
            </a:r>
            <a:r>
              <a:rPr lang="es-ES" sz="1600" dirty="0" err="1"/>
              <a:t>query</a:t>
            </a:r>
            <a:r>
              <a:rPr lang="es-ES" sz="1600" dirty="0"/>
              <a:t>)) {</a:t>
            </a:r>
          </a:p>
          <a:p>
            <a:r>
              <a:rPr lang="es-ES" sz="1600" dirty="0"/>
              <a:t>                </a:t>
            </a:r>
            <a:r>
              <a:rPr lang="es-ES" sz="1600" dirty="0" err="1"/>
              <a:t>statement.setString</a:t>
            </a:r>
            <a:r>
              <a:rPr lang="es-ES" sz="1600" dirty="0"/>
              <a:t>(1, nombre);</a:t>
            </a:r>
          </a:p>
          <a:p>
            <a:r>
              <a:rPr lang="es-ES" sz="1600" dirty="0"/>
              <a:t>                </a:t>
            </a:r>
            <a:r>
              <a:rPr lang="es-ES" sz="1600" dirty="0" err="1"/>
              <a:t>statement.setInt</a:t>
            </a:r>
            <a:r>
              <a:rPr lang="es-ES" sz="1600" dirty="0"/>
              <a:t>(2, edad);</a:t>
            </a:r>
          </a:p>
          <a:p>
            <a:r>
              <a:rPr lang="es-ES" sz="1600" dirty="0"/>
              <a:t>                </a:t>
            </a:r>
            <a:r>
              <a:rPr lang="es-ES" sz="1600" dirty="0" err="1"/>
              <a:t>statement.executeUpdate</a:t>
            </a:r>
            <a:r>
              <a:rPr lang="es-ES" sz="1600" dirty="0"/>
              <a:t>();</a:t>
            </a:r>
          </a:p>
          <a:p>
            <a:r>
              <a:rPr lang="es-ES" sz="1600" dirty="0"/>
              <a:t>            }</a:t>
            </a:r>
          </a:p>
          <a:p>
            <a:r>
              <a:rPr lang="es-ES" sz="1600" dirty="0"/>
              <a:t>        } catch (</a:t>
            </a:r>
            <a:r>
              <a:rPr lang="es-ES" sz="1600" dirty="0" err="1"/>
              <a:t>SQLException</a:t>
            </a:r>
            <a:r>
              <a:rPr lang="es-ES" sz="1600" dirty="0"/>
              <a:t> e) {</a:t>
            </a:r>
          </a:p>
          <a:p>
            <a:r>
              <a:rPr lang="es-ES" sz="1600" dirty="0"/>
              <a:t>            </a:t>
            </a:r>
            <a:r>
              <a:rPr lang="es-ES" sz="1600" dirty="0" err="1"/>
              <a:t>e.printStackTrace</a:t>
            </a:r>
            <a:r>
              <a:rPr lang="es-ES" sz="1600" dirty="0"/>
              <a:t>();</a:t>
            </a:r>
          </a:p>
          <a:p>
            <a:r>
              <a:rPr lang="es-ES" sz="1600" dirty="0"/>
              <a:t>        }</a:t>
            </a:r>
          </a:p>
          <a:p>
            <a:r>
              <a:rPr lang="es-ES" sz="1600" dirty="0"/>
              <a:t>    }</a:t>
            </a:r>
          </a:p>
          <a:p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static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main</a:t>
            </a:r>
            <a:r>
              <a:rPr lang="es-ES" sz="1600" dirty="0"/>
              <a:t>(</a:t>
            </a:r>
            <a:r>
              <a:rPr lang="es-ES" sz="1600" dirty="0" err="1"/>
              <a:t>String</a:t>
            </a:r>
            <a:r>
              <a:rPr lang="es-ES" sz="1600" dirty="0"/>
              <a:t>[] </a:t>
            </a:r>
            <a:r>
              <a:rPr lang="es-ES" sz="1600" dirty="0" err="1"/>
              <a:t>args</a:t>
            </a:r>
            <a:r>
              <a:rPr lang="es-ES" sz="1600" dirty="0"/>
              <a:t>) {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launch</a:t>
            </a:r>
            <a:r>
              <a:rPr lang="es-ES" sz="1600" dirty="0"/>
              <a:t>(</a:t>
            </a:r>
            <a:r>
              <a:rPr lang="es-ES" sz="1600" dirty="0" err="1"/>
              <a:t>args</a:t>
            </a:r>
            <a:r>
              <a:rPr lang="es-ES" sz="1600" dirty="0"/>
              <a:t>);</a:t>
            </a:r>
          </a:p>
          <a:p>
            <a:r>
              <a:rPr lang="es-ES" sz="1600" dirty="0"/>
              <a:t>    }</a:t>
            </a:r>
          </a:p>
          <a:p>
            <a:r>
              <a:rPr lang="es-E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70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781931C-2EB5-A446-722E-3DF1F0DE3B30}"/>
              </a:ext>
            </a:extLst>
          </p:cNvPr>
          <p:cNvSpPr txBox="1"/>
          <p:nvPr/>
        </p:nvSpPr>
        <p:spPr>
          <a:xfrm>
            <a:off x="316139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Choice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4282183-6739-7AD1-500D-5FC6357BF7FF}"/>
              </a:ext>
            </a:extLst>
          </p:cNvPr>
          <p:cNvSpPr txBox="1"/>
          <p:nvPr/>
        </p:nvSpPr>
        <p:spPr>
          <a:xfrm>
            <a:off x="-1" y="522514"/>
            <a:ext cx="12046858" cy="6183086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javafx.application.Application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javafx.scene.Scene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javafx.scene.control.ChoiceBox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javafx.scene.layout.VBox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javafx.stage.Stage</a:t>
            </a:r>
            <a:r>
              <a:rPr lang="es-ES" sz="1600" dirty="0"/>
              <a:t>;</a:t>
            </a:r>
          </a:p>
          <a:p>
            <a:endParaRPr lang="es-ES" sz="1600" dirty="0"/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java.sql.Connection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java.sql.DriverManager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java.sql.PreparedStatement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java.sql.ResultSet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java.sql.SQLException</a:t>
            </a:r>
            <a:r>
              <a:rPr lang="es-ES" sz="1600" dirty="0"/>
              <a:t>;</a:t>
            </a:r>
          </a:p>
          <a:p>
            <a:endParaRPr lang="es-ES" sz="1600" dirty="0"/>
          </a:p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</a:t>
            </a:r>
            <a:r>
              <a:rPr lang="es-ES" sz="1600" dirty="0" err="1"/>
              <a:t>ChoiceBoxEjemplo</a:t>
            </a:r>
            <a:r>
              <a:rPr lang="es-ES" sz="1600" dirty="0"/>
              <a:t> </a:t>
            </a:r>
            <a:r>
              <a:rPr lang="es-ES" sz="1600" dirty="0" err="1"/>
              <a:t>extends</a:t>
            </a:r>
            <a:r>
              <a:rPr lang="es-ES" sz="1600" dirty="0"/>
              <a:t> </a:t>
            </a:r>
            <a:r>
              <a:rPr lang="es-ES" sz="1600" dirty="0" err="1"/>
              <a:t>Application</a:t>
            </a:r>
            <a:r>
              <a:rPr lang="es-ES" sz="1600" dirty="0"/>
              <a:t> {</a:t>
            </a:r>
          </a:p>
          <a:p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ChoiceBox</a:t>
            </a:r>
            <a:r>
              <a:rPr lang="es-ES" sz="1600" dirty="0"/>
              <a:t>&lt;</a:t>
            </a:r>
            <a:r>
              <a:rPr lang="es-ES" sz="1600" dirty="0" err="1"/>
              <a:t>String</a:t>
            </a:r>
            <a:r>
              <a:rPr lang="es-ES" sz="1600" dirty="0"/>
              <a:t>&gt; </a:t>
            </a:r>
            <a:r>
              <a:rPr lang="es-ES" sz="1600" dirty="0" err="1"/>
              <a:t>choiceCategorias</a:t>
            </a:r>
            <a:r>
              <a:rPr lang="es-ES" sz="1600" dirty="0"/>
              <a:t>;</a:t>
            </a:r>
          </a:p>
          <a:p>
            <a:endParaRPr lang="es-ES" sz="1600" dirty="0"/>
          </a:p>
          <a:p>
            <a:r>
              <a:rPr lang="es-ES" sz="1600" dirty="0"/>
              <a:t>    @Override</a:t>
            </a:r>
          </a:p>
          <a:p>
            <a:r>
              <a:rPr lang="es-ES" sz="1600" dirty="0"/>
              <a:t>    </a:t>
            </a: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start</a:t>
            </a:r>
            <a:r>
              <a:rPr lang="es-ES" sz="1600" dirty="0"/>
              <a:t>(</a:t>
            </a:r>
            <a:r>
              <a:rPr lang="es-ES" sz="1600" dirty="0" err="1"/>
              <a:t>Stage</a:t>
            </a:r>
            <a:r>
              <a:rPr lang="es-ES" sz="1600" dirty="0"/>
              <a:t> </a:t>
            </a:r>
            <a:r>
              <a:rPr lang="es-ES" sz="1600" dirty="0" err="1"/>
              <a:t>primaryStage</a:t>
            </a:r>
            <a:r>
              <a:rPr lang="es-ES" sz="1600" dirty="0"/>
              <a:t>) {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choiceCategorias</a:t>
            </a:r>
            <a:r>
              <a:rPr lang="es-ES" sz="1600" dirty="0"/>
              <a:t> = new </a:t>
            </a:r>
            <a:r>
              <a:rPr lang="es-ES" sz="1600" dirty="0" err="1"/>
              <a:t>ChoiceBox</a:t>
            </a:r>
            <a:r>
              <a:rPr lang="es-ES" sz="1600" dirty="0"/>
              <a:t>&lt;&gt;();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llenarChoiceCategorias</a:t>
            </a:r>
            <a:r>
              <a:rPr lang="es-ES" sz="1600" dirty="0"/>
              <a:t>();</a:t>
            </a:r>
          </a:p>
          <a:p>
            <a:endParaRPr lang="es-ES" sz="1600" dirty="0"/>
          </a:p>
          <a:p>
            <a:r>
              <a:rPr lang="es-ES" sz="1600" dirty="0"/>
              <a:t>        </a:t>
            </a:r>
            <a:r>
              <a:rPr lang="es-ES" sz="1600" dirty="0" err="1"/>
              <a:t>VBox</a:t>
            </a:r>
            <a:r>
              <a:rPr lang="es-ES" sz="1600" dirty="0"/>
              <a:t> </a:t>
            </a:r>
            <a:r>
              <a:rPr lang="es-ES" sz="1600" dirty="0" err="1"/>
              <a:t>root</a:t>
            </a:r>
            <a:r>
              <a:rPr lang="es-ES" sz="1600" dirty="0"/>
              <a:t> = new </a:t>
            </a:r>
            <a:r>
              <a:rPr lang="es-ES" sz="1600" dirty="0" err="1"/>
              <a:t>VBox</a:t>
            </a:r>
            <a:r>
              <a:rPr lang="es-ES" sz="1600" dirty="0"/>
              <a:t>(</a:t>
            </a:r>
            <a:r>
              <a:rPr lang="es-ES" sz="1600" dirty="0" err="1"/>
              <a:t>choiceCategorias</a:t>
            </a:r>
            <a:r>
              <a:rPr lang="es-ES" sz="1600" dirty="0"/>
              <a:t>);</a:t>
            </a:r>
          </a:p>
          <a:p>
            <a:endParaRPr lang="es-ES" sz="1600" dirty="0"/>
          </a:p>
          <a:p>
            <a:r>
              <a:rPr lang="es-ES" sz="1600" dirty="0"/>
              <a:t>        </a:t>
            </a:r>
            <a:r>
              <a:rPr lang="es-ES" sz="1600" dirty="0" err="1"/>
              <a:t>Scene</a:t>
            </a:r>
            <a:r>
              <a:rPr lang="es-ES" sz="1600" dirty="0"/>
              <a:t> </a:t>
            </a:r>
            <a:r>
              <a:rPr lang="es-ES" sz="1600" dirty="0" err="1"/>
              <a:t>scene</a:t>
            </a:r>
            <a:r>
              <a:rPr lang="es-ES" sz="1600" dirty="0"/>
              <a:t> = new </a:t>
            </a:r>
            <a:r>
              <a:rPr lang="es-ES" sz="1600" dirty="0" err="1"/>
              <a:t>Scene</a:t>
            </a:r>
            <a:r>
              <a:rPr lang="es-ES" sz="1600" dirty="0"/>
              <a:t>(</a:t>
            </a:r>
            <a:r>
              <a:rPr lang="es-ES" sz="1600" dirty="0" err="1"/>
              <a:t>root</a:t>
            </a:r>
            <a:r>
              <a:rPr lang="es-ES" sz="1600" dirty="0"/>
              <a:t>, 300, 200);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primaryStage.setTitle</a:t>
            </a:r>
            <a:r>
              <a:rPr lang="es-ES" sz="1600" dirty="0"/>
              <a:t>("Ejemplo de </a:t>
            </a:r>
            <a:r>
              <a:rPr lang="es-ES" sz="1600" dirty="0" err="1"/>
              <a:t>ChoiceBox</a:t>
            </a:r>
            <a:r>
              <a:rPr lang="es-ES" sz="1600" dirty="0"/>
              <a:t> con Base de Datos");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primaryStage.setScene</a:t>
            </a:r>
            <a:r>
              <a:rPr lang="es-ES" sz="1600" dirty="0"/>
              <a:t>(</a:t>
            </a:r>
            <a:r>
              <a:rPr lang="es-ES" sz="1600" dirty="0" err="1"/>
              <a:t>scene</a:t>
            </a:r>
            <a:r>
              <a:rPr lang="es-ES" sz="1600" dirty="0"/>
              <a:t>);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primaryStage.show</a:t>
            </a:r>
            <a:r>
              <a:rPr lang="es-ES" sz="1600" dirty="0"/>
              <a:t>();</a:t>
            </a:r>
          </a:p>
          <a:p>
            <a:r>
              <a:rPr lang="es-ES" sz="1600" dirty="0"/>
              <a:t>    }</a:t>
            </a:r>
          </a:p>
          <a:p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llenarChoiceCategorias</a:t>
            </a:r>
            <a:r>
              <a:rPr lang="es-ES" sz="1600" dirty="0"/>
              <a:t>() {</a:t>
            </a:r>
          </a:p>
          <a:p>
            <a:r>
              <a:rPr lang="es-ES" sz="1600" dirty="0"/>
              <a:t>        // Establecer la conexión a la base de datos</a:t>
            </a:r>
          </a:p>
          <a:p>
            <a:r>
              <a:rPr lang="es-ES" sz="1600" dirty="0"/>
              <a:t>        try (</a:t>
            </a:r>
            <a:r>
              <a:rPr lang="es-ES" sz="1600" dirty="0" err="1"/>
              <a:t>Connection</a:t>
            </a:r>
            <a:r>
              <a:rPr lang="es-ES" sz="1600" dirty="0"/>
              <a:t> </a:t>
            </a:r>
            <a:r>
              <a:rPr lang="es-ES" sz="1600" dirty="0" err="1"/>
              <a:t>connection</a:t>
            </a:r>
            <a:r>
              <a:rPr lang="es-ES" sz="1600" dirty="0"/>
              <a:t> = </a:t>
            </a:r>
            <a:r>
              <a:rPr lang="es-ES" sz="1600" dirty="0" err="1"/>
              <a:t>DriverManager.getConnection</a:t>
            </a:r>
            <a:r>
              <a:rPr lang="es-ES" sz="1600" dirty="0"/>
              <a:t>("</a:t>
            </a:r>
            <a:r>
              <a:rPr lang="es-ES" sz="1600" dirty="0" err="1"/>
              <a:t>jdbc:mysql</a:t>
            </a:r>
            <a:r>
              <a:rPr lang="es-ES" sz="1600" dirty="0"/>
              <a:t>://localhost:3306/</a:t>
            </a:r>
            <a:r>
              <a:rPr lang="es-ES" sz="1600" dirty="0" err="1"/>
              <a:t>mi_base_de_datos</a:t>
            </a:r>
            <a:r>
              <a:rPr lang="es-ES" sz="1600" dirty="0"/>
              <a:t>", "usuario", "contraseña")) {</a:t>
            </a:r>
          </a:p>
          <a:p>
            <a:r>
              <a:rPr lang="es-ES" sz="1600" dirty="0"/>
              <a:t>          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query</a:t>
            </a:r>
            <a:r>
              <a:rPr lang="es-ES" sz="1600" dirty="0"/>
              <a:t> = "SELECT nombre FROM </a:t>
            </a:r>
            <a:r>
              <a:rPr lang="es-ES" sz="1600" dirty="0" err="1"/>
              <a:t>Categorias</a:t>
            </a:r>
            <a:r>
              <a:rPr lang="es-ES" sz="1600" dirty="0"/>
              <a:t>";</a:t>
            </a:r>
          </a:p>
          <a:p>
            <a:r>
              <a:rPr lang="es-ES" sz="1600" dirty="0"/>
              <a:t>            try (</a:t>
            </a:r>
            <a:r>
              <a:rPr lang="es-ES" sz="1600" dirty="0" err="1"/>
              <a:t>PreparedStatement</a:t>
            </a:r>
            <a:r>
              <a:rPr lang="es-ES" sz="1600" dirty="0"/>
              <a:t> </a:t>
            </a:r>
            <a:r>
              <a:rPr lang="es-ES" sz="1600" dirty="0" err="1"/>
              <a:t>statement</a:t>
            </a:r>
            <a:r>
              <a:rPr lang="es-ES" sz="1600" dirty="0"/>
              <a:t> = </a:t>
            </a:r>
            <a:r>
              <a:rPr lang="es-ES" sz="1600" dirty="0" err="1"/>
              <a:t>connection.prepareStatement</a:t>
            </a:r>
            <a:r>
              <a:rPr lang="es-ES" sz="1600" dirty="0"/>
              <a:t>(</a:t>
            </a:r>
            <a:r>
              <a:rPr lang="es-ES" sz="1600" dirty="0" err="1"/>
              <a:t>query</a:t>
            </a:r>
            <a:r>
              <a:rPr lang="es-ES" sz="1600" dirty="0"/>
              <a:t>);</a:t>
            </a:r>
          </a:p>
          <a:p>
            <a:r>
              <a:rPr lang="es-ES" sz="1600" dirty="0"/>
              <a:t>                 </a:t>
            </a:r>
            <a:r>
              <a:rPr lang="es-ES" sz="1600" dirty="0" err="1"/>
              <a:t>ResultSet</a:t>
            </a:r>
            <a:r>
              <a:rPr lang="es-ES" sz="1600" dirty="0"/>
              <a:t> </a:t>
            </a:r>
            <a:r>
              <a:rPr lang="es-ES" sz="1600" dirty="0" err="1"/>
              <a:t>resultSet</a:t>
            </a:r>
            <a:r>
              <a:rPr lang="es-ES" sz="1600" dirty="0"/>
              <a:t> = </a:t>
            </a:r>
            <a:r>
              <a:rPr lang="es-ES" sz="1600" dirty="0" err="1"/>
              <a:t>statement.executeQuery</a:t>
            </a:r>
            <a:r>
              <a:rPr lang="es-ES" sz="1600" dirty="0"/>
              <a:t>()) {</a:t>
            </a:r>
          </a:p>
          <a:p>
            <a:r>
              <a:rPr lang="es-ES" sz="1600" dirty="0"/>
              <a:t>                </a:t>
            </a:r>
            <a:r>
              <a:rPr lang="es-ES" sz="1600" dirty="0" err="1"/>
              <a:t>while</a:t>
            </a:r>
            <a:r>
              <a:rPr lang="es-ES" sz="1600" dirty="0"/>
              <a:t> (</a:t>
            </a:r>
            <a:r>
              <a:rPr lang="es-ES" sz="1600" dirty="0" err="1"/>
              <a:t>resultSet.next</a:t>
            </a:r>
            <a:r>
              <a:rPr lang="es-ES" sz="1600" dirty="0"/>
              <a:t>()) {</a:t>
            </a:r>
          </a:p>
          <a:p>
            <a:r>
              <a:rPr lang="es-ES" sz="1600" dirty="0"/>
              <a:t>                    </a:t>
            </a:r>
            <a:r>
              <a:rPr lang="es-ES" sz="1600" dirty="0" err="1"/>
              <a:t>choiceCategorias.getItems</a:t>
            </a:r>
            <a:r>
              <a:rPr lang="es-ES" sz="1600" dirty="0"/>
              <a:t>().</a:t>
            </a:r>
            <a:r>
              <a:rPr lang="es-ES" sz="1600" dirty="0" err="1"/>
              <a:t>add</a:t>
            </a:r>
            <a:r>
              <a:rPr lang="es-ES" sz="1600" dirty="0"/>
              <a:t>(</a:t>
            </a:r>
            <a:r>
              <a:rPr lang="es-ES" sz="1600" dirty="0" err="1"/>
              <a:t>resultSet.getString</a:t>
            </a:r>
            <a:r>
              <a:rPr lang="es-ES" sz="1600" dirty="0"/>
              <a:t>("nombre"));</a:t>
            </a:r>
          </a:p>
          <a:p>
            <a:r>
              <a:rPr lang="es-ES" sz="1600" dirty="0"/>
              <a:t>                }</a:t>
            </a:r>
          </a:p>
          <a:p>
            <a:r>
              <a:rPr lang="es-ES" sz="1600" dirty="0"/>
              <a:t>            }</a:t>
            </a:r>
          </a:p>
          <a:p>
            <a:r>
              <a:rPr lang="es-ES" sz="1600" dirty="0"/>
              <a:t>        } catch (</a:t>
            </a:r>
            <a:r>
              <a:rPr lang="es-ES" sz="1600" dirty="0" err="1"/>
              <a:t>SQLException</a:t>
            </a:r>
            <a:r>
              <a:rPr lang="es-ES" sz="1600" dirty="0"/>
              <a:t> e) {</a:t>
            </a:r>
          </a:p>
          <a:p>
            <a:r>
              <a:rPr lang="es-ES" sz="1600" dirty="0"/>
              <a:t>            </a:t>
            </a:r>
            <a:r>
              <a:rPr lang="es-ES" sz="1600" dirty="0" err="1"/>
              <a:t>e.printStackTrace</a:t>
            </a:r>
            <a:r>
              <a:rPr lang="es-ES" sz="1600" dirty="0"/>
              <a:t>();</a:t>
            </a:r>
          </a:p>
          <a:p>
            <a:r>
              <a:rPr lang="es-ES" sz="1600" dirty="0"/>
              <a:t>        }</a:t>
            </a:r>
          </a:p>
          <a:p>
            <a:r>
              <a:rPr lang="es-ES" sz="1600" dirty="0"/>
              <a:t>    }</a:t>
            </a:r>
          </a:p>
          <a:p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static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main</a:t>
            </a:r>
            <a:r>
              <a:rPr lang="es-ES" sz="1600" dirty="0"/>
              <a:t>(</a:t>
            </a:r>
            <a:r>
              <a:rPr lang="es-ES" sz="1600" dirty="0" err="1"/>
              <a:t>String</a:t>
            </a:r>
            <a:r>
              <a:rPr lang="es-ES" sz="1600" dirty="0"/>
              <a:t>[] </a:t>
            </a:r>
            <a:r>
              <a:rPr lang="es-ES" sz="1600" dirty="0" err="1"/>
              <a:t>args</a:t>
            </a:r>
            <a:r>
              <a:rPr lang="es-ES" sz="1600" dirty="0"/>
              <a:t>) {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launch</a:t>
            </a:r>
            <a:r>
              <a:rPr lang="es-ES" sz="1600" dirty="0"/>
              <a:t>(</a:t>
            </a:r>
            <a:r>
              <a:rPr lang="es-ES" sz="1600" dirty="0" err="1"/>
              <a:t>args</a:t>
            </a:r>
            <a:r>
              <a:rPr lang="es-ES" sz="1600" dirty="0"/>
              <a:t>);</a:t>
            </a:r>
          </a:p>
          <a:p>
            <a:r>
              <a:rPr lang="es-ES" sz="1600" dirty="0"/>
              <a:t>    }</a:t>
            </a:r>
          </a:p>
          <a:p>
            <a:r>
              <a:rPr lang="es-E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254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A445DD-5B1E-4C0A-8AD0-0E11EB45D041}"/>
              </a:ext>
            </a:extLst>
          </p:cNvPr>
          <p:cNvSpPr txBox="1"/>
          <p:nvPr/>
        </p:nvSpPr>
        <p:spPr>
          <a:xfrm>
            <a:off x="157163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 </a:t>
            </a:r>
            <a:r>
              <a:rPr lang="es-ES" sz="1800" dirty="0" err="1"/>
              <a:t>ListView</a:t>
            </a:r>
            <a:r>
              <a:rPr lang="es-ES" sz="1800" dirty="0"/>
              <a:t> 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836B05-F472-0CF8-7676-036758ABAB90}"/>
              </a:ext>
            </a:extLst>
          </p:cNvPr>
          <p:cNvSpPr txBox="1"/>
          <p:nvPr/>
        </p:nvSpPr>
        <p:spPr>
          <a:xfrm>
            <a:off x="157162" y="505122"/>
            <a:ext cx="11831637" cy="584775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javafx.application.Application</a:t>
            </a:r>
            <a:r>
              <a:rPr lang="es-ES" dirty="0"/>
              <a:t>;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javafx.collections.FXCollections</a:t>
            </a:r>
            <a:r>
              <a:rPr lang="es-ES" dirty="0"/>
              <a:t>;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javafx.collections.ObservableList</a:t>
            </a:r>
            <a:r>
              <a:rPr lang="es-ES" dirty="0"/>
              <a:t>;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javafx.scene.Scene</a:t>
            </a:r>
            <a:r>
              <a:rPr lang="es-ES" dirty="0"/>
              <a:t>;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javafx.scene.control.ListView</a:t>
            </a:r>
            <a:r>
              <a:rPr lang="es-ES" dirty="0"/>
              <a:t>;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javafx.scene.layout.StackPane</a:t>
            </a:r>
            <a:r>
              <a:rPr lang="es-ES" dirty="0"/>
              <a:t>;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javafx.stage.Stage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ListViewEjemplo</a:t>
            </a:r>
            <a:r>
              <a:rPr lang="es-ES" dirty="0"/>
              <a:t> </a:t>
            </a:r>
            <a:r>
              <a:rPr lang="es-ES" dirty="0" err="1"/>
              <a:t>extends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{</a:t>
            </a:r>
          </a:p>
          <a:p>
            <a:endParaRPr lang="es-ES" dirty="0"/>
          </a:p>
          <a:p>
            <a:r>
              <a:rPr lang="es-ES" dirty="0"/>
              <a:t>    @Override</a:t>
            </a:r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(</a:t>
            </a:r>
            <a:r>
              <a:rPr lang="es-ES" dirty="0" err="1"/>
              <a:t>Stage</a:t>
            </a:r>
            <a:r>
              <a:rPr lang="es-ES" dirty="0"/>
              <a:t> </a:t>
            </a:r>
            <a:r>
              <a:rPr lang="es-ES" dirty="0" err="1"/>
              <a:t>primaryStage</a:t>
            </a:r>
            <a:r>
              <a:rPr lang="es-ES" dirty="0"/>
              <a:t>) {</a:t>
            </a:r>
          </a:p>
          <a:p>
            <a:r>
              <a:rPr lang="es-ES" dirty="0"/>
              <a:t>        // Crear datos de ejemplo</a:t>
            </a:r>
          </a:p>
          <a:p>
            <a:r>
              <a:rPr lang="es-ES" dirty="0"/>
              <a:t>        </a:t>
            </a:r>
            <a:r>
              <a:rPr lang="es-ES" dirty="0" err="1"/>
              <a:t>ObservableList</a:t>
            </a:r>
            <a:r>
              <a:rPr lang="es-ES" dirty="0"/>
              <a:t>&lt;</a:t>
            </a:r>
            <a:r>
              <a:rPr lang="es-ES" dirty="0" err="1"/>
              <a:t>String</a:t>
            </a:r>
            <a:r>
              <a:rPr lang="es-ES" dirty="0"/>
              <a:t>&gt; datos = </a:t>
            </a:r>
            <a:r>
              <a:rPr lang="es-ES" dirty="0" err="1"/>
              <a:t>FXCollections.observableArrayList</a:t>
            </a:r>
            <a:r>
              <a:rPr lang="es-ES" dirty="0"/>
              <a:t>(</a:t>
            </a:r>
          </a:p>
          <a:p>
            <a:r>
              <a:rPr lang="es-ES" dirty="0"/>
              <a:t>                "Elemento 1", "Elemento 2", "Elemento 3", "Elemento 4");</a:t>
            </a:r>
          </a:p>
          <a:p>
            <a:endParaRPr lang="es-ES" dirty="0"/>
          </a:p>
          <a:p>
            <a:r>
              <a:rPr lang="es-ES" dirty="0"/>
              <a:t>        // Crear un </a:t>
            </a:r>
            <a:r>
              <a:rPr lang="es-ES" dirty="0" err="1"/>
              <a:t>ListView</a:t>
            </a:r>
            <a:r>
              <a:rPr lang="es-ES" dirty="0"/>
              <a:t> y asignarle los datos</a:t>
            </a:r>
          </a:p>
          <a:p>
            <a:r>
              <a:rPr lang="es-ES" dirty="0"/>
              <a:t>        </a:t>
            </a:r>
            <a:r>
              <a:rPr lang="es-ES" dirty="0" err="1"/>
              <a:t>ListView</a:t>
            </a:r>
            <a:r>
              <a:rPr lang="es-ES" dirty="0"/>
              <a:t>&lt;</a:t>
            </a:r>
            <a:r>
              <a:rPr lang="es-ES" dirty="0" err="1"/>
              <a:t>String</a:t>
            </a:r>
            <a:r>
              <a:rPr lang="es-ES" dirty="0"/>
              <a:t>&gt; </a:t>
            </a:r>
            <a:r>
              <a:rPr lang="es-ES" dirty="0" err="1"/>
              <a:t>listView</a:t>
            </a:r>
            <a:r>
              <a:rPr lang="es-ES" dirty="0"/>
              <a:t> = new </a:t>
            </a:r>
            <a:r>
              <a:rPr lang="es-ES" dirty="0" err="1"/>
              <a:t>ListView</a:t>
            </a:r>
            <a:r>
              <a:rPr lang="es-ES" dirty="0"/>
              <a:t>&lt;&gt;(datos);</a:t>
            </a:r>
          </a:p>
          <a:p>
            <a:endParaRPr lang="es-ES" dirty="0"/>
          </a:p>
          <a:p>
            <a:r>
              <a:rPr lang="es-ES" dirty="0"/>
              <a:t>        // Configurar el diseño</a:t>
            </a:r>
          </a:p>
          <a:p>
            <a:r>
              <a:rPr lang="es-ES" dirty="0"/>
              <a:t>        </a:t>
            </a:r>
            <a:r>
              <a:rPr lang="es-ES" dirty="0" err="1"/>
              <a:t>StackPane</a:t>
            </a:r>
            <a:r>
              <a:rPr lang="es-ES" dirty="0"/>
              <a:t> </a:t>
            </a:r>
            <a:r>
              <a:rPr lang="es-ES" dirty="0" err="1"/>
              <a:t>root</a:t>
            </a:r>
            <a:r>
              <a:rPr lang="es-ES" dirty="0"/>
              <a:t> = new </a:t>
            </a:r>
            <a:r>
              <a:rPr lang="es-ES" dirty="0" err="1"/>
              <a:t>StackPane</a:t>
            </a:r>
            <a:r>
              <a:rPr lang="es-ES" dirty="0"/>
              <a:t>();</a:t>
            </a:r>
          </a:p>
          <a:p>
            <a:r>
              <a:rPr lang="es-ES" dirty="0"/>
              <a:t>        </a:t>
            </a:r>
            <a:r>
              <a:rPr lang="es-ES" dirty="0" err="1"/>
              <a:t>root.getChildren</a:t>
            </a:r>
            <a:r>
              <a:rPr lang="es-ES" dirty="0"/>
              <a:t>().</a:t>
            </a:r>
            <a:r>
              <a:rPr lang="es-ES" dirty="0" err="1"/>
              <a:t>add</a:t>
            </a:r>
            <a:r>
              <a:rPr lang="es-ES" dirty="0"/>
              <a:t>(</a:t>
            </a:r>
            <a:r>
              <a:rPr lang="es-ES" dirty="0" err="1"/>
              <a:t>listView</a:t>
            </a:r>
            <a:r>
              <a:rPr lang="es-ES" dirty="0"/>
              <a:t>);</a:t>
            </a:r>
          </a:p>
          <a:p>
            <a:endParaRPr lang="es-ES" dirty="0"/>
          </a:p>
          <a:p>
            <a:r>
              <a:rPr lang="es-ES" dirty="0"/>
              <a:t>        // Configurar la escena y mostrar la ventana</a:t>
            </a:r>
          </a:p>
          <a:p>
            <a:r>
              <a:rPr lang="es-ES" dirty="0"/>
              <a:t>        </a:t>
            </a:r>
            <a:r>
              <a:rPr lang="es-ES" dirty="0" err="1"/>
              <a:t>Scene</a:t>
            </a:r>
            <a:r>
              <a:rPr lang="es-ES" dirty="0"/>
              <a:t> </a:t>
            </a:r>
            <a:r>
              <a:rPr lang="es-ES" dirty="0" err="1"/>
              <a:t>scene</a:t>
            </a:r>
            <a:r>
              <a:rPr lang="es-ES" dirty="0"/>
              <a:t> = new </a:t>
            </a:r>
            <a:r>
              <a:rPr lang="es-ES" dirty="0" err="1"/>
              <a:t>Scene</a:t>
            </a:r>
            <a:r>
              <a:rPr lang="es-ES" dirty="0"/>
              <a:t>(</a:t>
            </a:r>
            <a:r>
              <a:rPr lang="es-ES" dirty="0" err="1"/>
              <a:t>root</a:t>
            </a:r>
            <a:r>
              <a:rPr lang="es-ES" dirty="0"/>
              <a:t>, 300, 250);</a:t>
            </a:r>
          </a:p>
          <a:p>
            <a:r>
              <a:rPr lang="es-ES" dirty="0"/>
              <a:t>        </a:t>
            </a:r>
            <a:r>
              <a:rPr lang="es-ES" dirty="0" err="1"/>
              <a:t>primaryStage.setTitle</a:t>
            </a:r>
            <a:r>
              <a:rPr lang="es-ES" dirty="0"/>
              <a:t>("Ejemplo de </a:t>
            </a:r>
            <a:r>
              <a:rPr lang="es-ES" dirty="0" err="1"/>
              <a:t>ListView</a:t>
            </a:r>
            <a:r>
              <a:rPr lang="es-ES" dirty="0"/>
              <a:t>");</a:t>
            </a:r>
          </a:p>
          <a:p>
            <a:r>
              <a:rPr lang="es-ES" dirty="0"/>
              <a:t>        </a:t>
            </a:r>
            <a:r>
              <a:rPr lang="es-ES" dirty="0" err="1"/>
              <a:t>primaryStage.setScene</a:t>
            </a:r>
            <a:r>
              <a:rPr lang="es-ES" dirty="0"/>
              <a:t>(</a:t>
            </a:r>
            <a:r>
              <a:rPr lang="es-ES" dirty="0" err="1"/>
              <a:t>scene</a:t>
            </a:r>
            <a:r>
              <a:rPr lang="es-ES" dirty="0"/>
              <a:t>);</a:t>
            </a:r>
          </a:p>
          <a:p>
            <a:r>
              <a:rPr lang="es-ES" dirty="0"/>
              <a:t>        </a:t>
            </a:r>
            <a:r>
              <a:rPr lang="es-ES" dirty="0" err="1"/>
              <a:t>primaryStage.show</a:t>
            </a:r>
            <a:r>
              <a:rPr lang="es-ES" dirty="0"/>
              <a:t>();</a:t>
            </a:r>
          </a:p>
          <a:p>
            <a:r>
              <a:rPr lang="es-ES" dirty="0"/>
              <a:t>    }</a:t>
            </a:r>
          </a:p>
          <a:p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r>
              <a:rPr lang="es-ES" dirty="0"/>
              <a:t>        </a:t>
            </a:r>
            <a:r>
              <a:rPr lang="es-ES" dirty="0" err="1"/>
              <a:t>launch</a:t>
            </a:r>
            <a:r>
              <a:rPr lang="es-ES" dirty="0"/>
              <a:t>(</a:t>
            </a:r>
            <a:r>
              <a:rPr lang="es-ES" dirty="0" err="1"/>
              <a:t>args</a:t>
            </a:r>
            <a:r>
              <a:rPr lang="es-ES" dirty="0"/>
              <a:t>);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81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89E4EF2-6A61-E66D-F858-1CC91E84718F}"/>
              </a:ext>
            </a:extLst>
          </p:cNvPr>
          <p:cNvSpPr txBox="1"/>
          <p:nvPr/>
        </p:nvSpPr>
        <p:spPr>
          <a:xfrm>
            <a:off x="188686" y="370114"/>
            <a:ext cx="11814628" cy="6487886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javafx.application.Application</a:t>
            </a:r>
            <a:r>
              <a:rPr lang="es-ES" sz="1400" dirty="0"/>
              <a:t>;</a:t>
            </a:r>
          </a:p>
          <a:p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javafx.collections.FXCollections</a:t>
            </a:r>
            <a:r>
              <a:rPr lang="es-ES" sz="1400" dirty="0"/>
              <a:t>;</a:t>
            </a:r>
          </a:p>
          <a:p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javafx.collections.ObservableList</a:t>
            </a:r>
            <a:r>
              <a:rPr lang="es-ES" sz="1400" dirty="0"/>
              <a:t>;</a:t>
            </a:r>
          </a:p>
          <a:p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javafx.scene.Scene</a:t>
            </a:r>
            <a:r>
              <a:rPr lang="es-ES" sz="1400" dirty="0"/>
              <a:t>;</a:t>
            </a:r>
          </a:p>
          <a:p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javafx.scene.control.TableColumn</a:t>
            </a:r>
            <a:r>
              <a:rPr lang="es-ES" sz="1400" dirty="0"/>
              <a:t>;</a:t>
            </a:r>
          </a:p>
          <a:p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javafx.scene.control.TableView</a:t>
            </a:r>
            <a:r>
              <a:rPr lang="es-ES" sz="1400" dirty="0"/>
              <a:t>;</a:t>
            </a:r>
          </a:p>
          <a:p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javafx.scene.control.cell.PropertyValueFactory</a:t>
            </a:r>
            <a:r>
              <a:rPr lang="es-ES" sz="1400" dirty="0"/>
              <a:t>;</a:t>
            </a:r>
          </a:p>
          <a:p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javafx.scene.layout.StackPane</a:t>
            </a:r>
            <a:r>
              <a:rPr lang="es-ES" sz="1400" dirty="0"/>
              <a:t>;</a:t>
            </a:r>
          </a:p>
          <a:p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javafx.stage.Stage</a:t>
            </a:r>
            <a:r>
              <a:rPr lang="es-ES" sz="1400" dirty="0"/>
              <a:t>;</a:t>
            </a:r>
          </a:p>
          <a:p>
            <a:endParaRPr lang="es-ES" sz="1400" dirty="0"/>
          </a:p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</a:t>
            </a:r>
            <a:r>
              <a:rPr lang="es-ES" sz="1400" dirty="0" err="1"/>
              <a:t>TableViewEjemplo</a:t>
            </a:r>
            <a:r>
              <a:rPr lang="es-ES" sz="1400" dirty="0"/>
              <a:t> </a:t>
            </a:r>
            <a:r>
              <a:rPr lang="es-ES" sz="1400" dirty="0" err="1"/>
              <a:t>extends</a:t>
            </a:r>
            <a:r>
              <a:rPr lang="es-ES" sz="1400" dirty="0"/>
              <a:t> </a:t>
            </a:r>
            <a:r>
              <a:rPr lang="es-ES" sz="1400" dirty="0" err="1"/>
              <a:t>Application</a:t>
            </a:r>
            <a:r>
              <a:rPr lang="es-ES" sz="1400" dirty="0"/>
              <a:t> {</a:t>
            </a:r>
          </a:p>
          <a:p>
            <a:endParaRPr lang="es-ES" sz="1400" dirty="0"/>
          </a:p>
          <a:p>
            <a:r>
              <a:rPr lang="es-ES" sz="1400" dirty="0"/>
              <a:t>    @Override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(</a:t>
            </a:r>
            <a:r>
              <a:rPr lang="es-ES" sz="1400" dirty="0" err="1"/>
              <a:t>Stage</a:t>
            </a:r>
            <a:r>
              <a:rPr lang="es-ES" sz="1400" dirty="0"/>
              <a:t> </a:t>
            </a:r>
            <a:r>
              <a:rPr lang="es-ES" sz="1400" dirty="0" err="1"/>
              <a:t>primaryStage</a:t>
            </a:r>
            <a:r>
              <a:rPr lang="es-ES" sz="1400" dirty="0"/>
              <a:t>) {</a:t>
            </a:r>
          </a:p>
          <a:p>
            <a:r>
              <a:rPr lang="es-ES" sz="1400" dirty="0"/>
              <a:t>        // Crear datos de ejemplo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ObservableList</a:t>
            </a:r>
            <a:r>
              <a:rPr lang="es-ES" sz="1400" dirty="0"/>
              <a:t>&lt;Persona&gt; datos = </a:t>
            </a:r>
            <a:r>
              <a:rPr lang="es-ES" sz="1400" dirty="0" err="1"/>
              <a:t>FXCollections.observableArrayList</a:t>
            </a:r>
            <a:r>
              <a:rPr lang="es-ES" sz="1400" dirty="0"/>
              <a:t>(</a:t>
            </a:r>
          </a:p>
          <a:p>
            <a:r>
              <a:rPr lang="es-ES" sz="1400" dirty="0"/>
              <a:t>                new Persona("Juan", “Ruiz", 25),</a:t>
            </a:r>
          </a:p>
          <a:p>
            <a:r>
              <a:rPr lang="es-ES" sz="1400" dirty="0"/>
              <a:t>                new Persona(“Laura", “Perez", 30),</a:t>
            </a:r>
          </a:p>
          <a:p>
            <a:r>
              <a:rPr lang="es-ES" sz="1400" dirty="0"/>
              <a:t>                new Persona(“Ana", “Gómez", 22));</a:t>
            </a:r>
          </a:p>
          <a:p>
            <a:endParaRPr lang="es-ES" sz="1400" dirty="0"/>
          </a:p>
          <a:p>
            <a:r>
              <a:rPr lang="es-ES" sz="1400" dirty="0"/>
              <a:t>        // Crear columnas para la </a:t>
            </a:r>
            <a:r>
              <a:rPr lang="es-ES" sz="1400" dirty="0" err="1"/>
              <a:t>TableView</a:t>
            </a:r>
            <a:endParaRPr lang="es-ES" sz="1400" dirty="0"/>
          </a:p>
          <a:p>
            <a:r>
              <a:rPr lang="es-ES" sz="1400" dirty="0"/>
              <a:t>        </a:t>
            </a:r>
            <a:r>
              <a:rPr lang="es-ES" sz="1400" dirty="0" err="1"/>
              <a:t>TableColumn</a:t>
            </a:r>
            <a:r>
              <a:rPr lang="es-ES" sz="1400" dirty="0"/>
              <a:t>&lt;Persona, </a:t>
            </a:r>
            <a:r>
              <a:rPr lang="es-ES" sz="1400" dirty="0" err="1"/>
              <a:t>String</a:t>
            </a:r>
            <a:r>
              <a:rPr lang="es-ES" sz="1400" dirty="0"/>
              <a:t>&gt; </a:t>
            </a:r>
            <a:r>
              <a:rPr lang="es-ES" sz="1400" dirty="0" err="1"/>
              <a:t>colNombre</a:t>
            </a:r>
            <a:r>
              <a:rPr lang="es-ES" sz="1400" dirty="0"/>
              <a:t> = new </a:t>
            </a:r>
            <a:r>
              <a:rPr lang="es-ES" sz="1400" dirty="0" err="1"/>
              <a:t>TableColumn</a:t>
            </a:r>
            <a:r>
              <a:rPr lang="es-ES" sz="1400" dirty="0"/>
              <a:t>&lt;&gt;("Nombre");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colNombre.setCellValueFactory</a:t>
            </a:r>
            <a:r>
              <a:rPr lang="es-ES" sz="1400" dirty="0"/>
              <a:t>(new </a:t>
            </a:r>
            <a:r>
              <a:rPr lang="es-ES" sz="1400" dirty="0" err="1"/>
              <a:t>PropertyValueFactory</a:t>
            </a:r>
            <a:r>
              <a:rPr lang="es-ES" sz="1400" dirty="0"/>
              <a:t>&lt;&gt;("nombre"));</a:t>
            </a:r>
          </a:p>
          <a:p>
            <a:endParaRPr lang="es-ES" sz="1400" dirty="0"/>
          </a:p>
          <a:p>
            <a:r>
              <a:rPr lang="es-ES" sz="1400" dirty="0"/>
              <a:t>        </a:t>
            </a:r>
            <a:r>
              <a:rPr lang="es-ES" sz="1400" dirty="0" err="1"/>
              <a:t>TableColumn</a:t>
            </a:r>
            <a:r>
              <a:rPr lang="es-ES" sz="1400" dirty="0"/>
              <a:t>&lt;Persona, </a:t>
            </a:r>
            <a:r>
              <a:rPr lang="es-ES" sz="1400" dirty="0" err="1"/>
              <a:t>String</a:t>
            </a:r>
            <a:r>
              <a:rPr lang="es-ES" sz="1400" dirty="0"/>
              <a:t>&gt; </a:t>
            </a:r>
            <a:r>
              <a:rPr lang="es-ES" sz="1400" dirty="0" err="1"/>
              <a:t>colApellido</a:t>
            </a:r>
            <a:r>
              <a:rPr lang="es-ES" sz="1400" dirty="0"/>
              <a:t> = new </a:t>
            </a:r>
            <a:r>
              <a:rPr lang="es-ES" sz="1400" dirty="0" err="1"/>
              <a:t>TableColumn</a:t>
            </a:r>
            <a:r>
              <a:rPr lang="es-ES" sz="1400" dirty="0"/>
              <a:t>&lt;&gt;("Apellido");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colApellido.setCellValueFactory</a:t>
            </a:r>
            <a:r>
              <a:rPr lang="es-ES" sz="1400" dirty="0"/>
              <a:t>(new </a:t>
            </a:r>
            <a:r>
              <a:rPr lang="es-ES" sz="1400" dirty="0" err="1"/>
              <a:t>PropertyValueFactory</a:t>
            </a:r>
            <a:r>
              <a:rPr lang="es-ES" sz="1400" dirty="0"/>
              <a:t>&lt;&gt;("apellido"));</a:t>
            </a:r>
          </a:p>
          <a:p>
            <a:endParaRPr lang="es-ES" sz="1400" dirty="0"/>
          </a:p>
          <a:p>
            <a:r>
              <a:rPr lang="es-ES" sz="1400" dirty="0"/>
              <a:t>        </a:t>
            </a:r>
            <a:r>
              <a:rPr lang="es-ES" sz="1400" dirty="0" err="1"/>
              <a:t>TableColumn</a:t>
            </a:r>
            <a:r>
              <a:rPr lang="es-ES" sz="1400" dirty="0"/>
              <a:t>&lt;Persona, </a:t>
            </a:r>
            <a:r>
              <a:rPr lang="es-ES" sz="1400" dirty="0" err="1"/>
              <a:t>Integer</a:t>
            </a:r>
            <a:r>
              <a:rPr lang="es-ES" sz="1400" dirty="0"/>
              <a:t>&gt; </a:t>
            </a:r>
            <a:r>
              <a:rPr lang="es-ES" sz="1400" dirty="0" err="1"/>
              <a:t>colEdad</a:t>
            </a:r>
            <a:r>
              <a:rPr lang="es-ES" sz="1400" dirty="0"/>
              <a:t> = new </a:t>
            </a:r>
            <a:r>
              <a:rPr lang="es-ES" sz="1400" dirty="0" err="1"/>
              <a:t>TableColumn</a:t>
            </a:r>
            <a:r>
              <a:rPr lang="es-ES" sz="1400" dirty="0"/>
              <a:t>&lt;&gt;("Edad");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colEdad.setCellValueFactory</a:t>
            </a:r>
            <a:r>
              <a:rPr lang="es-ES" sz="1400" dirty="0"/>
              <a:t>(new </a:t>
            </a:r>
            <a:r>
              <a:rPr lang="es-ES" sz="1400" dirty="0" err="1"/>
              <a:t>PropertyValueFactory</a:t>
            </a:r>
            <a:r>
              <a:rPr lang="es-ES" sz="1400" dirty="0"/>
              <a:t>&lt;&gt;("edad"));</a:t>
            </a:r>
          </a:p>
          <a:p>
            <a:endParaRPr lang="es-ES" sz="1400" dirty="0"/>
          </a:p>
          <a:p>
            <a:r>
              <a:rPr lang="es-ES" sz="1400" dirty="0"/>
              <a:t>        // Crear una </a:t>
            </a:r>
            <a:r>
              <a:rPr lang="es-ES" sz="1400" dirty="0" err="1"/>
              <a:t>TableView</a:t>
            </a:r>
            <a:r>
              <a:rPr lang="es-ES" sz="1400" dirty="0"/>
              <a:t> y asignarle las columnas y datos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TableView</a:t>
            </a:r>
            <a:r>
              <a:rPr lang="es-ES" sz="1400" dirty="0"/>
              <a:t>&lt;Persona&gt; </a:t>
            </a:r>
            <a:r>
              <a:rPr lang="es-ES" sz="1400" dirty="0" err="1"/>
              <a:t>tableView</a:t>
            </a:r>
            <a:r>
              <a:rPr lang="es-ES" sz="1400" dirty="0"/>
              <a:t> = new </a:t>
            </a:r>
            <a:r>
              <a:rPr lang="es-ES" sz="1400" dirty="0" err="1"/>
              <a:t>TableView</a:t>
            </a:r>
            <a:r>
              <a:rPr lang="es-ES" sz="1400" dirty="0"/>
              <a:t>&lt;&gt;(datos);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tableView.getColumns</a:t>
            </a:r>
            <a:r>
              <a:rPr lang="es-ES" sz="1400" dirty="0"/>
              <a:t>().</a:t>
            </a:r>
            <a:r>
              <a:rPr lang="es-ES" sz="1400" dirty="0" err="1"/>
              <a:t>addAll</a:t>
            </a:r>
            <a:r>
              <a:rPr lang="es-ES" sz="1400" dirty="0"/>
              <a:t>(</a:t>
            </a:r>
            <a:r>
              <a:rPr lang="es-ES" sz="1400" dirty="0" err="1"/>
              <a:t>colNombre</a:t>
            </a:r>
            <a:r>
              <a:rPr lang="es-ES" sz="1400" dirty="0"/>
              <a:t>, </a:t>
            </a:r>
            <a:r>
              <a:rPr lang="es-ES" sz="1400" dirty="0" err="1"/>
              <a:t>colApellido</a:t>
            </a:r>
            <a:r>
              <a:rPr lang="es-ES" sz="1400" dirty="0"/>
              <a:t>, </a:t>
            </a:r>
            <a:r>
              <a:rPr lang="es-ES" sz="1400" dirty="0" err="1"/>
              <a:t>colEdad</a:t>
            </a:r>
            <a:r>
              <a:rPr lang="es-ES" sz="1400" dirty="0"/>
              <a:t>);</a:t>
            </a:r>
          </a:p>
          <a:p>
            <a:endParaRPr lang="es-ES" sz="1400" dirty="0"/>
          </a:p>
          <a:p>
            <a:r>
              <a:rPr lang="es-ES" sz="1400" dirty="0"/>
              <a:t>        // Configurar el diseño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StackPane</a:t>
            </a:r>
            <a:r>
              <a:rPr lang="es-ES" sz="1400" dirty="0"/>
              <a:t> </a:t>
            </a:r>
            <a:r>
              <a:rPr lang="es-ES" sz="1400" dirty="0" err="1"/>
              <a:t>root</a:t>
            </a:r>
            <a:r>
              <a:rPr lang="es-ES" sz="1400" dirty="0"/>
              <a:t> = new </a:t>
            </a:r>
            <a:r>
              <a:rPr lang="es-ES" sz="1400" dirty="0" err="1"/>
              <a:t>StackPane</a:t>
            </a:r>
            <a:r>
              <a:rPr lang="es-ES" sz="1400" dirty="0"/>
              <a:t>();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root.getChildren</a:t>
            </a:r>
            <a:r>
              <a:rPr lang="es-ES" sz="1400" dirty="0"/>
              <a:t>().</a:t>
            </a:r>
            <a:r>
              <a:rPr lang="es-ES" sz="1400" dirty="0" err="1"/>
              <a:t>add</a:t>
            </a:r>
            <a:r>
              <a:rPr lang="es-ES" sz="1400" dirty="0"/>
              <a:t>(</a:t>
            </a:r>
            <a:r>
              <a:rPr lang="es-ES" sz="1400" dirty="0" err="1"/>
              <a:t>tableView</a:t>
            </a:r>
            <a:r>
              <a:rPr lang="es-ES" sz="1400" dirty="0"/>
              <a:t>);</a:t>
            </a:r>
          </a:p>
          <a:p>
            <a:endParaRPr lang="es-ES" sz="1400" dirty="0"/>
          </a:p>
          <a:p>
            <a:r>
              <a:rPr lang="es-ES" sz="1400" dirty="0"/>
              <a:t>        // Configurar la escena y mostrar la ventana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Scene</a:t>
            </a:r>
            <a:r>
              <a:rPr lang="es-ES" sz="1400" dirty="0"/>
              <a:t> </a:t>
            </a:r>
            <a:r>
              <a:rPr lang="es-ES" sz="1400" dirty="0" err="1"/>
              <a:t>scene</a:t>
            </a:r>
            <a:r>
              <a:rPr lang="es-ES" sz="1400" dirty="0"/>
              <a:t> = new </a:t>
            </a:r>
            <a:r>
              <a:rPr lang="es-ES" sz="1400" dirty="0" err="1"/>
              <a:t>Scene</a:t>
            </a:r>
            <a:r>
              <a:rPr lang="es-ES" sz="1400" dirty="0"/>
              <a:t>(</a:t>
            </a:r>
            <a:r>
              <a:rPr lang="es-ES" sz="1400" dirty="0" err="1"/>
              <a:t>root</a:t>
            </a:r>
            <a:r>
              <a:rPr lang="es-ES" sz="1400" dirty="0"/>
              <a:t>, 400, 300);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primaryStage.setTitle</a:t>
            </a:r>
            <a:r>
              <a:rPr lang="es-ES" sz="1400" dirty="0"/>
              <a:t>("Ejemplo de </a:t>
            </a:r>
            <a:r>
              <a:rPr lang="es-ES" sz="1400" dirty="0" err="1"/>
              <a:t>TableView</a:t>
            </a:r>
            <a:r>
              <a:rPr lang="es-ES" sz="1400" dirty="0"/>
              <a:t>");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primaryStage.setScene</a:t>
            </a:r>
            <a:r>
              <a:rPr lang="es-ES" sz="1400" dirty="0"/>
              <a:t>(</a:t>
            </a:r>
            <a:r>
              <a:rPr lang="es-ES" sz="1400" dirty="0" err="1"/>
              <a:t>scene</a:t>
            </a:r>
            <a:r>
              <a:rPr lang="es-ES" sz="1400" dirty="0"/>
              <a:t>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primaryStage.show</a:t>
            </a:r>
            <a:r>
              <a:rPr lang="es-ES" sz="1400" dirty="0"/>
              <a:t>();</a:t>
            </a:r>
          </a:p>
          <a:p>
            <a:r>
              <a:rPr lang="es-ES" sz="1400" dirty="0"/>
              <a:t>    }</a:t>
            </a:r>
          </a:p>
          <a:p>
            <a:endParaRPr lang="es-ES" sz="1400" dirty="0"/>
          </a:p>
          <a:p>
            <a:r>
              <a:rPr lang="es-ES" sz="1400" dirty="0"/>
              <a:t>  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[] </a:t>
            </a:r>
            <a:r>
              <a:rPr lang="es-ES" sz="1400" dirty="0" err="1"/>
              <a:t>args</a:t>
            </a:r>
            <a:r>
              <a:rPr lang="es-ES" sz="1400" dirty="0"/>
              <a:t>) {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launch</a:t>
            </a:r>
            <a:r>
              <a:rPr lang="es-ES" sz="1400" dirty="0"/>
              <a:t>(</a:t>
            </a:r>
            <a:r>
              <a:rPr lang="es-ES" sz="1400" dirty="0" err="1"/>
              <a:t>args</a:t>
            </a:r>
            <a:r>
              <a:rPr lang="es-ES" sz="1400" dirty="0"/>
              <a:t>);</a:t>
            </a:r>
          </a:p>
          <a:p>
            <a:r>
              <a:rPr lang="es-ES" sz="1400" dirty="0"/>
              <a:t>    }</a:t>
            </a:r>
          </a:p>
          <a:p>
            <a:r>
              <a:rPr lang="es-ES" sz="1400" dirty="0"/>
              <a:t>}</a:t>
            </a:r>
          </a:p>
          <a:p>
            <a:endParaRPr lang="es-ES" sz="1400" dirty="0"/>
          </a:p>
          <a:p>
            <a:r>
              <a:rPr lang="es-ES" sz="1400" dirty="0" err="1"/>
              <a:t>class</a:t>
            </a:r>
            <a:r>
              <a:rPr lang="es-ES" sz="1400" dirty="0"/>
              <a:t> Persona {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String</a:t>
            </a:r>
            <a:r>
              <a:rPr lang="es-ES" sz="1400" dirty="0"/>
              <a:t> nombre;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String</a:t>
            </a:r>
            <a:r>
              <a:rPr lang="es-ES" sz="1400" dirty="0"/>
              <a:t> apellido;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int</a:t>
            </a:r>
            <a:r>
              <a:rPr lang="es-ES" sz="1400" dirty="0"/>
              <a:t> edad;</a:t>
            </a:r>
          </a:p>
          <a:p>
            <a:endParaRPr lang="es-ES" sz="1400" dirty="0"/>
          </a:p>
          <a:p>
            <a:r>
              <a:rPr lang="es-ES" sz="1400" dirty="0"/>
              <a:t>    </a:t>
            </a:r>
            <a:r>
              <a:rPr lang="es-ES" sz="1400" dirty="0" err="1"/>
              <a:t>public</a:t>
            </a:r>
            <a:r>
              <a:rPr lang="es-ES" sz="1400" dirty="0"/>
              <a:t> Persona(</a:t>
            </a:r>
            <a:r>
              <a:rPr lang="es-ES" sz="1400" dirty="0" err="1"/>
              <a:t>String</a:t>
            </a:r>
            <a:r>
              <a:rPr lang="es-ES" sz="1400" dirty="0"/>
              <a:t> nombre, </a:t>
            </a:r>
            <a:r>
              <a:rPr lang="es-ES" sz="1400" dirty="0" err="1"/>
              <a:t>String</a:t>
            </a:r>
            <a:r>
              <a:rPr lang="es-ES" sz="1400" dirty="0"/>
              <a:t> apellido, </a:t>
            </a:r>
            <a:r>
              <a:rPr lang="es-ES" sz="1400" dirty="0" err="1"/>
              <a:t>int</a:t>
            </a:r>
            <a:r>
              <a:rPr lang="es-ES" sz="1400" dirty="0"/>
              <a:t> edad) {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this.nombre</a:t>
            </a:r>
            <a:r>
              <a:rPr lang="es-ES" sz="1400" dirty="0"/>
              <a:t> = nombre;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this.apellido</a:t>
            </a:r>
            <a:r>
              <a:rPr lang="es-ES" sz="1400" dirty="0"/>
              <a:t> = apellido;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this.edad</a:t>
            </a:r>
            <a:r>
              <a:rPr lang="es-ES" sz="1400" dirty="0"/>
              <a:t> = edad;</a:t>
            </a:r>
          </a:p>
          <a:p>
            <a:r>
              <a:rPr lang="es-ES" sz="1400" dirty="0"/>
              <a:t>    }</a:t>
            </a:r>
          </a:p>
          <a:p>
            <a:endParaRPr lang="es-ES" sz="1400" dirty="0"/>
          </a:p>
          <a:p>
            <a:r>
              <a:rPr lang="es-ES" sz="1400" dirty="0"/>
              <a:t>  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getNombre</a:t>
            </a:r>
            <a:r>
              <a:rPr lang="es-ES" sz="1400" dirty="0"/>
              <a:t>() {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return</a:t>
            </a:r>
            <a:r>
              <a:rPr lang="es-ES" sz="1400" dirty="0"/>
              <a:t> nombre;</a:t>
            </a:r>
          </a:p>
          <a:p>
            <a:r>
              <a:rPr lang="es-ES" sz="1400" dirty="0"/>
              <a:t>    }</a:t>
            </a:r>
          </a:p>
          <a:p>
            <a:endParaRPr lang="es-ES" sz="1400" dirty="0"/>
          </a:p>
          <a:p>
            <a:r>
              <a:rPr lang="es-ES" sz="1400" dirty="0"/>
              <a:t>  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getApellido</a:t>
            </a:r>
            <a:r>
              <a:rPr lang="es-ES" sz="1400" dirty="0"/>
              <a:t>() {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return</a:t>
            </a:r>
            <a:r>
              <a:rPr lang="es-ES" sz="1400" dirty="0"/>
              <a:t> apellido;</a:t>
            </a:r>
          </a:p>
          <a:p>
            <a:r>
              <a:rPr lang="es-ES" sz="1400" dirty="0"/>
              <a:t>    }</a:t>
            </a:r>
          </a:p>
          <a:p>
            <a:endParaRPr lang="es-ES" sz="1400" dirty="0"/>
          </a:p>
          <a:p>
            <a:r>
              <a:rPr lang="es-ES" sz="1400" dirty="0"/>
              <a:t>  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getEdad</a:t>
            </a:r>
            <a:r>
              <a:rPr lang="es-ES" sz="1400" dirty="0"/>
              <a:t>() {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return</a:t>
            </a:r>
            <a:r>
              <a:rPr lang="es-ES" sz="1400" dirty="0"/>
              <a:t> edad;</a:t>
            </a:r>
          </a:p>
          <a:p>
            <a:r>
              <a:rPr lang="es-ES" sz="1400" dirty="0"/>
              <a:t>    }</a:t>
            </a:r>
          </a:p>
          <a:p>
            <a:r>
              <a:rPr lang="es-ES" sz="1400" dirty="0"/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142307-5B34-46B8-D806-24A09318B166}"/>
              </a:ext>
            </a:extLst>
          </p:cNvPr>
          <p:cNvSpPr txBox="1"/>
          <p:nvPr/>
        </p:nvSpPr>
        <p:spPr>
          <a:xfrm>
            <a:off x="188686" y="7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/>
              <a:t>TableView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671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59AE48-9B49-394E-89E6-15953B9D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Manejo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Excepciones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y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Transacciones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0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AAD4F-6DAE-EEFB-31DC-969D7D30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Excepciones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91EFFF-3CC2-D746-1AE3-AA35B0600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1204686"/>
            <a:ext cx="11611429" cy="49722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Try-Catch en Operaciones de Base de Datos: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Encierra las operaciones de base de datos en bloques try-catch para capturar excepciones y manejarlas adecuadamente.</a:t>
            </a:r>
          </a:p>
          <a:p>
            <a:pPr marL="0" indent="0">
              <a:buNone/>
            </a:pPr>
            <a:r>
              <a:rPr lang="es-ES" dirty="0"/>
              <a:t>try {</a:t>
            </a:r>
          </a:p>
          <a:p>
            <a:pPr marL="0" indent="0">
              <a:buNone/>
            </a:pPr>
            <a:r>
              <a:rPr lang="es-ES" dirty="0"/>
              <a:t>    // Operación de base de datos</a:t>
            </a:r>
          </a:p>
          <a:p>
            <a:pPr marL="0" indent="0">
              <a:buNone/>
            </a:pPr>
            <a:r>
              <a:rPr lang="es-ES" dirty="0"/>
              <a:t>} catch (</a:t>
            </a:r>
            <a:r>
              <a:rPr lang="es-ES" dirty="0" err="1"/>
              <a:t>SQLException</a:t>
            </a:r>
            <a:r>
              <a:rPr lang="es-ES" dirty="0"/>
              <a:t> e)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e.printStackTrace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// Manejo de la excepción (mensaje de error, registro, notificación al usuario, etc.)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51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6444F-6545-1CC3-89F5-12185506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ES" dirty="0"/>
              <a:t>Usar un </a:t>
            </a:r>
            <a:r>
              <a:rPr lang="es-ES" dirty="0" err="1"/>
              <a:t>logger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8FCA1-4F27-5DD7-96CA-89C57ADC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4" y="566057"/>
            <a:ext cx="11800114" cy="6095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err="1"/>
              <a:t>Logger</a:t>
            </a:r>
            <a:r>
              <a:rPr lang="es-ES" dirty="0"/>
              <a:t> para Registro: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Utiliza un </a:t>
            </a:r>
            <a:r>
              <a:rPr lang="es-ES" dirty="0" err="1"/>
              <a:t>logger</a:t>
            </a:r>
            <a:r>
              <a:rPr lang="es-ES" dirty="0"/>
              <a:t> para registrar detalles de las excepciones en lugar de simplemente imprimir en la consola.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java.util.logging.Level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java.util.logging.Logger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...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final </a:t>
            </a:r>
            <a:r>
              <a:rPr lang="es-ES" dirty="0" err="1"/>
              <a:t>Logger</a:t>
            </a:r>
            <a:r>
              <a:rPr lang="es-ES" dirty="0"/>
              <a:t> LOGGER = </a:t>
            </a:r>
            <a:r>
              <a:rPr lang="es-ES" dirty="0" err="1"/>
              <a:t>Logger.getLogger</a:t>
            </a:r>
            <a:r>
              <a:rPr lang="es-ES" dirty="0"/>
              <a:t>(</a:t>
            </a:r>
            <a:r>
              <a:rPr lang="es-ES" dirty="0" err="1"/>
              <a:t>YourClass.class.getName</a:t>
            </a:r>
            <a:r>
              <a:rPr lang="es-ES" dirty="0"/>
              <a:t>());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try {</a:t>
            </a:r>
          </a:p>
          <a:p>
            <a:pPr marL="0" indent="0">
              <a:buNone/>
            </a:pPr>
            <a:r>
              <a:rPr lang="es-ES" dirty="0"/>
              <a:t>    // Operación de base de datos</a:t>
            </a:r>
          </a:p>
          <a:p>
            <a:pPr marL="0" indent="0">
              <a:buNone/>
            </a:pPr>
            <a:r>
              <a:rPr lang="es-ES" dirty="0"/>
              <a:t>} catch (</a:t>
            </a:r>
            <a:r>
              <a:rPr lang="es-ES" dirty="0" err="1"/>
              <a:t>SQLException</a:t>
            </a:r>
            <a:r>
              <a:rPr lang="es-ES" dirty="0"/>
              <a:t> e) {</a:t>
            </a:r>
          </a:p>
          <a:p>
            <a:pPr marL="0" indent="0">
              <a:buNone/>
            </a:pPr>
            <a:r>
              <a:rPr lang="es-ES" dirty="0"/>
              <a:t>    LOGGER.log(</a:t>
            </a:r>
            <a:r>
              <a:rPr lang="es-ES" dirty="0" err="1"/>
              <a:t>Level.SEVERE</a:t>
            </a:r>
            <a:r>
              <a:rPr lang="es-ES" dirty="0"/>
              <a:t>, "Error en la operación de base de datos", e);</a:t>
            </a:r>
          </a:p>
          <a:p>
            <a:pPr marL="0" indent="0">
              <a:buNone/>
            </a:pPr>
            <a:r>
              <a:rPr lang="es-ES" dirty="0"/>
              <a:t>    // Manejo de la excepción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13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704DA9-6A3E-439E-54C5-244BC053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ES" sz="400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3A7AD-78FE-9AF7-EEF1-B4C950ED5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 dirty="0"/>
              <a:t>Conexión a una Base de Datos en </a:t>
            </a:r>
            <a:r>
              <a:rPr lang="es-ES" sz="2000" dirty="0" err="1"/>
              <a:t>JavaFX</a:t>
            </a:r>
            <a:endParaRPr lang="es-ES" sz="2000" dirty="0"/>
          </a:p>
          <a:p>
            <a:pPr marL="514350" indent="-514350">
              <a:buFont typeface="+mj-lt"/>
              <a:buAutoNum type="arabicPeriod"/>
            </a:pPr>
            <a:r>
              <a:rPr lang="es-ES" sz="2000" dirty="0"/>
              <a:t>Operaciones CRUD en </a:t>
            </a:r>
            <a:r>
              <a:rPr lang="es-ES" sz="2000" dirty="0" err="1"/>
              <a:t>JavaFX</a:t>
            </a:r>
            <a:endParaRPr lang="es-ES" sz="2000" dirty="0"/>
          </a:p>
          <a:p>
            <a:pPr marL="514350" indent="-514350">
              <a:buFont typeface="+mj-lt"/>
              <a:buAutoNum type="arabicPeriod"/>
            </a:pPr>
            <a:r>
              <a:rPr lang="es-ES" sz="2000" dirty="0"/>
              <a:t>Controles de UI para Acceso a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/>
              <a:t>Manejo de Excepciones y Transacciones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 err="1"/>
              <a:t>JavaFX</a:t>
            </a:r>
            <a:r>
              <a:rPr lang="es-ES" sz="2000" dirty="0"/>
              <a:t> y </a:t>
            </a:r>
            <a:r>
              <a:rPr lang="es-ES" sz="2000" dirty="0" err="1"/>
              <a:t>Hibernate</a:t>
            </a:r>
            <a:endParaRPr lang="es-ES" sz="2000" dirty="0"/>
          </a:p>
          <a:p>
            <a:pPr marL="514350" indent="-514350">
              <a:buFont typeface="+mj-lt"/>
              <a:buAutoNum type="arabicPeriod"/>
            </a:pPr>
            <a:r>
              <a:rPr lang="es-ES" sz="2000" dirty="0"/>
              <a:t>Recursos Adicionales</a:t>
            </a:r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AD229FF6-212C-682C-94C7-D0388E913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1" r="1343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04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0239C-AF60-91D9-59F3-EA3D286B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ES" dirty="0"/>
              <a:t>Manejo de Transacciones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81590-CC54-E16F-BDF0-EB5880E2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3" y="551544"/>
            <a:ext cx="11916229" cy="63064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Inicio y Fin de Transacciones: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Inicia y finaliza las transacciones de manera adecuada para garantizar la atomicidad de las operaciones.</a:t>
            </a:r>
          </a:p>
          <a:p>
            <a:pPr marL="0" indent="0">
              <a:buNone/>
            </a:pPr>
            <a:r>
              <a:rPr lang="es-ES" dirty="0"/>
              <a:t>try (</a:t>
            </a:r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connection</a:t>
            </a:r>
            <a:r>
              <a:rPr lang="es-ES" dirty="0"/>
              <a:t> = </a:t>
            </a:r>
            <a:r>
              <a:rPr lang="es-ES" dirty="0" err="1"/>
              <a:t>DriverManager.getConnection</a:t>
            </a:r>
            <a:r>
              <a:rPr lang="es-ES" dirty="0"/>
              <a:t>("</a:t>
            </a:r>
            <a:r>
              <a:rPr lang="es-ES" dirty="0" err="1"/>
              <a:t>jdbc:mysql</a:t>
            </a:r>
            <a:r>
              <a:rPr lang="es-ES" dirty="0"/>
              <a:t>://localhost:3306/</a:t>
            </a:r>
            <a:r>
              <a:rPr lang="es-ES" dirty="0" err="1"/>
              <a:t>mi_base_de_datos</a:t>
            </a:r>
            <a:r>
              <a:rPr lang="es-ES" dirty="0"/>
              <a:t>", "usuario", "contraseña"))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connection.setAutoCommit</a:t>
            </a:r>
            <a:r>
              <a:rPr lang="es-ES" dirty="0"/>
              <a:t>(false);  // Desactiva el modo de </a:t>
            </a:r>
            <a:r>
              <a:rPr lang="es-ES" dirty="0" err="1"/>
              <a:t>autoconfirmación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Operaciones de base de datos dentro de la transacción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connection.commit</a:t>
            </a:r>
            <a:r>
              <a:rPr lang="es-ES" dirty="0"/>
              <a:t>();  // Confirma la transacción si todas las operaciones son exitosas</a:t>
            </a:r>
          </a:p>
          <a:p>
            <a:pPr marL="0" indent="0">
              <a:buNone/>
            </a:pPr>
            <a:r>
              <a:rPr lang="es-ES" dirty="0"/>
              <a:t>} catch (</a:t>
            </a:r>
            <a:r>
              <a:rPr lang="es-ES" dirty="0" err="1"/>
              <a:t>SQLException</a:t>
            </a:r>
            <a:r>
              <a:rPr lang="es-ES" dirty="0"/>
              <a:t> e)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e.printStackTrace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// Manejo de la excepción y posible </a:t>
            </a:r>
            <a:r>
              <a:rPr lang="es-ES" dirty="0" err="1"/>
              <a:t>rollback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0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ABC9D-6224-E35A-55A3-9ADC3A33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86" y="103869"/>
            <a:ext cx="10515600" cy="389618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Rollback</a:t>
            </a:r>
            <a:r>
              <a:rPr lang="es-ES" dirty="0"/>
              <a:t> en las transacciones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7CB28D-6756-7E00-5CDE-EA8C856F4521}"/>
              </a:ext>
            </a:extLst>
          </p:cNvPr>
          <p:cNvSpPr txBox="1"/>
          <p:nvPr/>
        </p:nvSpPr>
        <p:spPr>
          <a:xfrm>
            <a:off x="159657" y="682171"/>
            <a:ext cx="11887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Rollback</a:t>
            </a:r>
            <a:r>
              <a:rPr lang="es-ES" dirty="0"/>
              <a:t> en Caso de Excepciones:</a:t>
            </a:r>
          </a:p>
          <a:p>
            <a:endParaRPr lang="es-ES" dirty="0"/>
          </a:p>
          <a:p>
            <a:r>
              <a:rPr lang="es-ES" dirty="0"/>
              <a:t>En caso de excepciones, realiza un </a:t>
            </a:r>
            <a:r>
              <a:rPr lang="es-ES" dirty="0" err="1"/>
              <a:t>rollback</a:t>
            </a:r>
            <a:r>
              <a:rPr lang="es-ES" dirty="0"/>
              <a:t> para deshacer cualquier cambio realizado en la transacción.</a:t>
            </a:r>
          </a:p>
          <a:p>
            <a:r>
              <a:rPr lang="es-ES" dirty="0"/>
              <a:t>try (</a:t>
            </a:r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connection</a:t>
            </a:r>
            <a:r>
              <a:rPr lang="es-ES" dirty="0"/>
              <a:t> = </a:t>
            </a:r>
            <a:r>
              <a:rPr lang="es-ES" dirty="0" err="1"/>
              <a:t>DriverManager.getConnection</a:t>
            </a:r>
            <a:r>
              <a:rPr lang="es-ES" dirty="0"/>
              <a:t>("</a:t>
            </a:r>
            <a:r>
              <a:rPr lang="es-ES" dirty="0" err="1"/>
              <a:t>jdbc:mysql</a:t>
            </a:r>
            <a:r>
              <a:rPr lang="es-ES" dirty="0"/>
              <a:t>://localhost:3306/</a:t>
            </a:r>
            <a:r>
              <a:rPr lang="es-ES" dirty="0" err="1"/>
              <a:t>mi_base_de_datos</a:t>
            </a:r>
            <a:r>
              <a:rPr lang="es-ES" dirty="0"/>
              <a:t>", "usuario", "contraseña")) {</a:t>
            </a:r>
          </a:p>
          <a:p>
            <a:r>
              <a:rPr lang="es-ES" dirty="0"/>
              <a:t>    </a:t>
            </a:r>
            <a:r>
              <a:rPr lang="es-ES" dirty="0" err="1"/>
              <a:t>connection.setAutoCommit</a:t>
            </a:r>
            <a:r>
              <a:rPr lang="es-ES" dirty="0"/>
              <a:t>(false);  // Desactiva el modo de </a:t>
            </a:r>
            <a:r>
              <a:rPr lang="es-ES" dirty="0" err="1"/>
              <a:t>autoconfirmación</a:t>
            </a:r>
            <a:endParaRPr lang="es-ES" dirty="0"/>
          </a:p>
          <a:p>
            <a:endParaRPr lang="es-ES" dirty="0"/>
          </a:p>
          <a:p>
            <a:r>
              <a:rPr lang="es-ES" dirty="0"/>
              <a:t>    // Operaciones de base de datos dentro de la transacción</a:t>
            </a:r>
          </a:p>
          <a:p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connection.commit</a:t>
            </a:r>
            <a:r>
              <a:rPr lang="es-ES" dirty="0"/>
              <a:t>();  // Confirma la transacción si todas las operaciones son exitosas</a:t>
            </a:r>
          </a:p>
          <a:p>
            <a:r>
              <a:rPr lang="es-ES" dirty="0"/>
              <a:t>} catch (</a:t>
            </a:r>
            <a:r>
              <a:rPr lang="es-ES" dirty="0" err="1"/>
              <a:t>SQLException</a:t>
            </a:r>
            <a:r>
              <a:rPr lang="es-ES" dirty="0"/>
              <a:t> e) {</a:t>
            </a:r>
          </a:p>
          <a:p>
            <a:r>
              <a:rPr lang="es-ES" dirty="0"/>
              <a:t>    </a:t>
            </a:r>
            <a:r>
              <a:rPr lang="es-ES" dirty="0" err="1"/>
              <a:t>e.printStackTrace</a:t>
            </a:r>
            <a:r>
              <a:rPr lang="es-ES" dirty="0"/>
              <a:t>();</a:t>
            </a:r>
          </a:p>
          <a:p>
            <a:r>
              <a:rPr lang="es-ES" dirty="0"/>
              <a:t>    try {</a:t>
            </a:r>
          </a:p>
          <a:p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connection</a:t>
            </a:r>
            <a:r>
              <a:rPr lang="es-ES" dirty="0"/>
              <a:t> != </a:t>
            </a:r>
            <a:r>
              <a:rPr lang="es-ES" dirty="0" err="1"/>
              <a:t>null</a:t>
            </a:r>
            <a:r>
              <a:rPr lang="es-ES" dirty="0"/>
              <a:t>) {</a:t>
            </a:r>
          </a:p>
          <a:p>
            <a:r>
              <a:rPr lang="es-ES" dirty="0"/>
              <a:t>            </a:t>
            </a:r>
            <a:r>
              <a:rPr lang="es-ES" dirty="0" err="1"/>
              <a:t>connection.rollback</a:t>
            </a:r>
            <a:r>
              <a:rPr lang="es-ES" dirty="0"/>
              <a:t>();  // </a:t>
            </a:r>
            <a:r>
              <a:rPr lang="es-ES" dirty="0" err="1"/>
              <a:t>Rollback</a:t>
            </a:r>
            <a:r>
              <a:rPr lang="es-ES" dirty="0"/>
              <a:t> en caso de excepción</a:t>
            </a:r>
          </a:p>
          <a:p>
            <a:r>
              <a:rPr lang="es-ES" dirty="0"/>
              <a:t>        }</a:t>
            </a:r>
          </a:p>
          <a:p>
            <a:r>
              <a:rPr lang="es-ES" dirty="0"/>
              <a:t>    } catch (</a:t>
            </a:r>
            <a:r>
              <a:rPr lang="es-ES" dirty="0" err="1"/>
              <a:t>SQLException</a:t>
            </a:r>
            <a:r>
              <a:rPr lang="es-ES" dirty="0"/>
              <a:t> </a:t>
            </a:r>
            <a:r>
              <a:rPr lang="es-ES" dirty="0" err="1"/>
              <a:t>rollbackException</a:t>
            </a:r>
            <a:r>
              <a:rPr lang="es-ES" dirty="0"/>
              <a:t>) {</a:t>
            </a:r>
          </a:p>
          <a:p>
            <a:r>
              <a:rPr lang="es-ES" dirty="0"/>
              <a:t>        </a:t>
            </a:r>
            <a:r>
              <a:rPr lang="es-ES" dirty="0" err="1"/>
              <a:t>rollbackException.printStackTrace</a:t>
            </a:r>
            <a:r>
              <a:rPr lang="es-ES" dirty="0"/>
              <a:t>();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    // Manejo de la excepción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42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12F6-E541-88D5-E40D-BEFDCF68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1" y="0"/>
            <a:ext cx="11165114" cy="462189"/>
          </a:xfrm>
        </p:spPr>
        <p:txBody>
          <a:bodyPr>
            <a:normAutofit fontScale="90000"/>
          </a:bodyPr>
          <a:lstStyle/>
          <a:p>
            <a:r>
              <a:rPr lang="es-ES" dirty="0"/>
              <a:t>Manejo de Transacciones con </a:t>
            </a:r>
            <a:r>
              <a:rPr lang="es-ES" dirty="0" err="1"/>
              <a:t>JavaFX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6BBA5A-C6AB-8AEB-7189-0A6EEA37E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5" y="462189"/>
            <a:ext cx="11771085" cy="6185354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Si estás trabajando con servicios </a:t>
            </a:r>
            <a:r>
              <a:rPr lang="es-ES" b="1" dirty="0" err="1"/>
              <a:t>JavaFX</a:t>
            </a:r>
            <a:r>
              <a:rPr lang="es-ES" b="1" dirty="0"/>
              <a:t>, considera </a:t>
            </a:r>
          </a:p>
          <a:p>
            <a:pPr marL="0" indent="0">
              <a:buNone/>
            </a:pPr>
            <a:r>
              <a:rPr lang="es-ES" b="1" dirty="0"/>
              <a:t>utilizar el servicio para manejar operaciones de </a:t>
            </a:r>
          </a:p>
          <a:p>
            <a:pPr marL="0" indent="0">
              <a:buNone/>
            </a:pPr>
            <a:r>
              <a:rPr lang="es-ES" b="1" dirty="0"/>
              <a:t>base de datos en segundo plano y manejar </a:t>
            </a:r>
          </a:p>
          <a:p>
            <a:pPr marL="0" indent="0">
              <a:buNone/>
            </a:pPr>
            <a:r>
              <a:rPr lang="es-ES" b="1" dirty="0"/>
              <a:t>excepciones y transacciones de manera adecuada.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javafx.concurrent.Service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javafx.concurrent.Task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DatabaseService</a:t>
            </a:r>
            <a:r>
              <a:rPr lang="es-ES" dirty="0"/>
              <a:t> </a:t>
            </a:r>
            <a:r>
              <a:rPr lang="es-ES" dirty="0" err="1"/>
              <a:t>extends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&lt;</a:t>
            </a:r>
            <a:r>
              <a:rPr lang="es-ES" dirty="0" err="1"/>
              <a:t>Void</a:t>
            </a:r>
            <a:r>
              <a:rPr lang="es-ES" dirty="0"/>
              <a:t>&gt; {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@Override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protected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&lt;</a:t>
            </a:r>
            <a:r>
              <a:rPr lang="es-ES" dirty="0" err="1"/>
              <a:t>Void</a:t>
            </a:r>
            <a:r>
              <a:rPr lang="es-ES" dirty="0"/>
              <a:t>&gt; </a:t>
            </a:r>
            <a:r>
              <a:rPr lang="es-ES" dirty="0" err="1"/>
              <a:t>createTask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new </a:t>
            </a:r>
            <a:r>
              <a:rPr lang="es-ES" dirty="0" err="1"/>
              <a:t>Task</a:t>
            </a:r>
            <a:r>
              <a:rPr lang="es-ES" dirty="0"/>
              <a:t>&lt;&gt;() {</a:t>
            </a:r>
          </a:p>
          <a:p>
            <a:pPr marL="0" indent="0">
              <a:buNone/>
            </a:pPr>
            <a:r>
              <a:rPr lang="es-ES" dirty="0"/>
              <a:t>            @Override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protected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call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            try (</a:t>
            </a:r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connection</a:t>
            </a:r>
            <a:r>
              <a:rPr lang="es-ES" dirty="0"/>
              <a:t> = </a:t>
            </a:r>
            <a:r>
              <a:rPr lang="es-ES" dirty="0" err="1"/>
              <a:t>DriverManager.getConnection</a:t>
            </a:r>
            <a:r>
              <a:rPr lang="es-ES" dirty="0"/>
              <a:t>("</a:t>
            </a:r>
            <a:r>
              <a:rPr lang="es-ES" dirty="0" err="1"/>
              <a:t>jdbc:mysql</a:t>
            </a:r>
            <a:r>
              <a:rPr lang="es-ES" dirty="0"/>
              <a:t>://localhost:3306/</a:t>
            </a:r>
            <a:r>
              <a:rPr lang="es-ES" dirty="0" err="1"/>
              <a:t>mi_base_de_datos</a:t>
            </a:r>
            <a:r>
              <a:rPr lang="es-ES" dirty="0"/>
              <a:t>", "usuario", "contraseña")) {</a:t>
            </a:r>
          </a:p>
          <a:p>
            <a:pPr marL="0" indent="0">
              <a:buNone/>
            </a:pPr>
            <a:r>
              <a:rPr lang="es-ES" dirty="0"/>
              <a:t>                    </a:t>
            </a:r>
            <a:r>
              <a:rPr lang="es-ES" dirty="0" err="1"/>
              <a:t>connection.setAutoCommit</a:t>
            </a:r>
            <a:r>
              <a:rPr lang="es-ES" dirty="0"/>
              <a:t>(false);  // Desactiva el modo de </a:t>
            </a:r>
            <a:r>
              <a:rPr lang="es-ES" dirty="0" err="1"/>
              <a:t>autoconfirmación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// Operaciones de base de datos dentro de la transacción</a:t>
            </a:r>
          </a:p>
          <a:p>
            <a:pPr marL="0" indent="0">
              <a:buNone/>
            </a:pPr>
            <a:r>
              <a:rPr lang="es-ES" dirty="0"/>
              <a:t>                    </a:t>
            </a:r>
            <a:r>
              <a:rPr lang="es-ES" dirty="0" err="1"/>
              <a:t>connection.commit</a:t>
            </a:r>
            <a:r>
              <a:rPr lang="es-ES" dirty="0"/>
              <a:t>();  // Confirma la transacción si todas las operaciones son exitosas</a:t>
            </a:r>
          </a:p>
          <a:p>
            <a:pPr marL="0" indent="0">
              <a:buNone/>
            </a:pPr>
            <a:r>
              <a:rPr lang="es-ES" dirty="0"/>
              <a:t>                } catch (</a:t>
            </a:r>
            <a:r>
              <a:rPr lang="es-ES" dirty="0" err="1"/>
              <a:t>SQLException</a:t>
            </a:r>
            <a:r>
              <a:rPr lang="es-ES" dirty="0"/>
              <a:t> e) {</a:t>
            </a:r>
          </a:p>
          <a:p>
            <a:pPr marL="0" indent="0">
              <a:buNone/>
            </a:pPr>
            <a:r>
              <a:rPr lang="es-ES" dirty="0"/>
              <a:t>                    </a:t>
            </a:r>
            <a:r>
              <a:rPr lang="es-ES" dirty="0" err="1"/>
              <a:t>e.printStackTrace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                // Manejo de la excepción y posible </a:t>
            </a:r>
            <a:r>
              <a:rPr lang="es-ES" dirty="0" err="1"/>
              <a:t>rollback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         }</a:t>
            </a:r>
          </a:p>
          <a:p>
            <a:pPr mar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    }</a:t>
            </a:r>
          </a:p>
          <a:p>
            <a:pPr marL="0" indent="0">
              <a:buNone/>
            </a:pPr>
            <a:r>
              <a:rPr lang="es-ES" dirty="0"/>
              <a:t>        };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b="1" dirty="0"/>
              <a:t>Estas pautas proporcionan una estructura básica para el manejo de excepciones y transacciones en aplicaciones </a:t>
            </a:r>
            <a:r>
              <a:rPr lang="es-ES" b="1" dirty="0" err="1"/>
              <a:t>JavaFX</a:t>
            </a:r>
            <a:r>
              <a:rPr lang="es-ES" b="1" dirty="0"/>
              <a:t> con acceso a bases de datos. Ajusta según las necesidades específicas de tu aplicación y los detalles de tu modelo de datos.</a:t>
            </a:r>
          </a:p>
        </p:txBody>
      </p:sp>
    </p:spTree>
    <p:extLst>
      <p:ext uri="{BB962C8B-B14F-4D97-AF65-F5344CB8AC3E}">
        <p14:creationId xmlns:p14="http://schemas.microsoft.com/office/powerpoint/2010/main" val="2647467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5EDDF2-68C2-A5A0-9522-FC528AB3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JavaFX y Hibernate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16B5A-B74E-C5E9-69E4-3B35A640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 y </a:t>
            </a:r>
            <a:r>
              <a:rPr lang="es-ES" b="0" i="0" dirty="0" err="1">
                <a:effectLst/>
                <a:latin typeface="Söhne"/>
              </a:rPr>
              <a:t>Hibernate</a:t>
            </a:r>
            <a:r>
              <a:rPr lang="es-ES" b="0" i="0" dirty="0">
                <a:effectLst/>
                <a:latin typeface="Söhne"/>
              </a:rPr>
              <a:t> son tecnologías complementarias que se pueden utilizar conjuntamente para desarrollar aplicaciones modernas con una interfaz gráfica de usuario (GUI) rica y una capa de persistencia robusta. </a:t>
            </a:r>
            <a:r>
              <a:rPr lang="es-ES" b="0" i="0" dirty="0" err="1">
                <a:effectLst/>
                <a:latin typeface="Söhne"/>
              </a:rPr>
              <a:t>Hibernate</a:t>
            </a:r>
            <a:r>
              <a:rPr lang="es-ES" b="0" i="0" dirty="0">
                <a:effectLst/>
                <a:latin typeface="Söhne"/>
              </a:rPr>
              <a:t> es un </a:t>
            </a:r>
            <a:r>
              <a:rPr lang="es-ES" b="0" i="0" dirty="0" err="1">
                <a:effectLst/>
                <a:latin typeface="Söhne"/>
              </a:rPr>
              <a:t>framework</a:t>
            </a:r>
            <a:r>
              <a:rPr lang="es-ES" b="0" i="0" dirty="0">
                <a:effectLst/>
                <a:latin typeface="Söhne"/>
              </a:rPr>
              <a:t> de mapeo objeto-relacional (ORM) que simplifica el acceso y manipulación de datos en una base de datos relacionales utilizando objetos Java.</a:t>
            </a:r>
          </a:p>
          <a:p>
            <a:pPr algn="l"/>
            <a:r>
              <a:rPr lang="es-ES" b="0" i="0" dirty="0">
                <a:effectLst/>
                <a:latin typeface="Söhne"/>
              </a:rPr>
              <a:t>A continuación, vemos los pasos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2621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860EE-B874-84D4-21A6-041636165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dirty="0">
                <a:effectLst/>
                <a:latin typeface="Söhne"/>
              </a:rPr>
              <a:t>Paso 1: Configuración del Proyecto</a:t>
            </a:r>
          </a:p>
          <a:p>
            <a:pPr algn="l"/>
            <a:r>
              <a:rPr lang="es-ES" b="0" i="0" dirty="0">
                <a:effectLst/>
                <a:latin typeface="Söhne"/>
              </a:rPr>
              <a:t>Asegúrate de tener las bibliotecas de </a:t>
            </a:r>
            <a:r>
              <a:rPr lang="es-ES" b="0" i="0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 y </a:t>
            </a:r>
            <a:r>
              <a:rPr lang="es-ES" b="0" i="0" dirty="0" err="1">
                <a:effectLst/>
                <a:latin typeface="Söhne"/>
              </a:rPr>
              <a:t>Hibernate</a:t>
            </a:r>
            <a:r>
              <a:rPr lang="es-ES" b="0" i="0" dirty="0">
                <a:effectLst/>
                <a:latin typeface="Söhne"/>
              </a:rPr>
              <a:t> en tu proyecto. Puedes usar herramientas como Maven o </a:t>
            </a:r>
            <a:r>
              <a:rPr lang="es-ES" b="0" i="0" dirty="0" err="1">
                <a:effectLst/>
                <a:latin typeface="Söhne"/>
              </a:rPr>
              <a:t>Gradle</a:t>
            </a:r>
            <a:r>
              <a:rPr lang="es-ES" b="0" i="0" dirty="0">
                <a:effectLst/>
                <a:latin typeface="Söhne"/>
              </a:rPr>
              <a:t> para gestionar las dependencias.</a:t>
            </a:r>
          </a:p>
          <a:p>
            <a:pPr algn="l"/>
            <a:r>
              <a:rPr lang="es-ES" b="0" i="0" dirty="0">
                <a:effectLst/>
                <a:latin typeface="Söhne"/>
              </a:rPr>
              <a:t>Maven (pom.xml):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2224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5A7F5-EDC4-AA0C-9DA5-8BC79245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Paso 2: Configuración de </a:t>
            </a:r>
            <a:r>
              <a:rPr lang="es-ES" b="1" dirty="0" err="1"/>
              <a:t>Hibernate</a:t>
            </a:r>
            <a:endParaRPr lang="es-ES" b="1" dirty="0"/>
          </a:p>
          <a:p>
            <a:r>
              <a:rPr lang="es-ES" dirty="0"/>
              <a:t>Configura </a:t>
            </a:r>
            <a:r>
              <a:rPr lang="es-ES" dirty="0" err="1"/>
              <a:t>Hibernate</a:t>
            </a:r>
            <a:r>
              <a:rPr lang="es-ES" dirty="0"/>
              <a:t> mediante un archivo hibernate.cfg.xml en tu proyecto. Este archivo especificará la información de conexión a la base de datos y las configuraciones de </a:t>
            </a:r>
            <a:r>
              <a:rPr lang="es-ES" dirty="0" err="1"/>
              <a:t>Hibernate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hibernate.cfg.xml:</a:t>
            </a:r>
          </a:p>
        </p:txBody>
      </p:sp>
    </p:spTree>
    <p:extLst>
      <p:ext uri="{BB962C8B-B14F-4D97-AF65-F5344CB8AC3E}">
        <p14:creationId xmlns:p14="http://schemas.microsoft.com/office/powerpoint/2010/main" val="155910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F2DBB-D718-5B9B-80AB-575B9F38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2" y="145144"/>
            <a:ext cx="11872686" cy="6712856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s-ES" b="1" i="0" dirty="0">
                <a:effectLst/>
                <a:latin typeface="Söhne"/>
              </a:rPr>
              <a:t>Paso 3: Creación de Clases de Entidad</a:t>
            </a:r>
          </a:p>
          <a:p>
            <a:pPr algn="l"/>
            <a:r>
              <a:rPr lang="es-ES" b="0" i="0" dirty="0">
                <a:effectLst/>
                <a:latin typeface="Söhne"/>
              </a:rPr>
              <a:t>Define clases de entidad que representen las tablas de tu base de datos. Estas clases se mapearán a través de </a:t>
            </a:r>
            <a:r>
              <a:rPr lang="es-ES" b="0" i="0" dirty="0" err="1">
                <a:effectLst/>
                <a:latin typeface="Söhne"/>
              </a:rPr>
              <a:t>Hibernate</a:t>
            </a:r>
            <a:r>
              <a:rPr lang="es-ES" b="0" i="0" dirty="0">
                <a:effectLst/>
                <a:latin typeface="Söhne"/>
              </a:rPr>
              <a:t>.</a:t>
            </a:r>
          </a:p>
          <a:p>
            <a:pPr algn="l"/>
            <a:r>
              <a:rPr lang="es-ES" b="0" i="0" dirty="0">
                <a:effectLst/>
                <a:latin typeface="Söhne"/>
              </a:rPr>
              <a:t>Clase de Entidad (por ejemplo, Persona.java):</a:t>
            </a:r>
          </a:p>
          <a:p>
            <a:pPr algn="l"/>
            <a:r>
              <a:rPr lang="es-ES" b="0" i="0" dirty="0" err="1">
                <a:effectLst/>
                <a:latin typeface="Söhne"/>
              </a:rPr>
              <a:t>import</a:t>
            </a:r>
            <a:r>
              <a:rPr lang="es-ES" b="0" i="0" dirty="0">
                <a:effectLst/>
                <a:latin typeface="Söhne"/>
              </a:rPr>
              <a:t> </a:t>
            </a:r>
            <a:r>
              <a:rPr lang="es-ES" b="0" i="0" dirty="0" err="1">
                <a:effectLst/>
                <a:latin typeface="Söhne"/>
              </a:rPr>
              <a:t>javax.persistence.Entity</a:t>
            </a:r>
            <a:r>
              <a:rPr lang="es-ES" b="0" i="0" dirty="0">
                <a:effectLst/>
                <a:latin typeface="Söhne"/>
              </a:rPr>
              <a:t>;</a:t>
            </a:r>
          </a:p>
          <a:p>
            <a:pPr algn="l"/>
            <a:r>
              <a:rPr lang="es-ES" b="0" i="0" dirty="0" err="1">
                <a:effectLst/>
                <a:latin typeface="Söhne"/>
              </a:rPr>
              <a:t>import</a:t>
            </a:r>
            <a:r>
              <a:rPr lang="es-ES" b="0" i="0" dirty="0">
                <a:effectLst/>
                <a:latin typeface="Söhne"/>
              </a:rPr>
              <a:t> </a:t>
            </a:r>
            <a:r>
              <a:rPr lang="es-ES" b="0" i="0" dirty="0" err="1">
                <a:effectLst/>
                <a:latin typeface="Söhne"/>
              </a:rPr>
              <a:t>javax.persistence.Id</a:t>
            </a:r>
            <a:r>
              <a:rPr lang="es-ES" b="0" i="0" dirty="0">
                <a:effectLst/>
                <a:latin typeface="Söhne"/>
              </a:rPr>
              <a:t>;</a:t>
            </a:r>
          </a:p>
          <a:p>
            <a:pPr algn="l"/>
            <a:endParaRPr lang="es-ES" b="0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0" i="0" dirty="0">
                <a:effectLst/>
                <a:latin typeface="Söhne"/>
              </a:rPr>
              <a:t>@Entity</a:t>
            </a:r>
          </a:p>
          <a:p>
            <a:pPr marL="0" indent="0" algn="l">
              <a:buNone/>
            </a:pPr>
            <a:r>
              <a:rPr lang="es-ES" b="0" i="0" dirty="0" err="1">
                <a:effectLst/>
                <a:latin typeface="Söhne"/>
              </a:rPr>
              <a:t>public</a:t>
            </a:r>
            <a:r>
              <a:rPr lang="es-ES" b="0" i="0" dirty="0">
                <a:effectLst/>
                <a:latin typeface="Söhne"/>
              </a:rPr>
              <a:t> </a:t>
            </a:r>
            <a:r>
              <a:rPr lang="es-ES" b="0" i="0" dirty="0" err="1">
                <a:effectLst/>
                <a:latin typeface="Söhne"/>
              </a:rPr>
              <a:t>class</a:t>
            </a:r>
            <a:r>
              <a:rPr lang="es-ES" b="0" i="0" dirty="0">
                <a:effectLst/>
                <a:latin typeface="Söhne"/>
              </a:rPr>
              <a:t> Persona {</a:t>
            </a:r>
          </a:p>
          <a:p>
            <a:pPr marL="0" indent="0" algn="l">
              <a:buNone/>
            </a:pPr>
            <a:endParaRPr lang="es-ES" b="0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0" i="0" dirty="0">
                <a:effectLst/>
                <a:latin typeface="Söhne"/>
              </a:rPr>
              <a:t>    @Id</a:t>
            </a:r>
          </a:p>
          <a:p>
            <a:pPr marL="0" indent="0" algn="l">
              <a:buNone/>
            </a:pPr>
            <a:r>
              <a:rPr lang="es-ES" b="0" i="0" dirty="0">
                <a:effectLst/>
                <a:latin typeface="Söhne"/>
              </a:rPr>
              <a:t>    </a:t>
            </a:r>
            <a:r>
              <a:rPr lang="es-ES" b="0" i="0" dirty="0" err="1">
                <a:effectLst/>
                <a:latin typeface="Söhne"/>
              </a:rPr>
              <a:t>private</a:t>
            </a:r>
            <a:r>
              <a:rPr lang="es-ES" b="0" i="0" dirty="0">
                <a:effectLst/>
                <a:latin typeface="Söhne"/>
              </a:rPr>
              <a:t> Long id;</a:t>
            </a:r>
          </a:p>
          <a:p>
            <a:pPr marL="0" indent="0" algn="l">
              <a:buNone/>
            </a:pPr>
            <a:r>
              <a:rPr lang="es-ES" b="0" i="0" dirty="0">
                <a:effectLst/>
                <a:latin typeface="Söhne"/>
              </a:rPr>
              <a:t>    </a:t>
            </a:r>
            <a:r>
              <a:rPr lang="es-ES" b="0" i="0" dirty="0" err="1">
                <a:effectLst/>
                <a:latin typeface="Söhne"/>
              </a:rPr>
              <a:t>private</a:t>
            </a:r>
            <a:r>
              <a:rPr lang="es-ES" b="0" i="0" dirty="0">
                <a:effectLst/>
                <a:latin typeface="Söhne"/>
              </a:rPr>
              <a:t> </a:t>
            </a:r>
            <a:r>
              <a:rPr lang="es-ES" b="0" i="0" dirty="0" err="1">
                <a:effectLst/>
                <a:latin typeface="Söhne"/>
              </a:rPr>
              <a:t>String</a:t>
            </a:r>
            <a:r>
              <a:rPr lang="es-ES" b="0" i="0" dirty="0">
                <a:effectLst/>
                <a:latin typeface="Söhne"/>
              </a:rPr>
              <a:t> nombre;</a:t>
            </a:r>
          </a:p>
          <a:p>
            <a:pPr marL="0" indent="0" algn="l">
              <a:buNone/>
            </a:pPr>
            <a:r>
              <a:rPr lang="es-ES" b="0" i="0" dirty="0">
                <a:effectLst/>
                <a:latin typeface="Söhne"/>
              </a:rPr>
              <a:t>    </a:t>
            </a:r>
            <a:r>
              <a:rPr lang="es-ES" b="0" i="0" dirty="0" err="1">
                <a:effectLst/>
                <a:latin typeface="Söhne"/>
              </a:rPr>
              <a:t>private</a:t>
            </a:r>
            <a:r>
              <a:rPr lang="es-ES" b="0" i="0" dirty="0">
                <a:effectLst/>
                <a:latin typeface="Söhne"/>
              </a:rPr>
              <a:t> </a:t>
            </a:r>
            <a:r>
              <a:rPr lang="es-ES" b="0" i="0" dirty="0" err="1">
                <a:effectLst/>
                <a:latin typeface="Söhne"/>
              </a:rPr>
              <a:t>int</a:t>
            </a:r>
            <a:r>
              <a:rPr lang="es-ES" b="0" i="0" dirty="0">
                <a:effectLst/>
                <a:latin typeface="Söhne"/>
              </a:rPr>
              <a:t> edad;</a:t>
            </a:r>
          </a:p>
          <a:p>
            <a:pPr marL="0" indent="0" algn="l">
              <a:buNone/>
            </a:pPr>
            <a:endParaRPr lang="es-ES" b="0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0" i="0" dirty="0">
                <a:effectLst/>
                <a:latin typeface="Söhne"/>
              </a:rPr>
              <a:t>    // </a:t>
            </a:r>
            <a:r>
              <a:rPr lang="es-ES" b="0" i="0" dirty="0" err="1">
                <a:effectLst/>
                <a:latin typeface="Söhne"/>
              </a:rPr>
              <a:t>Getters</a:t>
            </a:r>
            <a:r>
              <a:rPr lang="es-ES" b="0" i="0" dirty="0">
                <a:effectLst/>
                <a:latin typeface="Söhne"/>
              </a:rPr>
              <a:t> y </a:t>
            </a:r>
            <a:r>
              <a:rPr lang="es-ES" b="0" i="0" dirty="0" err="1">
                <a:effectLst/>
                <a:latin typeface="Söhne"/>
              </a:rPr>
              <a:t>setters</a:t>
            </a:r>
            <a:endParaRPr lang="es-ES" b="0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0" i="0" dirty="0">
                <a:effectLst/>
                <a:latin typeface="Söhne"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5148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6DE142-9B25-74A6-F3C4-49943C38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1" i="0" dirty="0">
                <a:effectLst/>
                <a:latin typeface="Söhne"/>
              </a:rPr>
              <a:t>Paso 4: Uso de </a:t>
            </a:r>
            <a:r>
              <a:rPr lang="es-ES" b="1" i="0" dirty="0" err="1">
                <a:effectLst/>
                <a:latin typeface="Söhne"/>
              </a:rPr>
              <a:t>Hibernate</a:t>
            </a:r>
            <a:r>
              <a:rPr lang="es-ES" b="1" i="0" dirty="0">
                <a:effectLst/>
                <a:latin typeface="Söhne"/>
              </a:rPr>
              <a:t> en </a:t>
            </a:r>
            <a:r>
              <a:rPr lang="es-ES" b="1" i="0" dirty="0" err="1">
                <a:effectLst/>
                <a:latin typeface="Söhne"/>
              </a:rPr>
              <a:t>JavaFX</a:t>
            </a:r>
            <a:endParaRPr lang="es-ES" b="1" i="0" dirty="0">
              <a:effectLst/>
              <a:latin typeface="Söhne"/>
            </a:endParaRPr>
          </a:p>
          <a:p>
            <a:pPr algn="l"/>
            <a:r>
              <a:rPr lang="es-ES" b="0" i="0" dirty="0">
                <a:effectLst/>
                <a:latin typeface="Söhne"/>
              </a:rPr>
              <a:t>Utiliza </a:t>
            </a:r>
            <a:r>
              <a:rPr lang="es-ES" b="0" i="0" dirty="0" err="1">
                <a:effectLst/>
                <a:latin typeface="Söhne"/>
              </a:rPr>
              <a:t>Hibernate</a:t>
            </a:r>
            <a:r>
              <a:rPr lang="es-ES" b="0" i="0" dirty="0">
                <a:effectLst/>
                <a:latin typeface="Söhne"/>
              </a:rPr>
              <a:t> en tu aplicación </a:t>
            </a:r>
            <a:r>
              <a:rPr lang="es-ES" b="0" i="0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 para realizar operaciones de lectura y escritura en la base de datos.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468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293F1-F18D-609F-E8C6-DCCF2B2E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348342"/>
            <a:ext cx="11974287" cy="6509658"/>
          </a:xfrm>
        </p:spPr>
        <p:txBody>
          <a:bodyPr numCol="3"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javafx.application.Application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javafx.scene.Scene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javafx.scene.control.Button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javafx.scene.layout.StackPane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javafx.stage.Stage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org.hibernate.Session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org.hibernate.SessionFactory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org.hibernate.cfg.Configuration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extends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{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@Override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(</a:t>
            </a:r>
            <a:r>
              <a:rPr lang="es-ES" dirty="0" err="1"/>
              <a:t>Stage</a:t>
            </a:r>
            <a:r>
              <a:rPr lang="es-ES" dirty="0"/>
              <a:t> </a:t>
            </a:r>
            <a:r>
              <a:rPr lang="es-ES" dirty="0" err="1"/>
              <a:t>primaryStage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Button</a:t>
            </a:r>
            <a:r>
              <a:rPr lang="es-ES" dirty="0"/>
              <a:t> </a:t>
            </a:r>
            <a:r>
              <a:rPr lang="es-ES" dirty="0" err="1"/>
              <a:t>btn</a:t>
            </a:r>
            <a:r>
              <a:rPr lang="es-ES" dirty="0"/>
              <a:t> = new </a:t>
            </a:r>
            <a:r>
              <a:rPr lang="es-ES" dirty="0" err="1"/>
              <a:t>Button</a:t>
            </a:r>
            <a:r>
              <a:rPr lang="es-ES" dirty="0"/>
              <a:t>("Guardar Persona");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btn.setOnAction</a:t>
            </a:r>
            <a:r>
              <a:rPr lang="es-ES" dirty="0"/>
              <a:t>(</a:t>
            </a:r>
            <a:r>
              <a:rPr lang="es-ES" dirty="0" err="1"/>
              <a:t>event</a:t>
            </a:r>
            <a:r>
              <a:rPr lang="es-ES" dirty="0"/>
              <a:t> -&gt; </a:t>
            </a:r>
            <a:r>
              <a:rPr lang="es-ES" dirty="0" err="1"/>
              <a:t>guardarPersona</a:t>
            </a:r>
            <a:r>
              <a:rPr lang="es-ES" dirty="0"/>
              <a:t>());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StackPane</a:t>
            </a:r>
            <a:r>
              <a:rPr lang="es-ES" dirty="0"/>
              <a:t> </a:t>
            </a:r>
            <a:r>
              <a:rPr lang="es-ES" dirty="0" err="1"/>
              <a:t>root</a:t>
            </a:r>
            <a:r>
              <a:rPr lang="es-ES" dirty="0"/>
              <a:t> = new </a:t>
            </a:r>
            <a:r>
              <a:rPr lang="es-ES" dirty="0" err="1"/>
              <a:t>StackPane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root.getChildren</a:t>
            </a:r>
            <a:r>
              <a:rPr lang="es-ES" dirty="0"/>
              <a:t>().</a:t>
            </a:r>
            <a:r>
              <a:rPr lang="es-ES" dirty="0" err="1"/>
              <a:t>add</a:t>
            </a:r>
            <a:r>
              <a:rPr lang="es-ES" dirty="0"/>
              <a:t>(</a:t>
            </a:r>
            <a:r>
              <a:rPr lang="es-ES" dirty="0" err="1"/>
              <a:t>btn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Scene</a:t>
            </a:r>
            <a:r>
              <a:rPr lang="es-ES" dirty="0"/>
              <a:t> </a:t>
            </a:r>
            <a:r>
              <a:rPr lang="es-ES" dirty="0" err="1"/>
              <a:t>scene</a:t>
            </a:r>
            <a:r>
              <a:rPr lang="es-ES" dirty="0"/>
              <a:t> = new </a:t>
            </a:r>
            <a:r>
              <a:rPr lang="es-ES" dirty="0" err="1"/>
              <a:t>Scene</a:t>
            </a:r>
            <a:r>
              <a:rPr lang="es-ES" dirty="0"/>
              <a:t>(</a:t>
            </a:r>
            <a:r>
              <a:rPr lang="es-ES" dirty="0" err="1"/>
              <a:t>root</a:t>
            </a:r>
            <a:r>
              <a:rPr lang="es-ES" dirty="0"/>
              <a:t>, 300, 250);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primaryStage.setTitle</a:t>
            </a:r>
            <a:r>
              <a:rPr lang="es-ES" dirty="0"/>
              <a:t>("</a:t>
            </a:r>
            <a:r>
              <a:rPr lang="es-ES" dirty="0" err="1"/>
              <a:t>JavaFX</a:t>
            </a:r>
            <a:r>
              <a:rPr lang="es-ES" dirty="0"/>
              <a:t> y </a:t>
            </a:r>
            <a:r>
              <a:rPr lang="es-ES" dirty="0" err="1"/>
              <a:t>Hibernate</a:t>
            </a:r>
            <a:r>
              <a:rPr lang="es-ES" dirty="0"/>
              <a:t>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primaryStage.setScene</a:t>
            </a:r>
            <a:r>
              <a:rPr lang="es-ES" dirty="0"/>
              <a:t>(</a:t>
            </a:r>
            <a:r>
              <a:rPr lang="es-ES" dirty="0" err="1"/>
              <a:t>scene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primaryStage.show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guardarPersona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    try (</a:t>
            </a:r>
            <a:r>
              <a:rPr lang="es-ES" dirty="0" err="1"/>
              <a:t>SessionFactory</a:t>
            </a:r>
            <a:r>
              <a:rPr lang="es-ES" dirty="0"/>
              <a:t> </a:t>
            </a:r>
            <a:r>
              <a:rPr lang="es-ES" dirty="0" err="1"/>
              <a:t>factory</a:t>
            </a:r>
            <a:r>
              <a:rPr lang="es-ES" dirty="0"/>
              <a:t> = new </a:t>
            </a:r>
            <a:r>
              <a:rPr lang="es-ES" dirty="0" err="1"/>
              <a:t>Configuration</a:t>
            </a:r>
            <a:r>
              <a:rPr lang="es-ES" dirty="0"/>
              <a:t>().configure("hibernate.cfg.xml").</a:t>
            </a:r>
            <a:r>
              <a:rPr lang="es-ES" dirty="0" err="1"/>
              <a:t>buildSessionFactory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         </a:t>
            </a:r>
            <a:r>
              <a:rPr lang="es-ES" dirty="0" err="1"/>
              <a:t>Session</a:t>
            </a:r>
            <a:r>
              <a:rPr lang="es-ES" dirty="0"/>
              <a:t> </a:t>
            </a:r>
            <a:r>
              <a:rPr lang="es-ES" dirty="0" err="1"/>
              <a:t>session</a:t>
            </a:r>
            <a:r>
              <a:rPr lang="es-ES" dirty="0"/>
              <a:t> = </a:t>
            </a:r>
            <a:r>
              <a:rPr lang="es-ES" dirty="0" err="1"/>
              <a:t>factory.openSession</a:t>
            </a:r>
            <a:r>
              <a:rPr lang="es-ES" dirty="0"/>
              <a:t>()) {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    // Operación de persistencia con </a:t>
            </a:r>
            <a:r>
              <a:rPr lang="es-ES" dirty="0" err="1"/>
              <a:t>Hibernate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     Persona </a:t>
            </a:r>
            <a:r>
              <a:rPr lang="es-ES" dirty="0" err="1"/>
              <a:t>persona</a:t>
            </a:r>
            <a:r>
              <a:rPr lang="es-ES" dirty="0"/>
              <a:t> = new Persona();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persona.setNombre</a:t>
            </a:r>
            <a:r>
              <a:rPr lang="es-ES" dirty="0"/>
              <a:t>(“Alberto Ruiz");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persona.setEdad</a:t>
            </a:r>
            <a:r>
              <a:rPr lang="es-ES" dirty="0"/>
              <a:t>(30);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session.beginTransaction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session.save</a:t>
            </a:r>
            <a:r>
              <a:rPr lang="es-ES" dirty="0"/>
              <a:t>(persona);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session.getTransaction</a:t>
            </a:r>
            <a:r>
              <a:rPr lang="es-ES" dirty="0"/>
              <a:t>().</a:t>
            </a:r>
            <a:r>
              <a:rPr lang="es-ES" dirty="0" err="1"/>
              <a:t>commit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    } catch (</a:t>
            </a:r>
            <a:r>
              <a:rPr lang="es-ES" dirty="0" err="1"/>
              <a:t>Exception</a:t>
            </a:r>
            <a:r>
              <a:rPr lang="es-ES" dirty="0"/>
              <a:t> e) {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e.printStackTrace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        // Manejo de la excepción</a:t>
            </a:r>
          </a:p>
          <a:p>
            <a:pPr marL="0" indent="0">
              <a:buNone/>
            </a:pPr>
            <a:r>
              <a:rPr lang="es-ES" dirty="0"/>
              <a:t>        }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launch</a:t>
            </a:r>
            <a:r>
              <a:rPr lang="es-ES" dirty="0"/>
              <a:t>(</a:t>
            </a:r>
            <a:r>
              <a:rPr lang="es-ES" dirty="0" err="1"/>
              <a:t>args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927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7A36DC-A812-89BE-9B9B-80C17AF0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 Conexión a una Base de Datos en JavaFX</a:t>
            </a: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1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ADD303-F7BC-9370-BF51-7290CFA3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Recursos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Adicionales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07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F81A1-72C8-9862-F713-333B053D2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6" y="275770"/>
            <a:ext cx="12003314" cy="6415315"/>
          </a:xfrm>
        </p:spPr>
        <p:txBody>
          <a:bodyPr numCol="3" spcCol="180000">
            <a:normAutofit fontScale="77500" lnSpcReduction="20000"/>
          </a:bodyPr>
          <a:lstStyle/>
          <a:p>
            <a:pPr marL="0" indent="0" algn="l">
              <a:buNone/>
            </a:pPr>
            <a:r>
              <a:rPr lang="es-ES" b="1" i="0" dirty="0">
                <a:effectLst/>
                <a:latin typeface="Söhne"/>
              </a:rPr>
              <a:t>Documentación Oficial:</a:t>
            </a:r>
          </a:p>
          <a:p>
            <a:pPr marL="0" indent="0">
              <a:buNone/>
            </a:pPr>
            <a:r>
              <a:rPr lang="es-ES" b="1" i="0" dirty="0" err="1">
                <a:effectLst/>
                <a:latin typeface="Söhne"/>
              </a:rPr>
              <a:t>JavaFX</a:t>
            </a:r>
            <a:r>
              <a:rPr lang="es-ES" b="1" i="0" dirty="0">
                <a:effectLst/>
                <a:latin typeface="Söhne"/>
              </a:rPr>
              <a:t> </a:t>
            </a:r>
            <a:r>
              <a:rPr lang="es-ES" b="1" i="0" dirty="0" err="1">
                <a:effectLst/>
                <a:latin typeface="Söhne"/>
              </a:rPr>
              <a:t>Documentation</a:t>
            </a:r>
            <a:r>
              <a:rPr lang="es-ES" b="1" i="0" dirty="0">
                <a:effectLst/>
                <a:latin typeface="Söhne"/>
              </a:rPr>
              <a:t>:</a:t>
            </a:r>
            <a:endParaRPr lang="es-ES" b="0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s-ES" b="0" i="0" u="none" strike="noStrike" dirty="0" err="1">
                <a:effectLst/>
                <a:latin typeface="Söhne"/>
              </a:rPr>
              <a:t>JavaFX</a:t>
            </a:r>
            <a:r>
              <a:rPr lang="es-ES" b="0" i="0" u="none" strike="noStrike" dirty="0">
                <a:effectLst/>
                <a:latin typeface="Söhne"/>
              </a:rPr>
              <a:t> </a:t>
            </a:r>
            <a:r>
              <a:rPr lang="es-ES" b="0" i="0" u="none" strike="noStrike" dirty="0" err="1">
                <a:effectLst/>
                <a:latin typeface="Söhne"/>
              </a:rPr>
              <a:t>Documentation</a:t>
            </a:r>
            <a:r>
              <a:rPr lang="es-ES" b="0" i="0" dirty="0">
                <a:effectLst/>
                <a:latin typeface="Söhne"/>
              </a:rPr>
              <a:t>: La documentación oficial de </a:t>
            </a:r>
            <a:r>
              <a:rPr lang="es-ES" b="0" i="0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 proporciona información detallada sobre los diferentes paquetes, clases y métodos disponibles.</a:t>
            </a:r>
          </a:p>
          <a:p>
            <a:pPr marL="0" indent="0">
              <a:buNone/>
            </a:pPr>
            <a:r>
              <a:rPr lang="es-ES" b="1" i="0" dirty="0" err="1">
                <a:effectLst/>
                <a:latin typeface="Söhne"/>
              </a:rPr>
              <a:t>JavaFX</a:t>
            </a:r>
            <a:r>
              <a:rPr lang="es-ES" b="1" i="0" dirty="0">
                <a:effectLst/>
                <a:latin typeface="Söhne"/>
              </a:rPr>
              <a:t> </a:t>
            </a:r>
            <a:r>
              <a:rPr lang="es-ES" b="1" i="0" dirty="0" err="1">
                <a:effectLst/>
                <a:latin typeface="Söhne"/>
              </a:rPr>
              <a:t>Database</a:t>
            </a:r>
            <a:r>
              <a:rPr lang="es-ES" b="1" i="0" dirty="0">
                <a:effectLst/>
                <a:latin typeface="Söhne"/>
              </a:rPr>
              <a:t> </a:t>
            </a:r>
            <a:r>
              <a:rPr lang="es-ES" b="1" i="0" dirty="0" err="1">
                <a:effectLst/>
                <a:latin typeface="Söhne"/>
              </a:rPr>
              <a:t>Documentation</a:t>
            </a:r>
            <a:r>
              <a:rPr lang="es-ES" b="1" i="0" dirty="0">
                <a:effectLst/>
                <a:latin typeface="Söhne"/>
              </a:rPr>
              <a:t>:</a:t>
            </a:r>
            <a:endParaRPr lang="es-ES" b="0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s-ES" b="0" i="0" u="none" strike="noStrike" dirty="0" err="1">
                <a:effectLst/>
                <a:latin typeface="Söhne"/>
              </a:rPr>
              <a:t>JavaFX</a:t>
            </a:r>
            <a:r>
              <a:rPr lang="es-ES" b="0" i="0" u="none" strike="noStrike" dirty="0">
                <a:effectLst/>
                <a:latin typeface="Söhne"/>
              </a:rPr>
              <a:t> </a:t>
            </a:r>
            <a:r>
              <a:rPr lang="es-ES" b="0" i="0" u="none" strike="noStrike" dirty="0" err="1">
                <a:effectLst/>
                <a:latin typeface="Söhne"/>
              </a:rPr>
              <a:t>Database</a:t>
            </a:r>
            <a:r>
              <a:rPr lang="es-ES" b="0" i="0" u="none" strike="noStrike" dirty="0">
                <a:effectLst/>
                <a:latin typeface="Söhne"/>
              </a:rPr>
              <a:t> </a:t>
            </a:r>
            <a:r>
              <a:rPr lang="es-ES" b="0" i="0" u="none" strike="noStrike" dirty="0" err="1">
                <a:effectLst/>
                <a:latin typeface="Söhne"/>
              </a:rPr>
              <a:t>Documentation</a:t>
            </a:r>
            <a:r>
              <a:rPr lang="es-ES" b="0" i="0" dirty="0">
                <a:effectLst/>
                <a:latin typeface="Söhne"/>
              </a:rPr>
              <a:t>: Recursos específicos de </a:t>
            </a:r>
            <a:r>
              <a:rPr lang="es-ES" b="0" i="0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 relacionados con el acceso a bases de datos.</a:t>
            </a:r>
          </a:p>
          <a:p>
            <a:pPr marL="0" indent="0" algn="l">
              <a:buNone/>
            </a:pPr>
            <a:r>
              <a:rPr lang="es-ES" b="1" i="0" dirty="0">
                <a:effectLst/>
                <a:latin typeface="Söhne"/>
              </a:rPr>
              <a:t>Tutoriales y Ejemplos:</a:t>
            </a:r>
          </a:p>
          <a:p>
            <a:pPr marL="0" indent="0">
              <a:buNone/>
            </a:pPr>
            <a:r>
              <a:rPr lang="es-ES" b="1" i="0" dirty="0" err="1">
                <a:effectLst/>
                <a:latin typeface="Söhne"/>
              </a:rPr>
              <a:t>JavaFX</a:t>
            </a:r>
            <a:r>
              <a:rPr lang="es-ES" b="1" i="0" dirty="0">
                <a:effectLst/>
                <a:latin typeface="Söhne"/>
              </a:rPr>
              <a:t> CRUD Tutorial:</a:t>
            </a:r>
            <a:endParaRPr lang="es-ES" b="0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s-ES" b="0" i="0" u="none" strike="noStrike" dirty="0" err="1">
                <a:effectLst/>
                <a:latin typeface="Söhne"/>
              </a:rPr>
              <a:t>JavaFX</a:t>
            </a:r>
            <a:r>
              <a:rPr lang="es-ES" b="0" i="0" u="none" strike="noStrike" dirty="0">
                <a:effectLst/>
                <a:latin typeface="Söhne"/>
              </a:rPr>
              <a:t> CRUD Tutorial</a:t>
            </a:r>
            <a:r>
              <a:rPr lang="es-ES" b="0" i="0" dirty="0">
                <a:effectLst/>
                <a:latin typeface="Söhne"/>
              </a:rPr>
              <a:t>: Un tutorial paso a paso que muestra cómo realizar operaciones CRUD en </a:t>
            </a:r>
            <a:r>
              <a:rPr lang="es-ES" b="0" i="0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 con una base de datos MySQL.</a:t>
            </a:r>
          </a:p>
          <a:p>
            <a:pPr marL="0" indent="0">
              <a:buNone/>
            </a:pPr>
            <a:r>
              <a:rPr lang="es-ES" b="1" i="0" dirty="0" err="1">
                <a:effectLst/>
                <a:latin typeface="Söhne"/>
              </a:rPr>
              <a:t>JavaFX</a:t>
            </a:r>
            <a:r>
              <a:rPr lang="es-ES" b="1" i="0" dirty="0">
                <a:effectLst/>
                <a:latin typeface="Söhne"/>
              </a:rPr>
              <a:t> </a:t>
            </a:r>
            <a:r>
              <a:rPr lang="es-ES" b="1" i="0" dirty="0" err="1">
                <a:effectLst/>
                <a:latin typeface="Söhne"/>
              </a:rPr>
              <a:t>Database</a:t>
            </a:r>
            <a:r>
              <a:rPr lang="es-ES" b="1" i="0" dirty="0">
                <a:effectLst/>
                <a:latin typeface="Söhne"/>
              </a:rPr>
              <a:t> </a:t>
            </a:r>
            <a:r>
              <a:rPr lang="es-ES" b="1" i="0" dirty="0" err="1">
                <a:effectLst/>
                <a:latin typeface="Söhne"/>
              </a:rPr>
              <a:t>Integration</a:t>
            </a:r>
            <a:r>
              <a:rPr lang="es-ES" b="1" i="0" dirty="0">
                <a:effectLst/>
                <a:latin typeface="Söhne"/>
              </a:rPr>
              <a:t>:</a:t>
            </a:r>
            <a:endParaRPr lang="es-ES" b="0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s-ES" b="0" i="0" u="none" strike="noStrike" dirty="0" err="1">
                <a:effectLst/>
                <a:latin typeface="Söhne"/>
              </a:rPr>
              <a:t>JavaFX</a:t>
            </a:r>
            <a:r>
              <a:rPr lang="es-ES" b="0" i="0" u="none" strike="noStrike" dirty="0">
                <a:effectLst/>
                <a:latin typeface="Söhne"/>
              </a:rPr>
              <a:t> </a:t>
            </a:r>
            <a:r>
              <a:rPr lang="es-ES" b="0" i="0" u="none" strike="noStrike" dirty="0" err="1">
                <a:effectLst/>
                <a:latin typeface="Söhne"/>
              </a:rPr>
              <a:t>Database</a:t>
            </a:r>
            <a:r>
              <a:rPr lang="es-ES" b="0" i="0" u="none" strike="noStrike" dirty="0">
                <a:effectLst/>
                <a:latin typeface="Söhne"/>
              </a:rPr>
              <a:t> </a:t>
            </a:r>
            <a:r>
              <a:rPr lang="es-ES" b="0" i="0" u="none" strike="noStrike" dirty="0" err="1">
                <a:effectLst/>
                <a:latin typeface="Söhne"/>
              </a:rPr>
              <a:t>Integration</a:t>
            </a:r>
            <a:r>
              <a:rPr lang="es-ES" b="0" i="0" dirty="0">
                <a:effectLst/>
                <a:latin typeface="Söhne"/>
              </a:rPr>
              <a:t>: Una serie de tutoriales que cubren la integración de bases de datos en aplicaciones </a:t>
            </a:r>
            <a:r>
              <a:rPr lang="es-ES" b="0" i="0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. Puedes encontrar información sobre SQLite y H2 </a:t>
            </a:r>
            <a:r>
              <a:rPr lang="es-ES" b="0" i="0" dirty="0" err="1">
                <a:effectLst/>
                <a:latin typeface="Söhne"/>
              </a:rPr>
              <a:t>databases</a:t>
            </a:r>
            <a:r>
              <a:rPr lang="es-ES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s-ES" b="1" i="0" dirty="0" err="1">
                <a:effectLst/>
                <a:latin typeface="Söhne"/>
              </a:rPr>
              <a:t>JavaFX</a:t>
            </a:r>
            <a:r>
              <a:rPr lang="es-ES" b="1" i="0" dirty="0">
                <a:effectLst/>
                <a:latin typeface="Söhne"/>
              </a:rPr>
              <a:t> and JDBC Tutorial:</a:t>
            </a:r>
            <a:endParaRPr lang="es-ES" b="0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s-ES" b="0" i="0" u="none" strike="noStrike" dirty="0" err="1">
                <a:effectLst/>
                <a:latin typeface="Söhne"/>
              </a:rPr>
              <a:t>JavaFX</a:t>
            </a:r>
            <a:r>
              <a:rPr lang="es-ES" b="0" i="0" u="none" strike="noStrike" dirty="0">
                <a:effectLst/>
                <a:latin typeface="Söhne"/>
              </a:rPr>
              <a:t> and JDBC Tutorial</a:t>
            </a:r>
            <a:r>
              <a:rPr lang="es-ES" b="0" i="0" dirty="0">
                <a:effectLst/>
                <a:latin typeface="Söhne"/>
              </a:rPr>
              <a:t>: Un tutorial proporcionado por Oracle que aborda las mejores prácticas para integrar </a:t>
            </a:r>
            <a:r>
              <a:rPr lang="es-ES" b="0" i="0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 con JDBC (Java </a:t>
            </a:r>
            <a:r>
              <a:rPr lang="es-ES" b="0" i="0" dirty="0" err="1">
                <a:effectLst/>
                <a:latin typeface="Söhne"/>
              </a:rPr>
              <a:t>Database</a:t>
            </a:r>
            <a:r>
              <a:rPr lang="es-ES" b="0" i="0" dirty="0">
                <a:effectLst/>
                <a:latin typeface="Söhne"/>
              </a:rPr>
              <a:t> </a:t>
            </a:r>
            <a:r>
              <a:rPr lang="es-ES" b="0" i="0" dirty="0" err="1">
                <a:effectLst/>
                <a:latin typeface="Söhne"/>
              </a:rPr>
              <a:t>Connectivity</a:t>
            </a:r>
            <a:r>
              <a:rPr lang="es-ES" b="0" i="0" dirty="0">
                <a:effectLst/>
                <a:latin typeface="Söhne"/>
              </a:rPr>
              <a:t>).</a:t>
            </a:r>
          </a:p>
          <a:p>
            <a:pPr marL="0" indent="0" algn="l">
              <a:buNone/>
            </a:pPr>
            <a:r>
              <a:rPr lang="es-ES" b="1" i="0" dirty="0">
                <a:effectLst/>
                <a:latin typeface="Söhne"/>
              </a:rPr>
              <a:t>Libros:</a:t>
            </a:r>
          </a:p>
          <a:p>
            <a:pPr marL="0" indent="0">
              <a:buNone/>
            </a:pPr>
            <a:r>
              <a:rPr lang="es-ES" b="1" i="0" dirty="0">
                <a:effectLst/>
                <a:latin typeface="Söhne"/>
              </a:rPr>
              <a:t>"Pro </a:t>
            </a:r>
            <a:r>
              <a:rPr lang="es-ES" b="1" i="0" dirty="0" err="1">
                <a:effectLst/>
                <a:latin typeface="Söhne"/>
              </a:rPr>
              <a:t>JavaFX</a:t>
            </a:r>
            <a:r>
              <a:rPr lang="es-ES" b="1" i="0" dirty="0">
                <a:effectLst/>
                <a:latin typeface="Söhne"/>
              </a:rPr>
              <a:t> 9: A Definitive Guide </a:t>
            </a:r>
            <a:r>
              <a:rPr lang="es-ES" b="1" i="0" dirty="0" err="1">
                <a:effectLst/>
                <a:latin typeface="Söhne"/>
              </a:rPr>
              <a:t>to</a:t>
            </a:r>
            <a:r>
              <a:rPr lang="es-ES" b="1" i="0" dirty="0">
                <a:effectLst/>
                <a:latin typeface="Söhne"/>
              </a:rPr>
              <a:t> </a:t>
            </a:r>
            <a:r>
              <a:rPr lang="es-ES" b="1" i="0" dirty="0" err="1">
                <a:effectLst/>
                <a:latin typeface="Söhne"/>
              </a:rPr>
              <a:t>Building</a:t>
            </a:r>
            <a:r>
              <a:rPr lang="es-ES" b="1" i="0" dirty="0">
                <a:effectLst/>
                <a:latin typeface="Söhne"/>
              </a:rPr>
              <a:t> Desktop, Mobile, and </a:t>
            </a:r>
            <a:r>
              <a:rPr lang="es-ES" b="1" i="0" dirty="0" err="1">
                <a:effectLst/>
                <a:latin typeface="Söhne"/>
              </a:rPr>
              <a:t>Embedded</a:t>
            </a:r>
            <a:r>
              <a:rPr lang="es-ES" b="1" i="0" dirty="0">
                <a:effectLst/>
                <a:latin typeface="Söhne"/>
              </a:rPr>
              <a:t> Java </a:t>
            </a:r>
            <a:r>
              <a:rPr lang="es-ES" b="1" i="0" dirty="0" err="1">
                <a:effectLst/>
                <a:latin typeface="Söhne"/>
              </a:rPr>
              <a:t>Clients</a:t>
            </a:r>
            <a:r>
              <a:rPr lang="es-ES" b="1" i="0" dirty="0">
                <a:effectLst/>
                <a:latin typeface="Söhne"/>
              </a:rPr>
              <a:t>" de James Weaver, </a:t>
            </a:r>
            <a:r>
              <a:rPr lang="es-ES" b="1" i="0" dirty="0" err="1">
                <a:effectLst/>
                <a:latin typeface="Söhne"/>
              </a:rPr>
              <a:t>Weiqi</a:t>
            </a:r>
            <a:r>
              <a:rPr lang="es-ES" b="1" i="0" dirty="0">
                <a:effectLst/>
                <a:latin typeface="Söhne"/>
              </a:rPr>
              <a:t> Gao, Stephen Chin, Dean </a:t>
            </a:r>
            <a:r>
              <a:rPr lang="es-ES" b="1" i="0" dirty="0" err="1">
                <a:effectLst/>
                <a:latin typeface="Söhne"/>
              </a:rPr>
              <a:t>Iverson</a:t>
            </a:r>
            <a:r>
              <a:rPr lang="es-ES" b="1" i="0" dirty="0">
                <a:effectLst/>
                <a:latin typeface="Söhne"/>
              </a:rPr>
              <a:t>:</a:t>
            </a:r>
            <a:endParaRPr lang="es-ES" b="0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s-ES" b="0" i="0" dirty="0">
                <a:effectLst/>
                <a:latin typeface="Söhne"/>
              </a:rPr>
              <a:t>Este libro proporciona una guía detallada sobre el desarrollo de aplicaciones </a:t>
            </a:r>
            <a:r>
              <a:rPr lang="es-ES" b="0" i="0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 y aborda aspectos relacionados con el acceso a datos.</a:t>
            </a:r>
          </a:p>
          <a:p>
            <a:pPr marL="0" indent="0" algn="l">
              <a:buNone/>
            </a:pPr>
            <a:r>
              <a:rPr lang="es-ES" b="1" i="0" dirty="0">
                <a:effectLst/>
                <a:latin typeface="Söhne"/>
              </a:rPr>
              <a:t>Comunidades en Línea:</a:t>
            </a:r>
          </a:p>
          <a:p>
            <a:pPr marL="0" indent="0">
              <a:buNone/>
            </a:pPr>
            <a:r>
              <a:rPr lang="es-ES" b="1" i="0" dirty="0">
                <a:effectLst/>
                <a:latin typeface="Söhne"/>
              </a:rPr>
              <a:t>Foros de Oracle </a:t>
            </a:r>
            <a:r>
              <a:rPr lang="es-ES" b="1" i="0" dirty="0" err="1">
                <a:effectLst/>
                <a:latin typeface="Söhne"/>
              </a:rPr>
              <a:t>JavaFX</a:t>
            </a:r>
            <a:r>
              <a:rPr lang="es-ES" b="1" i="0" dirty="0">
                <a:effectLst/>
                <a:latin typeface="Söhne"/>
              </a:rPr>
              <a:t>:</a:t>
            </a:r>
            <a:endParaRPr lang="es-ES" b="0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s-ES" b="0" i="0" u="none" strike="noStrike" dirty="0">
                <a:effectLst/>
                <a:latin typeface="Söhne"/>
              </a:rPr>
              <a:t>Oracle </a:t>
            </a:r>
            <a:r>
              <a:rPr lang="es-ES" b="0" i="0" u="none" strike="noStrike" dirty="0" err="1">
                <a:effectLst/>
                <a:latin typeface="Söhne"/>
              </a:rPr>
              <a:t>JavaFX</a:t>
            </a:r>
            <a:r>
              <a:rPr lang="es-ES" b="0" i="0" u="none" strike="noStrike" dirty="0">
                <a:effectLst/>
                <a:latin typeface="Söhne"/>
              </a:rPr>
              <a:t> </a:t>
            </a:r>
            <a:r>
              <a:rPr lang="es-ES" b="0" i="0" u="none" strike="noStrike" dirty="0" err="1">
                <a:effectLst/>
                <a:latin typeface="Söhne"/>
              </a:rPr>
              <a:t>Community</a:t>
            </a:r>
            <a:r>
              <a:rPr lang="es-ES" b="0" i="0" dirty="0">
                <a:effectLst/>
                <a:latin typeface="Söhne"/>
              </a:rPr>
              <a:t>: Únete a la comunidad oficial de desarrolladores </a:t>
            </a:r>
            <a:r>
              <a:rPr lang="es-ES" b="0" i="0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 en los foros de Oracle para hacer preguntas y obtener ayuda.</a:t>
            </a:r>
          </a:p>
          <a:p>
            <a:pPr marL="0" indent="0">
              <a:buNone/>
            </a:pPr>
            <a:r>
              <a:rPr lang="es-ES" b="1" i="0" dirty="0" err="1">
                <a:effectLst/>
                <a:latin typeface="Söhne"/>
              </a:rPr>
              <a:t>Stack</a:t>
            </a:r>
            <a:r>
              <a:rPr lang="es-ES" b="1" i="0" dirty="0">
                <a:effectLst/>
                <a:latin typeface="Söhne"/>
              </a:rPr>
              <a:t> </a:t>
            </a:r>
            <a:r>
              <a:rPr lang="es-ES" b="1" i="0" dirty="0" err="1">
                <a:effectLst/>
                <a:latin typeface="Söhne"/>
              </a:rPr>
              <a:t>Overflow</a:t>
            </a:r>
            <a:r>
              <a:rPr lang="es-ES" b="1" i="0" dirty="0">
                <a:effectLst/>
                <a:latin typeface="Söhne"/>
              </a:rPr>
              <a:t>:</a:t>
            </a:r>
            <a:endParaRPr lang="es-ES" b="0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s-ES" b="0" i="0" u="none" strike="noStrike" dirty="0" err="1">
                <a:effectLst/>
                <a:latin typeface="Söhne"/>
              </a:rPr>
              <a:t>Stack</a:t>
            </a:r>
            <a:r>
              <a:rPr lang="es-ES" b="0" i="0" u="none" strike="noStrike" dirty="0">
                <a:effectLst/>
                <a:latin typeface="Söhne"/>
              </a:rPr>
              <a:t> </a:t>
            </a:r>
            <a:r>
              <a:rPr lang="es-ES" b="0" i="0" u="none" strike="noStrike" dirty="0" err="1">
                <a:effectLst/>
                <a:latin typeface="Söhne"/>
              </a:rPr>
              <a:t>Overflow</a:t>
            </a:r>
            <a:r>
              <a:rPr lang="es-ES" b="0" i="0" u="none" strike="noStrike" dirty="0">
                <a:effectLst/>
                <a:latin typeface="Söhne"/>
              </a:rPr>
              <a:t> - </a:t>
            </a:r>
            <a:r>
              <a:rPr lang="es-ES" b="0" i="0" u="none" strike="noStrike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: Busca y pregunta sobre problemas específicos relacionados con </a:t>
            </a:r>
            <a:r>
              <a:rPr lang="es-ES" b="0" i="0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 y acceso a datos.</a:t>
            </a:r>
          </a:p>
          <a:p>
            <a:pPr marL="0" indent="0" algn="l">
              <a:buNone/>
            </a:pPr>
            <a:r>
              <a:rPr lang="es-ES" b="1" i="0" dirty="0">
                <a:effectLst/>
                <a:latin typeface="Söhne"/>
              </a:rPr>
              <a:t>Videos y Cursos:</a:t>
            </a:r>
          </a:p>
          <a:p>
            <a:pPr marL="0" indent="0">
              <a:buNone/>
            </a:pPr>
            <a:r>
              <a:rPr lang="es-ES" b="1" i="0" dirty="0">
                <a:effectLst/>
                <a:latin typeface="Söhne"/>
              </a:rPr>
              <a:t>YouTube - </a:t>
            </a:r>
            <a:r>
              <a:rPr lang="es-ES" b="1" i="0" dirty="0" err="1">
                <a:effectLst/>
                <a:latin typeface="Söhne"/>
              </a:rPr>
              <a:t>JavaFX</a:t>
            </a:r>
            <a:r>
              <a:rPr lang="es-ES" b="1" i="0" dirty="0">
                <a:effectLst/>
                <a:latin typeface="Söhne"/>
              </a:rPr>
              <a:t> </a:t>
            </a:r>
            <a:r>
              <a:rPr lang="es-ES" b="1" i="0" dirty="0" err="1">
                <a:effectLst/>
                <a:latin typeface="Söhne"/>
              </a:rPr>
              <a:t>Database</a:t>
            </a:r>
            <a:r>
              <a:rPr lang="es-ES" b="1" i="0" dirty="0">
                <a:effectLst/>
                <a:latin typeface="Söhne"/>
              </a:rPr>
              <a:t> Tutorial:</a:t>
            </a:r>
            <a:endParaRPr lang="es-ES" b="0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s-ES" b="0" i="0" u="none" strike="noStrike" dirty="0" err="1">
                <a:effectLst/>
                <a:latin typeface="Söhne"/>
              </a:rPr>
              <a:t>JavaFX</a:t>
            </a:r>
            <a:r>
              <a:rPr lang="es-ES" b="0" i="0" u="none" strike="noStrike" dirty="0">
                <a:effectLst/>
                <a:latin typeface="Söhne"/>
              </a:rPr>
              <a:t> </a:t>
            </a:r>
            <a:r>
              <a:rPr lang="es-ES" b="0" i="0" u="none" strike="noStrike" dirty="0" err="1">
                <a:effectLst/>
                <a:latin typeface="Söhne"/>
              </a:rPr>
              <a:t>Database</a:t>
            </a:r>
            <a:r>
              <a:rPr lang="es-ES" b="0" i="0" u="none" strike="noStrike" dirty="0">
                <a:effectLst/>
                <a:latin typeface="Söhne"/>
              </a:rPr>
              <a:t> Tutorial</a:t>
            </a:r>
            <a:r>
              <a:rPr lang="es-ES" b="0" i="0" dirty="0">
                <a:effectLst/>
                <a:latin typeface="Söhne"/>
              </a:rPr>
              <a:t>: Un video tutorial que aborda el acceso a bases de datos con </a:t>
            </a:r>
            <a:r>
              <a:rPr lang="es-ES" b="0" i="0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s-ES" b="1" i="0" dirty="0">
                <a:effectLst/>
                <a:latin typeface="Söhne"/>
              </a:rPr>
              <a:t>LinkedIn </a:t>
            </a:r>
            <a:r>
              <a:rPr lang="es-ES" b="1" i="0" dirty="0" err="1">
                <a:effectLst/>
                <a:latin typeface="Söhne"/>
              </a:rPr>
              <a:t>Learning</a:t>
            </a:r>
            <a:r>
              <a:rPr lang="es-ES" b="1" i="0" dirty="0">
                <a:effectLst/>
                <a:latin typeface="Söhne"/>
              </a:rPr>
              <a:t> - </a:t>
            </a:r>
            <a:r>
              <a:rPr lang="es-ES" b="1" i="0" dirty="0" err="1">
                <a:effectLst/>
                <a:latin typeface="Söhne"/>
              </a:rPr>
              <a:t>JavaFX</a:t>
            </a:r>
            <a:r>
              <a:rPr lang="es-ES" b="1" i="0" dirty="0">
                <a:effectLst/>
                <a:latin typeface="Söhne"/>
              </a:rPr>
              <a:t>: </a:t>
            </a:r>
            <a:r>
              <a:rPr lang="es-ES" b="1" i="0" dirty="0" err="1">
                <a:effectLst/>
                <a:latin typeface="Söhne"/>
              </a:rPr>
              <a:t>Getting</a:t>
            </a:r>
            <a:r>
              <a:rPr lang="es-ES" b="1" i="0" dirty="0">
                <a:effectLst/>
                <a:latin typeface="Söhne"/>
              </a:rPr>
              <a:t> </a:t>
            </a:r>
            <a:r>
              <a:rPr lang="es-ES" b="1" i="0" dirty="0" err="1">
                <a:effectLst/>
                <a:latin typeface="Söhne"/>
              </a:rPr>
              <a:t>Started</a:t>
            </a:r>
            <a:r>
              <a:rPr lang="es-ES" b="1" i="0" dirty="0">
                <a:effectLst/>
                <a:latin typeface="Söhne"/>
              </a:rPr>
              <a:t>:</a:t>
            </a:r>
            <a:endParaRPr lang="es-ES" b="0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s-ES" b="0" i="0" u="none" strike="noStrike" dirty="0">
                <a:effectLst/>
                <a:latin typeface="Söhne"/>
              </a:rPr>
              <a:t>LinkedIn </a:t>
            </a:r>
            <a:r>
              <a:rPr lang="es-ES" b="0" i="0" u="none" strike="noStrike" dirty="0" err="1">
                <a:effectLst/>
                <a:latin typeface="Söhne"/>
              </a:rPr>
              <a:t>Learning</a:t>
            </a:r>
            <a:r>
              <a:rPr lang="es-ES" b="0" i="0" u="none" strike="noStrike" dirty="0">
                <a:effectLst/>
                <a:latin typeface="Söhne"/>
              </a:rPr>
              <a:t> - </a:t>
            </a:r>
            <a:r>
              <a:rPr lang="es-ES" b="0" i="0" u="none" strike="noStrike" dirty="0" err="1">
                <a:effectLst/>
                <a:latin typeface="Söhne"/>
              </a:rPr>
              <a:t>JavaFX</a:t>
            </a:r>
            <a:r>
              <a:rPr lang="es-ES" b="0" i="0" u="none" strike="noStrike" dirty="0">
                <a:effectLst/>
                <a:latin typeface="Söhne"/>
              </a:rPr>
              <a:t>: </a:t>
            </a:r>
            <a:r>
              <a:rPr lang="es-ES" b="0" i="0" u="none" strike="noStrike" dirty="0" err="1">
                <a:effectLst/>
                <a:latin typeface="Söhne"/>
              </a:rPr>
              <a:t>Getting</a:t>
            </a:r>
            <a:r>
              <a:rPr lang="es-ES" b="0" i="0" u="none" strike="noStrike" dirty="0">
                <a:effectLst/>
                <a:latin typeface="Söhne"/>
              </a:rPr>
              <a:t> </a:t>
            </a:r>
            <a:r>
              <a:rPr lang="es-ES" b="0" i="0" u="none" strike="noStrike" dirty="0" err="1">
                <a:effectLst/>
                <a:latin typeface="Söhne"/>
              </a:rPr>
              <a:t>Started</a:t>
            </a:r>
            <a:r>
              <a:rPr lang="es-ES" b="0" i="0" dirty="0">
                <a:effectLst/>
                <a:latin typeface="Söhne"/>
              </a:rPr>
              <a:t>: Un curso en línea que cubre conceptos fundamentales de </a:t>
            </a:r>
            <a:r>
              <a:rPr lang="es-ES" b="0" i="0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, incluido el acceso a datos.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19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91E3A8-9AD8-5C92-D293-C8634F0C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323850"/>
            <a:ext cx="11830050" cy="6276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En el desarrollo de aplicaciones </a:t>
            </a:r>
            <a:r>
              <a:rPr lang="es-ES" dirty="0" err="1"/>
              <a:t>JavaFX</a:t>
            </a:r>
            <a:r>
              <a:rPr lang="es-ES" dirty="0"/>
              <a:t>, la conexión a bases de datos juega un papel crucial para interactuar dinámicamente con la información. Esto permite a los desarrolladores crear aplicaciones más robustas que pueden recuperar, actualizar y mostrar datos en tiempo real.</a:t>
            </a:r>
          </a:p>
          <a:p>
            <a:pPr marL="0" indent="0">
              <a:buNone/>
            </a:pPr>
            <a:r>
              <a:rPr lang="es-ES" b="1" dirty="0"/>
              <a:t>Configuración del Proyecto en </a:t>
            </a:r>
            <a:r>
              <a:rPr lang="es-ES" b="1" dirty="0" err="1"/>
              <a:t>JavaFX</a:t>
            </a:r>
            <a:r>
              <a:rPr lang="es-ES" b="1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Antes de abordar la conexión a la base de datos, es fundamental configurar adecuadamente el proyecto </a:t>
            </a:r>
            <a:r>
              <a:rPr lang="es-ES" dirty="0" err="1"/>
              <a:t>JavaFX</a:t>
            </a:r>
            <a:r>
              <a:rPr lang="es-ES" dirty="0"/>
              <a:t>. Asegúrate de que tu entorno de desarrollo esté configurado para </a:t>
            </a:r>
            <a:r>
              <a:rPr lang="es-ES" dirty="0" err="1"/>
              <a:t>JavaFX</a:t>
            </a:r>
            <a:r>
              <a:rPr lang="es-ES" dirty="0"/>
              <a:t> y que todas las dependencias estén en su lugar.</a:t>
            </a:r>
          </a:p>
          <a:p>
            <a:pPr marL="0" indent="0">
              <a:buNone/>
            </a:pPr>
            <a:r>
              <a:rPr lang="es-ES" b="1" dirty="0"/>
              <a:t>Pasos para la Conexión:</a:t>
            </a:r>
          </a:p>
          <a:p>
            <a:pPr marL="0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La conexión a una base de datos desde </a:t>
            </a:r>
            <a:r>
              <a:rPr lang="es-ES" dirty="0" err="1"/>
              <a:t>JavaFX</a:t>
            </a:r>
            <a:r>
              <a:rPr lang="es-ES" dirty="0"/>
              <a:t> implica varios pasos esenciales: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Importación de Librerías: Asegúrate de importar las librerías necesarias de </a:t>
            </a:r>
            <a:r>
              <a:rPr lang="es-ES" dirty="0" err="1"/>
              <a:t>JavaFX</a:t>
            </a:r>
            <a:r>
              <a:rPr lang="es-ES" dirty="0"/>
              <a:t> y JDBC en tu proyecto.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Configuración de la Conexión: Define la URL de conexión, el nombre de usuario y la contraseña para acceder a la base de datos.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Establecimiento de la Conexión: Utiliza el método </a:t>
            </a:r>
            <a:r>
              <a:rPr lang="es-ES" dirty="0" err="1"/>
              <a:t>DriverManager.getConnection</a:t>
            </a:r>
            <a:r>
              <a:rPr lang="es-ES" dirty="0"/>
              <a:t>() para establecer la conexión.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Implementación en la Interfaz Gráfica: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Una vez establecida la conexión, es crucial integrarla con la interfaz gráfica de </a:t>
            </a:r>
            <a:r>
              <a:rPr lang="es-ES" dirty="0" err="1"/>
              <a:t>JavaFX</a:t>
            </a:r>
            <a:r>
              <a:rPr lang="es-ES" dirty="0"/>
              <a:t>. Puedes lograr esto mediante la vinculación de datos entre elementos de la interfaz (como </a:t>
            </a:r>
            <a:r>
              <a:rPr lang="es-ES" dirty="0" err="1"/>
              <a:t>TableView</a:t>
            </a:r>
            <a:r>
              <a:rPr lang="es-ES" dirty="0"/>
              <a:t>) y los resultados de las consultas a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423881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3CCE5-3FC7-AD21-6C64-43771E94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176"/>
            <a:ext cx="10515600" cy="315912"/>
          </a:xfrm>
        </p:spPr>
        <p:txBody>
          <a:bodyPr>
            <a:noAutofit/>
          </a:bodyPr>
          <a:lstStyle/>
          <a:p>
            <a:r>
              <a:rPr lang="es-ES" sz="1800" b="1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3482F7-E56A-9EBE-80B8-CC311793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514350"/>
            <a:ext cx="11982450" cy="6245224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javafx.application.Application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javafx.stage.Stage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java.sql.Connection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java.sql.DriverManager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java.sql.SQLException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ConexionJavaFX</a:t>
            </a:r>
            <a:r>
              <a:rPr lang="es-ES" dirty="0"/>
              <a:t> </a:t>
            </a:r>
            <a:r>
              <a:rPr lang="es-ES" dirty="0" err="1"/>
              <a:t>extends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@Override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(</a:t>
            </a:r>
            <a:r>
              <a:rPr lang="es-ES" dirty="0" err="1"/>
              <a:t>Stage</a:t>
            </a:r>
            <a:r>
              <a:rPr lang="es-ES" dirty="0"/>
              <a:t> </a:t>
            </a:r>
            <a:r>
              <a:rPr lang="es-ES" dirty="0" err="1"/>
              <a:t>primaryStage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// Configuración de la interfaz gráfica aquí</a:t>
            </a:r>
          </a:p>
          <a:p>
            <a:pPr marL="0" indent="0">
              <a:buNone/>
            </a:pPr>
            <a:r>
              <a:rPr lang="es-ES" dirty="0"/>
              <a:t>        // ...</a:t>
            </a:r>
          </a:p>
          <a:p>
            <a:pPr marL="0" indent="0">
              <a:buNone/>
            </a:pPr>
            <a:r>
              <a:rPr lang="es-ES" dirty="0"/>
              <a:t>        // Establecer conexión a la base de datos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conexion</a:t>
            </a:r>
            <a:r>
              <a:rPr lang="es-ES" dirty="0"/>
              <a:t> = </a:t>
            </a:r>
            <a:r>
              <a:rPr lang="es-ES" dirty="0" err="1"/>
              <a:t>null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try {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url</a:t>
            </a:r>
            <a:r>
              <a:rPr lang="es-ES" dirty="0"/>
              <a:t> = "</a:t>
            </a:r>
            <a:r>
              <a:rPr lang="es-ES" dirty="0" err="1"/>
              <a:t>jdbc:mysql</a:t>
            </a:r>
            <a:r>
              <a:rPr lang="es-ES" dirty="0"/>
              <a:t>://localhost:3306/</a:t>
            </a:r>
            <a:r>
              <a:rPr lang="es-ES" dirty="0" err="1"/>
              <a:t>mi_base_de_datos</a:t>
            </a:r>
            <a:r>
              <a:rPr lang="es-ES" dirty="0"/>
              <a:t>";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String</a:t>
            </a:r>
            <a:r>
              <a:rPr lang="es-ES" dirty="0"/>
              <a:t> usuario = "</a:t>
            </a:r>
            <a:r>
              <a:rPr lang="es-ES" dirty="0" err="1"/>
              <a:t>mi_usuario</a:t>
            </a:r>
            <a:r>
              <a:rPr lang="es-ES" dirty="0"/>
              <a:t>";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String</a:t>
            </a:r>
            <a:r>
              <a:rPr lang="es-ES" dirty="0"/>
              <a:t> contraseña = "</a:t>
            </a:r>
            <a:r>
              <a:rPr lang="es-ES" dirty="0" err="1"/>
              <a:t>mi_contraseña</a:t>
            </a:r>
            <a:r>
              <a:rPr lang="es-ES" dirty="0"/>
              <a:t>";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conexion</a:t>
            </a:r>
            <a:r>
              <a:rPr lang="es-ES" dirty="0"/>
              <a:t> = </a:t>
            </a:r>
            <a:r>
              <a:rPr lang="es-ES" dirty="0" err="1"/>
              <a:t>DriverManager.getConnection</a:t>
            </a:r>
            <a:r>
              <a:rPr lang="es-ES" dirty="0"/>
              <a:t>(</a:t>
            </a:r>
            <a:r>
              <a:rPr lang="es-ES" dirty="0" err="1"/>
              <a:t>url</a:t>
            </a:r>
            <a:r>
              <a:rPr lang="es-ES" dirty="0"/>
              <a:t>, usuario, contraseña);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    // Resto de la lógica de la aplicación</a:t>
            </a:r>
          </a:p>
          <a:p>
            <a:pPr marL="0" indent="0">
              <a:buNone/>
            </a:pPr>
            <a:r>
              <a:rPr lang="es-ES" dirty="0"/>
              <a:t>            // ...</a:t>
            </a:r>
          </a:p>
          <a:p>
            <a:pPr marL="0" indent="0">
              <a:buNone/>
            </a:pPr>
            <a:r>
              <a:rPr lang="es-ES" dirty="0"/>
              <a:t>        } catch (</a:t>
            </a:r>
            <a:r>
              <a:rPr lang="es-ES" dirty="0" err="1"/>
              <a:t>SQLException</a:t>
            </a:r>
            <a:r>
              <a:rPr lang="es-ES" dirty="0"/>
              <a:t> e) {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e.printStackTrace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    } </a:t>
            </a:r>
            <a:r>
              <a:rPr lang="es-ES" dirty="0" err="1"/>
              <a:t>finally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        try {</a:t>
            </a:r>
          </a:p>
          <a:p>
            <a:pPr mar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conexion</a:t>
            </a:r>
            <a:r>
              <a:rPr lang="es-ES" dirty="0"/>
              <a:t> != </a:t>
            </a:r>
            <a:r>
              <a:rPr lang="es-ES" dirty="0" err="1"/>
              <a:t>null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            </a:t>
            </a:r>
            <a:r>
              <a:rPr lang="es-ES" dirty="0" err="1"/>
              <a:t>conexion.close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            }</a:t>
            </a:r>
          </a:p>
          <a:p>
            <a:pPr marL="0" indent="0">
              <a:buNone/>
            </a:pPr>
            <a:r>
              <a:rPr lang="es-ES" dirty="0"/>
              <a:t>            } catch (</a:t>
            </a:r>
            <a:r>
              <a:rPr lang="es-ES" dirty="0" err="1"/>
              <a:t>SQLException</a:t>
            </a:r>
            <a:r>
              <a:rPr lang="es-ES" dirty="0"/>
              <a:t> e) {</a:t>
            </a:r>
          </a:p>
          <a:p>
            <a:pPr mar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e.printStackTrace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        }</a:t>
            </a:r>
          </a:p>
          <a:p>
            <a:pPr marL="0" indent="0">
              <a:buNone/>
            </a:pPr>
            <a:r>
              <a:rPr lang="es-ES" dirty="0"/>
              <a:t>        }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launch</a:t>
            </a:r>
            <a:r>
              <a:rPr lang="es-ES" dirty="0"/>
              <a:t>(</a:t>
            </a:r>
            <a:r>
              <a:rPr lang="es-ES" dirty="0" err="1"/>
              <a:t>args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92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058C4E-B21F-97E6-F356-8B889045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Operaciones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CRUD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JavaFX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97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1B1951-B346-E703-6AD0-B645D9D2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"/>
            <a:ext cx="12192000" cy="6743700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s-ES" b="1" i="0" dirty="0">
                <a:effectLst/>
                <a:latin typeface="Söhne"/>
              </a:rPr>
              <a:t>Introducción</a:t>
            </a:r>
          </a:p>
          <a:p>
            <a:pPr marL="0" indent="0" algn="l">
              <a:buNone/>
            </a:pPr>
            <a:r>
              <a:rPr lang="es-ES" b="0" i="0" dirty="0">
                <a:effectLst/>
                <a:latin typeface="Söhne"/>
              </a:rPr>
              <a:t>En el desarrollo de aplicaciones </a:t>
            </a:r>
            <a:r>
              <a:rPr lang="es-ES" b="0" i="0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, la implementación de operaciones CRUD (Crear, Leer, Actualizar, Eliminar) es fundamental para gestionar datos de manera efectiva. Esta guía proporcionará pasos detallados para realizar operaciones CRUD en </a:t>
            </a:r>
            <a:r>
              <a:rPr lang="es-ES" b="0" i="0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, desde la configuración hasta la integración en una interfaz gráfica.</a:t>
            </a:r>
          </a:p>
          <a:p>
            <a:pPr marL="0" indent="0" algn="l">
              <a:buNone/>
            </a:pPr>
            <a:r>
              <a:rPr lang="es-ES" b="1" i="0" dirty="0">
                <a:effectLst/>
                <a:latin typeface="Söhne"/>
              </a:rPr>
              <a:t>1. Configuración del Proyecto </a:t>
            </a:r>
            <a:r>
              <a:rPr lang="es-ES" b="1" i="0" dirty="0" err="1">
                <a:effectLst/>
                <a:latin typeface="Söhne"/>
              </a:rPr>
              <a:t>JavaFX</a:t>
            </a:r>
            <a:endParaRPr lang="es-ES" b="1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0" i="0" dirty="0">
                <a:effectLst/>
                <a:latin typeface="Söhne"/>
              </a:rPr>
              <a:t>Antes de abordar las operaciones CRUD, asegúrate de tener un proyecto </a:t>
            </a:r>
            <a:r>
              <a:rPr lang="es-ES" b="0" i="0" dirty="0" err="1">
                <a:effectLst/>
                <a:latin typeface="Söhne"/>
              </a:rPr>
              <a:t>JavaFX</a:t>
            </a:r>
            <a:r>
              <a:rPr lang="es-ES" b="0" i="0" dirty="0">
                <a:effectLst/>
                <a:latin typeface="Söhne"/>
              </a:rPr>
              <a:t> configurado correctamente. Esto incluye la estructura de paquetes y la configuración de las bibliotecas necesarias.</a:t>
            </a:r>
          </a:p>
          <a:p>
            <a:pPr marL="0" indent="0" algn="l">
              <a:buNone/>
            </a:pPr>
            <a:r>
              <a:rPr lang="es-ES" b="1" i="0" dirty="0">
                <a:effectLst/>
                <a:latin typeface="Söhne"/>
              </a:rPr>
              <a:t>2. </a:t>
            </a:r>
            <a:r>
              <a:rPr lang="es-ES" b="1" i="0" dirty="0" err="1">
                <a:effectLst/>
                <a:latin typeface="Söhne"/>
              </a:rPr>
              <a:t>Model</a:t>
            </a:r>
            <a:r>
              <a:rPr lang="es-ES" b="1" i="0" dirty="0">
                <a:effectLst/>
                <a:latin typeface="Söhne"/>
              </a:rPr>
              <a:t>-View-</a:t>
            </a:r>
            <a:r>
              <a:rPr lang="es-ES" b="1" i="0" dirty="0" err="1">
                <a:effectLst/>
                <a:latin typeface="Söhne"/>
              </a:rPr>
              <a:t>Controller</a:t>
            </a:r>
            <a:r>
              <a:rPr lang="es-ES" b="1" i="0" dirty="0">
                <a:effectLst/>
                <a:latin typeface="Söhne"/>
              </a:rPr>
              <a:t> (MVC) en </a:t>
            </a:r>
            <a:r>
              <a:rPr lang="es-ES" b="1" i="0" dirty="0" err="1">
                <a:effectLst/>
                <a:latin typeface="Söhne"/>
              </a:rPr>
              <a:t>JavaFX</a:t>
            </a:r>
            <a:endParaRPr lang="es-ES" b="1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s-ES" b="0" i="0" dirty="0">
                <a:effectLst/>
                <a:latin typeface="Söhne"/>
              </a:rPr>
              <a:t>Adoptar el patrón MVC facilita la organización del código. Define:</a:t>
            </a:r>
          </a:p>
          <a:p>
            <a:pPr marL="457200" lvl="1" indent="0">
              <a:buNone/>
            </a:pPr>
            <a:r>
              <a:rPr lang="es-ES" b="1" i="0" dirty="0">
                <a:effectLst/>
                <a:latin typeface="Söhne"/>
              </a:rPr>
              <a:t>Modelo:</a:t>
            </a:r>
            <a:r>
              <a:rPr lang="es-ES" b="0" i="0" dirty="0">
                <a:effectLst/>
                <a:latin typeface="Söhne"/>
              </a:rPr>
              <a:t> Representa la estructura de datos y la lógica de negocio.</a:t>
            </a:r>
          </a:p>
          <a:p>
            <a:pPr marL="457200" lvl="1" indent="0">
              <a:buNone/>
            </a:pPr>
            <a:r>
              <a:rPr lang="es-ES" b="1" i="0" dirty="0">
                <a:effectLst/>
                <a:latin typeface="Söhne"/>
              </a:rPr>
              <a:t>Vista:</a:t>
            </a:r>
            <a:r>
              <a:rPr lang="es-ES" b="0" i="0" dirty="0">
                <a:effectLst/>
                <a:latin typeface="Söhne"/>
              </a:rPr>
              <a:t> Maneja la interfaz gráfica y la presentación de datos.</a:t>
            </a:r>
          </a:p>
          <a:p>
            <a:pPr marL="457200" lvl="1" indent="0">
              <a:buNone/>
            </a:pPr>
            <a:r>
              <a:rPr lang="es-ES" b="1" i="0" dirty="0">
                <a:effectLst/>
                <a:latin typeface="Söhne"/>
              </a:rPr>
              <a:t>Controlador:</a:t>
            </a:r>
            <a:r>
              <a:rPr lang="es-ES" b="0" i="0" dirty="0">
                <a:effectLst/>
                <a:latin typeface="Söhne"/>
              </a:rPr>
              <a:t> Gestiona la interacción del usuario y actúa como intermediario entre el modelo y la vista.</a:t>
            </a:r>
          </a:p>
          <a:p>
            <a:pPr marL="0" indent="0" algn="l">
              <a:buNone/>
            </a:pPr>
            <a:r>
              <a:rPr lang="es-ES" b="1" i="0" dirty="0">
                <a:effectLst/>
                <a:latin typeface="Söhne"/>
              </a:rPr>
              <a:t>3. Implementación de Operaciones CRUD</a:t>
            </a:r>
          </a:p>
          <a:p>
            <a:pPr marL="0" indent="0" algn="l">
              <a:buNone/>
            </a:pPr>
            <a:r>
              <a:rPr lang="es-ES" b="0" i="0" dirty="0">
                <a:effectLst/>
                <a:latin typeface="Söhne"/>
              </a:rPr>
              <a:t>	3.1. Crear (</a:t>
            </a:r>
            <a:r>
              <a:rPr lang="es-ES" b="0" i="0" dirty="0" err="1">
                <a:effectLst/>
                <a:latin typeface="Söhne"/>
              </a:rPr>
              <a:t>Create</a:t>
            </a:r>
            <a:r>
              <a:rPr lang="es-ES" b="0" i="0" dirty="0">
                <a:effectLst/>
                <a:latin typeface="Söhne"/>
              </a:rPr>
              <a:t>)</a:t>
            </a:r>
          </a:p>
          <a:p>
            <a:pPr marL="1371600" lvl="3" indent="0">
              <a:buNone/>
            </a:pPr>
            <a:r>
              <a:rPr lang="es-ES" sz="2200" b="1" i="0" dirty="0">
                <a:effectLst/>
                <a:latin typeface="Söhne"/>
              </a:rPr>
              <a:t>En el Modelo:</a:t>
            </a:r>
            <a:r>
              <a:rPr lang="es-ES" sz="2200" b="0" i="0" dirty="0">
                <a:effectLst/>
                <a:latin typeface="Söhne"/>
              </a:rPr>
              <a:t> Crea métodos para agregar nuevos registros a la base de datos.</a:t>
            </a:r>
          </a:p>
          <a:p>
            <a:pPr marL="1371600" lvl="3" indent="0">
              <a:buNone/>
            </a:pPr>
            <a:r>
              <a:rPr lang="es-ES" sz="2200" b="1" i="0" dirty="0">
                <a:effectLst/>
                <a:latin typeface="Söhne"/>
              </a:rPr>
              <a:t>En el Controlador:</a:t>
            </a:r>
            <a:r>
              <a:rPr lang="es-ES" sz="2200" b="0" i="0" dirty="0">
                <a:effectLst/>
                <a:latin typeface="Söhne"/>
              </a:rPr>
              <a:t> Implementa la lógica para recopilar datos del usuario y llamar a los métodos correspondientes en el modelo.</a:t>
            </a:r>
          </a:p>
          <a:p>
            <a:pPr marL="0" indent="0" algn="l">
              <a:buNone/>
            </a:pPr>
            <a:r>
              <a:rPr lang="es-ES" b="0" i="0" dirty="0">
                <a:effectLst/>
                <a:latin typeface="Söhne"/>
              </a:rPr>
              <a:t>	3.2. Leer (</a:t>
            </a:r>
            <a:r>
              <a:rPr lang="es-ES" b="0" i="0" dirty="0" err="1">
                <a:effectLst/>
                <a:latin typeface="Söhne"/>
              </a:rPr>
              <a:t>Read</a:t>
            </a:r>
            <a:r>
              <a:rPr lang="es-ES" b="0" i="0" dirty="0">
                <a:effectLst/>
                <a:latin typeface="Söhne"/>
              </a:rPr>
              <a:t>)</a:t>
            </a:r>
          </a:p>
          <a:p>
            <a:pPr marL="1371600" lvl="3" indent="0">
              <a:buNone/>
            </a:pPr>
            <a:r>
              <a:rPr lang="es-ES" sz="2500" b="1" i="0" dirty="0">
                <a:effectLst/>
                <a:latin typeface="Söhne"/>
              </a:rPr>
              <a:t>En el Modelo:</a:t>
            </a:r>
            <a:r>
              <a:rPr lang="es-ES" sz="2500" b="0" i="0" dirty="0">
                <a:effectLst/>
                <a:latin typeface="Söhne"/>
              </a:rPr>
              <a:t> Desarrolla métodos para recuperar datos de la base de datos.</a:t>
            </a:r>
          </a:p>
          <a:p>
            <a:pPr marL="1371600" lvl="3" indent="0">
              <a:buNone/>
            </a:pPr>
            <a:r>
              <a:rPr lang="es-ES" sz="2500" b="1" i="0" dirty="0">
                <a:effectLst/>
                <a:latin typeface="Söhne"/>
              </a:rPr>
              <a:t>En la Vista:</a:t>
            </a:r>
            <a:r>
              <a:rPr lang="es-ES" sz="2500" b="0" i="0" dirty="0">
                <a:effectLst/>
                <a:latin typeface="Söhne"/>
              </a:rPr>
              <a:t> Utiliza componentes gráficos como </a:t>
            </a:r>
            <a:r>
              <a:rPr lang="es-ES" sz="2500" b="0" i="0" dirty="0" err="1">
                <a:effectLst/>
                <a:latin typeface="Söhne"/>
              </a:rPr>
              <a:t>TableView</a:t>
            </a:r>
            <a:r>
              <a:rPr lang="es-ES" sz="2500" b="0" i="0" dirty="0">
                <a:effectLst/>
                <a:latin typeface="Söhne"/>
              </a:rPr>
              <a:t> para mostrar los datos.</a:t>
            </a:r>
            <a:endParaRPr lang="es-ES" b="0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0" i="0" dirty="0">
                <a:effectLst/>
                <a:latin typeface="Söhne"/>
              </a:rPr>
              <a:t>	3.3. Actualizar (</a:t>
            </a:r>
            <a:r>
              <a:rPr lang="es-ES" b="0" i="0" dirty="0" err="1">
                <a:effectLst/>
                <a:latin typeface="Söhne"/>
              </a:rPr>
              <a:t>Update</a:t>
            </a:r>
            <a:r>
              <a:rPr lang="es-ES" b="0" i="0" dirty="0">
                <a:effectLst/>
                <a:latin typeface="Söhne"/>
              </a:rPr>
              <a:t>)</a:t>
            </a:r>
          </a:p>
          <a:p>
            <a:pPr marL="1371600" lvl="3" indent="0">
              <a:buNone/>
            </a:pPr>
            <a:r>
              <a:rPr lang="es-ES" sz="2200" b="1" i="0" dirty="0">
                <a:effectLst/>
                <a:latin typeface="Söhne"/>
              </a:rPr>
              <a:t>En el Modelo:</a:t>
            </a:r>
            <a:r>
              <a:rPr lang="es-ES" sz="2200" b="0" i="0" dirty="0">
                <a:effectLst/>
                <a:latin typeface="Söhne"/>
              </a:rPr>
              <a:t> Crea métodos para modificar registros existentes.</a:t>
            </a:r>
          </a:p>
          <a:p>
            <a:pPr marL="1371600" lvl="3" indent="0">
              <a:buNone/>
            </a:pPr>
            <a:r>
              <a:rPr lang="es-ES" sz="2200" b="1" i="0" dirty="0">
                <a:effectLst/>
                <a:latin typeface="Söhne"/>
              </a:rPr>
              <a:t>En el Controlador:</a:t>
            </a:r>
            <a:r>
              <a:rPr lang="es-ES" sz="2200" b="0" i="0" dirty="0">
                <a:effectLst/>
                <a:latin typeface="Söhne"/>
              </a:rPr>
              <a:t> Implementa la lógica para permitir al usuario actualizar la información.</a:t>
            </a:r>
          </a:p>
          <a:p>
            <a:pPr marL="0" indent="0" algn="l">
              <a:buNone/>
            </a:pPr>
            <a:r>
              <a:rPr lang="es-ES" b="0" i="0" dirty="0">
                <a:effectLst/>
                <a:latin typeface="Söhne"/>
              </a:rPr>
              <a:t>	3.4. Eliminar (</a:t>
            </a:r>
            <a:r>
              <a:rPr lang="es-ES" b="0" i="0" dirty="0" err="1">
                <a:effectLst/>
                <a:latin typeface="Söhne"/>
              </a:rPr>
              <a:t>Delete</a:t>
            </a:r>
            <a:r>
              <a:rPr lang="es-ES" b="0" i="0" dirty="0">
                <a:effectLst/>
                <a:latin typeface="Söhne"/>
              </a:rPr>
              <a:t>)</a:t>
            </a:r>
          </a:p>
          <a:p>
            <a:pPr marL="1371600" lvl="3" indent="0">
              <a:buNone/>
            </a:pPr>
            <a:r>
              <a:rPr lang="es-ES" sz="2600" b="1" i="0" dirty="0">
                <a:effectLst/>
                <a:latin typeface="Söhne"/>
              </a:rPr>
              <a:t>En el Modelo:</a:t>
            </a:r>
            <a:r>
              <a:rPr lang="es-ES" sz="2600" b="0" i="0" dirty="0">
                <a:effectLst/>
                <a:latin typeface="Söhne"/>
              </a:rPr>
              <a:t> Define métodos para eliminar registros.</a:t>
            </a:r>
          </a:p>
          <a:p>
            <a:pPr marL="1371600" lvl="3" indent="0">
              <a:buNone/>
            </a:pPr>
            <a:r>
              <a:rPr lang="es-ES" sz="2600" b="1" i="0" dirty="0">
                <a:effectLst/>
                <a:latin typeface="Söhne"/>
              </a:rPr>
              <a:t>En el Controlador:</a:t>
            </a:r>
            <a:r>
              <a:rPr lang="es-ES" sz="2600" b="0" i="0" dirty="0">
                <a:effectLst/>
                <a:latin typeface="Söhne"/>
              </a:rPr>
              <a:t> Proporciona la opción al usuario de eliminar datos, solicitando confirmación.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311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4D3ADD-F4C7-1F20-EE70-E828DBB2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Controles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 UI para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Acceso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Datos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5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0E81E-09AF-5A37-78F3-A6774D99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23826"/>
            <a:ext cx="12001500" cy="65817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En el desarrollo de aplicaciones </a:t>
            </a:r>
            <a:r>
              <a:rPr lang="es-ES" dirty="0" err="1"/>
              <a:t>JavaFX</a:t>
            </a:r>
            <a:r>
              <a:rPr lang="es-ES" dirty="0"/>
              <a:t>, la elección adecuada de controles de interfaz de usuario (UI) es crucial para facilitar el acceso a datos. Esta guía proporcionará instrucciones detalladas sobre cómo utilizar varios controles de UI en </a:t>
            </a:r>
            <a:r>
              <a:rPr lang="es-ES" dirty="0" err="1"/>
              <a:t>JavaFX</a:t>
            </a:r>
            <a:r>
              <a:rPr lang="es-ES" dirty="0"/>
              <a:t> para interactuar con bases de datos de manera eficiente.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1. Configuración del Proyecto </a:t>
            </a:r>
            <a:r>
              <a:rPr lang="es-ES" b="1" dirty="0" err="1"/>
              <a:t>JavaFX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Antes de abordar los controles de UI, asegúrate de tener un proyecto </a:t>
            </a:r>
            <a:r>
              <a:rPr lang="es-ES" dirty="0" err="1"/>
              <a:t>JavaFX</a:t>
            </a:r>
            <a:r>
              <a:rPr lang="es-ES" dirty="0"/>
              <a:t> configurado correctamente con las bibliotecas necesarias.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2. Elección de Controles de UI</a:t>
            </a:r>
          </a:p>
          <a:p>
            <a:pPr marL="0" indent="0">
              <a:buNone/>
            </a:pPr>
            <a:r>
              <a:rPr lang="es-ES" dirty="0"/>
              <a:t>Selecciona controles de UI apropiados según el tipo de datos y la interacción que planeas implementar. Ejemplos incluyen:</a:t>
            </a:r>
          </a:p>
          <a:p>
            <a:pPr marL="0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 err="1"/>
              <a:t>TextField</a:t>
            </a:r>
            <a:r>
              <a:rPr lang="es-ES" dirty="0"/>
              <a:t> y </a:t>
            </a:r>
            <a:r>
              <a:rPr lang="es-ES" dirty="0" err="1"/>
              <a:t>TextArea</a:t>
            </a:r>
            <a:r>
              <a:rPr lang="es-ES" dirty="0"/>
              <a:t>: Para entrada y visualización de texto.</a:t>
            </a:r>
          </a:p>
          <a:p>
            <a:pPr marL="457200" lvl="1" indent="0">
              <a:buNone/>
            </a:pPr>
            <a:r>
              <a:rPr lang="es-ES" dirty="0" err="1"/>
              <a:t>TableView</a:t>
            </a:r>
            <a:r>
              <a:rPr lang="es-ES" dirty="0"/>
              <a:t> y </a:t>
            </a:r>
            <a:r>
              <a:rPr lang="es-ES" dirty="0" err="1"/>
              <a:t>ListView</a:t>
            </a:r>
            <a:r>
              <a:rPr lang="es-ES" dirty="0"/>
              <a:t>: Para mostrar datos tabulares o en lista.</a:t>
            </a:r>
          </a:p>
          <a:p>
            <a:pPr marL="457200" lvl="1" indent="0">
              <a:buNone/>
            </a:pPr>
            <a:r>
              <a:rPr lang="es-ES" dirty="0"/>
              <a:t>ComboBox y </a:t>
            </a:r>
            <a:r>
              <a:rPr lang="es-ES" dirty="0" err="1"/>
              <a:t>ChoiceBox</a:t>
            </a:r>
            <a:r>
              <a:rPr lang="es-ES" dirty="0"/>
              <a:t>: Para selección de opciones desde una lista desplegable.</a:t>
            </a:r>
          </a:p>
          <a:p>
            <a:pPr marL="0" indent="0">
              <a:buNone/>
            </a:pPr>
            <a:r>
              <a:rPr lang="es-ES" b="1" dirty="0"/>
              <a:t>3. Vinculación de Datos</a:t>
            </a:r>
          </a:p>
          <a:p>
            <a:pPr marL="0" indent="0">
              <a:buNone/>
            </a:pPr>
            <a:r>
              <a:rPr lang="es-ES" dirty="0"/>
              <a:t>Implementa la vinculación de datos entre los controles de UI y el modelo de datos. Utiliza </a:t>
            </a:r>
            <a:r>
              <a:rPr lang="es-ES" dirty="0" err="1"/>
              <a:t>PropertyValue</a:t>
            </a:r>
            <a:r>
              <a:rPr lang="es-ES" dirty="0"/>
              <a:t> y </a:t>
            </a:r>
            <a:r>
              <a:rPr lang="es-ES" dirty="0" err="1"/>
              <a:t>Bindings</a:t>
            </a:r>
            <a:r>
              <a:rPr lang="es-ES" dirty="0"/>
              <a:t> para actualizar automáticamente la interfaz cuando los datos cambian.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4. Operaciones CRUD con Controles de UI</a:t>
            </a:r>
          </a:p>
          <a:p>
            <a:pPr marL="0" indent="0">
              <a:buNone/>
            </a:pPr>
            <a:r>
              <a:rPr lang="es-ES" dirty="0"/>
              <a:t>Integra los controles de UI con las operaciones CRUD. Por ejemplo:</a:t>
            </a:r>
          </a:p>
          <a:p>
            <a:pPr marL="0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 err="1"/>
              <a:t>TextField</a:t>
            </a:r>
            <a:r>
              <a:rPr lang="es-ES" dirty="0"/>
              <a:t> para Crear (</a:t>
            </a:r>
            <a:r>
              <a:rPr lang="es-ES" dirty="0" err="1"/>
              <a:t>Create</a:t>
            </a:r>
            <a:r>
              <a:rPr lang="es-ES" dirty="0"/>
              <a:t>): Recolecta nueva información.</a:t>
            </a:r>
          </a:p>
          <a:p>
            <a:pPr marL="457200" lvl="1" indent="0">
              <a:buNone/>
            </a:pPr>
            <a:r>
              <a:rPr lang="es-ES" dirty="0" err="1"/>
              <a:t>TableView</a:t>
            </a:r>
            <a:r>
              <a:rPr lang="es-ES" dirty="0"/>
              <a:t> para Leer (</a:t>
            </a:r>
            <a:r>
              <a:rPr lang="es-ES" dirty="0" err="1"/>
              <a:t>Read</a:t>
            </a:r>
            <a:r>
              <a:rPr lang="es-ES" dirty="0"/>
              <a:t>): Muestra datos recuperados.</a:t>
            </a:r>
          </a:p>
          <a:p>
            <a:pPr marL="457200" lvl="1" indent="0">
              <a:buNone/>
            </a:pPr>
            <a:r>
              <a:rPr lang="es-ES" dirty="0"/>
              <a:t>ComboBox para Actualizar (</a:t>
            </a:r>
            <a:r>
              <a:rPr lang="es-ES" dirty="0" err="1"/>
              <a:t>Update</a:t>
            </a:r>
            <a:r>
              <a:rPr lang="es-ES" dirty="0"/>
              <a:t>): Facilita la selección de registros a modificar.</a:t>
            </a:r>
          </a:p>
          <a:p>
            <a:pPr marL="457200" lvl="1" indent="0">
              <a:buNone/>
            </a:pPr>
            <a:r>
              <a:rPr lang="es-ES" dirty="0" err="1"/>
              <a:t>Button</a:t>
            </a:r>
            <a:r>
              <a:rPr lang="es-ES" dirty="0"/>
              <a:t> y </a:t>
            </a:r>
            <a:r>
              <a:rPr lang="es-ES" dirty="0" err="1"/>
              <a:t>Confirm</a:t>
            </a:r>
            <a:r>
              <a:rPr lang="es-ES" dirty="0"/>
              <a:t> </a:t>
            </a:r>
            <a:r>
              <a:rPr lang="es-ES" dirty="0" err="1"/>
              <a:t>Dialog</a:t>
            </a:r>
            <a:r>
              <a:rPr lang="es-ES" dirty="0"/>
              <a:t> para Eliminar (</a:t>
            </a:r>
            <a:r>
              <a:rPr lang="es-ES" dirty="0" err="1"/>
              <a:t>Delete</a:t>
            </a:r>
            <a:r>
              <a:rPr lang="es-ES" dirty="0"/>
              <a:t>): Proporciona opciones de eliminación.</a:t>
            </a:r>
          </a:p>
        </p:txBody>
      </p:sp>
    </p:spTree>
    <p:extLst>
      <p:ext uri="{BB962C8B-B14F-4D97-AF65-F5344CB8AC3E}">
        <p14:creationId xmlns:p14="http://schemas.microsoft.com/office/powerpoint/2010/main" val="387895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4288</Words>
  <Application>Microsoft Office PowerPoint</Application>
  <PresentationFormat>Panorámica</PresentationFormat>
  <Paragraphs>563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Söhne</vt:lpstr>
      <vt:lpstr>Tema de Office</vt:lpstr>
      <vt:lpstr>Unidad 6: Acceso a Datos en JavaFX</vt:lpstr>
      <vt:lpstr>índice</vt:lpstr>
      <vt:lpstr> Conexión a una Base de Datos en JavaFX </vt:lpstr>
      <vt:lpstr>Presentación de PowerPoint</vt:lpstr>
      <vt:lpstr>Ejemplo</vt:lpstr>
      <vt:lpstr>Operaciones CRUD en JavaFX </vt:lpstr>
      <vt:lpstr>Presentación de PowerPoint</vt:lpstr>
      <vt:lpstr>Controles de UI para Acceso a Datos </vt:lpstr>
      <vt:lpstr>Presentación de PowerPoint</vt:lpstr>
      <vt:lpstr>PropertyValue y Bindings</vt:lpstr>
      <vt:lpstr>EJEMPLOS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Manejo de Excepciones y Transacciones </vt:lpstr>
      <vt:lpstr>Manejo de Excepciones </vt:lpstr>
      <vt:lpstr>Usar un logger</vt:lpstr>
      <vt:lpstr>Manejo de Transacciones </vt:lpstr>
      <vt:lpstr>Rollback en las transacciones</vt:lpstr>
      <vt:lpstr>Manejo de Transacciones con JavaFX Service:</vt:lpstr>
      <vt:lpstr>JavaFX y Hibernate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Recursos Adicionales 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6: Acceso a Datos en JavaFX</dc:title>
  <dc:creator>Alberto Ruiz</dc:creator>
  <cp:lastModifiedBy>Alberto Ruiz</cp:lastModifiedBy>
  <cp:revision>1</cp:revision>
  <dcterms:created xsi:type="dcterms:W3CDTF">2024-01-02T09:19:08Z</dcterms:created>
  <dcterms:modified xsi:type="dcterms:W3CDTF">2024-01-02T12:11:01Z</dcterms:modified>
</cp:coreProperties>
</file>