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5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36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60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7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02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8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53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1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3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4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0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7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876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0BEE1-8954-3E7C-CED2-CDA71B1BA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8CA5E-34E3-DFD8-39FB-017D70E93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Imagen a color de Goku llevando una gorra de Venom. En el dibujo se ve a Goku rompiendo un ordenador que tiene en la pantalla el nombre de &quot;odoo&quot;">
            <a:extLst>
              <a:ext uri="{FF2B5EF4-FFF2-40B4-BE49-F238E27FC236}">
                <a16:creationId xmlns:a16="http://schemas.microsoft.com/office/drawing/2014/main" id="{BB6BEDFB-7B0D-0160-F4EC-5A97FEF2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974" y="-2538920"/>
            <a:ext cx="12692974" cy="126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655BE-C93C-D4AA-06F0-43D78AA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MODIFICAR CAMPOS EN ODOO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B7E49-F58F-E1AD-511B-67167858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11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48BB6E-0D01-D90B-EDE0-63695BD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1. VAMOS A MODIFICAR EL CAMPO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1CFDB-BF04-F2B9-2CE1-D62D045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/>
              <a:t>Necesitamos tener instalado el módulo de fabricación.</a:t>
            </a:r>
          </a:p>
          <a:p>
            <a:r>
              <a:rPr lang="es-ES" sz="2000"/>
              <a:t>Una vez este instalado vamos a la ruta: Ajustes/técnico/estructura de base de datos/modelos</a:t>
            </a:r>
          </a:p>
          <a:p>
            <a:endParaRPr lang="es-ES" sz="2000"/>
          </a:p>
        </p:txBody>
      </p:sp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C944E70-DBD3-5962-A4E3-240ED1BCE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9689"/>
            <a:ext cx="5456279" cy="29736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71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000D-0402-8232-D628-07BB3AA0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CREAR MODULOS/ADDONS EN ODOO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C8953-CC2A-86D1-E0F8-19E9ECEE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FC2B-2E3B-7E15-683B-2B897D7B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3748"/>
            <a:ext cx="10609600" cy="840629"/>
          </a:xfrm>
        </p:spPr>
        <p:txBody>
          <a:bodyPr>
            <a:normAutofit/>
          </a:bodyPr>
          <a:lstStyle/>
          <a:p>
            <a:r>
              <a:rPr lang="es-ES" sz="3200" dirty="0"/>
              <a:t>1. Añadir un nuevo directorio a nuestros </a:t>
            </a:r>
            <a:r>
              <a:rPr lang="es-ES" sz="3200" dirty="0" err="1"/>
              <a:t>addons</a:t>
            </a:r>
            <a:endParaRPr lang="es-E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2BE38-9B7C-E263-C1D0-DEF0B8A8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4378"/>
            <a:ext cx="9905999" cy="3717573"/>
          </a:xfrm>
        </p:spPr>
        <p:txBody>
          <a:bodyPr/>
          <a:lstStyle/>
          <a:p>
            <a:r>
              <a:rPr lang="es-ES" dirty="0"/>
              <a:t>Abrimos la terminal y buscamos el directorio del archivo odoo14.conf.</a:t>
            </a:r>
          </a:p>
          <a:p>
            <a:r>
              <a:rPr lang="es-ES" dirty="0"/>
              <a:t>En mi caso la ruta es: /</a:t>
            </a:r>
            <a:r>
              <a:rPr lang="es-ES" dirty="0" err="1"/>
              <a:t>opt</a:t>
            </a:r>
            <a:r>
              <a:rPr lang="es-ES" dirty="0"/>
              <a:t>/odoo14/</a:t>
            </a:r>
            <a:r>
              <a:rPr lang="es-ES" dirty="0" err="1"/>
              <a:t>config</a:t>
            </a:r>
            <a:endParaRPr lang="es-ES" dirty="0"/>
          </a:p>
          <a:p>
            <a:r>
              <a:rPr lang="es-ES" dirty="0"/>
              <a:t>Con “sudo nano odoo14.conf” Abrimos el archivo de configuración de </a:t>
            </a:r>
            <a:r>
              <a:rPr lang="es-ES" dirty="0" err="1"/>
              <a:t>Odoo</a:t>
            </a:r>
            <a:r>
              <a:rPr lang="es-ES" dirty="0"/>
              <a:t>.</a:t>
            </a:r>
          </a:p>
          <a:p>
            <a:r>
              <a:rPr lang="es-ES" dirty="0" err="1"/>
              <a:t>Addons_path</a:t>
            </a:r>
            <a:r>
              <a:rPr lang="es-ES" dirty="0"/>
              <a:t> nos muestra los directorios donde se almacenan los módulos, añadimos aquí nuestra carpeta donde crearemos nuestros módulos.</a:t>
            </a:r>
          </a:p>
          <a:p>
            <a:r>
              <a:rPr lang="es-ES" dirty="0"/>
              <a:t>Es recomendable guardar nuestros </a:t>
            </a:r>
            <a:r>
              <a:rPr lang="es-ES" dirty="0" err="1"/>
              <a:t>addons</a:t>
            </a:r>
            <a:r>
              <a:rPr lang="es-ES" dirty="0"/>
              <a:t> en un nuevo directorio por si necesitamos reinstalar los </a:t>
            </a:r>
            <a:r>
              <a:rPr lang="es-ES" dirty="0" err="1"/>
              <a:t>addons</a:t>
            </a:r>
            <a:r>
              <a:rPr lang="es-ES" dirty="0"/>
              <a:t> por defecto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E84C9A-48A3-7255-CC2E-9674739B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72" y="4831951"/>
            <a:ext cx="8051878" cy="18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7A8C8-26AF-4FE3-712D-F92F4B88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5489"/>
          </a:xfrm>
        </p:spPr>
        <p:txBody>
          <a:bodyPr/>
          <a:lstStyle/>
          <a:p>
            <a:r>
              <a:rPr lang="es-ES" dirty="0"/>
              <a:t>2. Ver los módulos de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CBAC0-0F13-AACD-6CFE-7CAE8234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4007"/>
            <a:ext cx="9905999" cy="4277194"/>
          </a:xfrm>
        </p:spPr>
        <p:txBody>
          <a:bodyPr/>
          <a:lstStyle/>
          <a:p>
            <a:r>
              <a:rPr lang="es-ES" dirty="0"/>
              <a:t>Nos dirigimos al directorio donde </a:t>
            </a:r>
            <a:r>
              <a:rPr lang="es-ES" dirty="0" err="1"/>
              <a:t>Odoo</a:t>
            </a:r>
            <a:r>
              <a:rPr lang="es-ES" dirty="0"/>
              <a:t> almacena sus módulos por defecto </a:t>
            </a:r>
            <a:br>
              <a:rPr lang="es-ES" dirty="0"/>
            </a:br>
            <a:r>
              <a:rPr lang="es-ES" dirty="0"/>
              <a:t>cd </a:t>
            </a:r>
            <a:r>
              <a:rPr lang="es-ES" dirty="0" err="1"/>
              <a:t>opt</a:t>
            </a:r>
            <a:r>
              <a:rPr lang="es-ES" dirty="0"/>
              <a:t>/odoo14/14.0/</a:t>
            </a:r>
            <a:r>
              <a:rPr lang="es-ES" dirty="0" err="1"/>
              <a:t>odoo</a:t>
            </a:r>
            <a:r>
              <a:rPr lang="es-ES" dirty="0"/>
              <a:t>/</a:t>
            </a:r>
            <a:r>
              <a:rPr lang="es-ES" dirty="0" err="1"/>
              <a:t>addons</a:t>
            </a:r>
            <a:br>
              <a:rPr lang="es-ES" dirty="0"/>
            </a:br>
            <a:r>
              <a:rPr lang="es-ES" dirty="0"/>
              <a:t> y los listamos con el comando </a:t>
            </a:r>
            <a:r>
              <a:rPr lang="es-ES" dirty="0" err="1"/>
              <a:t>ls</a:t>
            </a:r>
            <a:endParaRPr lang="es-ES" dirty="0"/>
          </a:p>
          <a:p>
            <a:r>
              <a:rPr lang="es-ES" dirty="0"/>
              <a:t>Entre los distintos módulos puede ver los módulos de compras</a:t>
            </a:r>
          </a:p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DDF4DD-EBC9-6676-D3F5-9CC7C12A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609976"/>
            <a:ext cx="103917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C866A-EDEA-C8A5-CDC5-6F504B04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90954" cy="1478570"/>
          </a:xfrm>
        </p:spPr>
        <p:txBody>
          <a:bodyPr/>
          <a:lstStyle/>
          <a:p>
            <a:r>
              <a:rPr lang="es-ES" dirty="0"/>
              <a:t>3. Creo un módulo con el comando </a:t>
            </a:r>
            <a:r>
              <a:rPr lang="es-ES" dirty="0" err="1"/>
              <a:t>scaffold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4D802-77D2-2F87-CE5E-3F3E0386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3908"/>
            <a:ext cx="10296083" cy="3537679"/>
          </a:xfrm>
        </p:spPr>
        <p:txBody>
          <a:bodyPr/>
          <a:lstStyle/>
          <a:p>
            <a:r>
              <a:rPr lang="es-ES" dirty="0"/>
              <a:t>1. En el directorio donde se encuentre el archivo “</a:t>
            </a:r>
            <a:r>
              <a:rPr lang="es-ES" dirty="0" err="1"/>
              <a:t>odoo-bin</a:t>
            </a:r>
            <a:r>
              <a:rPr lang="es-ES" dirty="0"/>
              <a:t>” escribimos la siguiente secuencia:</a:t>
            </a:r>
            <a:br>
              <a:rPr lang="es-ES" dirty="0"/>
            </a:br>
            <a:r>
              <a:rPr lang="es-ES" dirty="0"/>
              <a:t>./</a:t>
            </a:r>
            <a:r>
              <a:rPr lang="es-ES" dirty="0" err="1"/>
              <a:t>odoo-bin</a:t>
            </a:r>
            <a:r>
              <a:rPr lang="es-ES" dirty="0"/>
              <a:t> </a:t>
            </a:r>
            <a:r>
              <a:rPr lang="es-ES" dirty="0" err="1"/>
              <a:t>scaffold</a:t>
            </a:r>
            <a:r>
              <a:rPr lang="es-ES" dirty="0"/>
              <a:t> “</a:t>
            </a:r>
            <a:r>
              <a:rPr lang="es-ES" dirty="0" err="1"/>
              <a:t>nombre_de_vuestro_modulo</a:t>
            </a:r>
            <a:r>
              <a:rPr lang="es-ES" dirty="0"/>
              <a:t>” “ruta de vuestros </a:t>
            </a:r>
            <a:r>
              <a:rPr lang="es-ES" dirty="0" err="1"/>
              <a:t>addons</a:t>
            </a:r>
            <a:r>
              <a:rPr lang="es-ES" dirty="0"/>
              <a:t>”</a:t>
            </a:r>
            <a:br>
              <a:rPr lang="es-ES" dirty="0"/>
            </a:br>
            <a:r>
              <a:rPr lang="es-ES" dirty="0"/>
              <a:t>./</a:t>
            </a:r>
            <a:r>
              <a:rPr lang="es-ES" dirty="0" err="1"/>
              <a:t>odoo-bin</a:t>
            </a:r>
            <a:r>
              <a:rPr lang="es-ES" dirty="0"/>
              <a:t> </a:t>
            </a:r>
            <a:r>
              <a:rPr lang="es-ES" dirty="0" err="1"/>
              <a:t>scaffold</a:t>
            </a:r>
            <a:r>
              <a:rPr lang="es-ES" dirty="0"/>
              <a:t> </a:t>
            </a:r>
            <a:r>
              <a:rPr lang="es-ES" dirty="0" err="1"/>
              <a:t>primer_modulo</a:t>
            </a:r>
            <a:r>
              <a:rPr lang="es-ES" dirty="0"/>
              <a:t> </a:t>
            </a:r>
            <a:r>
              <a:rPr lang="es-ES" dirty="0" err="1"/>
              <a:t>cenec_addons</a:t>
            </a:r>
            <a:endParaRPr lang="es-ES" dirty="0"/>
          </a:p>
          <a:p>
            <a:r>
              <a:rPr lang="es-ES" dirty="0"/>
              <a:t>Si nos aparece un error escribimos: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PyPDF2 y volvemos a ejecutar la línea anterior. Hecho esto ya deberíamos tener nuestro módulo creado.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460C05-2DB7-3941-505C-E2E4D72D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70" y="5201587"/>
            <a:ext cx="9014859" cy="10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5AF2-F230-B4B2-0C68-589EDCBD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Comprobamos que nuestro módulo se ha creado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3CD6A-E443-44E3-4807-FC723A0A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Puedo navegar por la terminal y buscarlo directamente en el directorio.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A53458-B959-6518-5B94-1D56B2BE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8" y="2819009"/>
            <a:ext cx="8239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8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8008-2A6D-14FC-8900-79D08DE8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610876" cy="865508"/>
          </a:xfrm>
        </p:spPr>
        <p:txBody>
          <a:bodyPr>
            <a:normAutofit/>
          </a:bodyPr>
          <a:lstStyle/>
          <a:p>
            <a:r>
              <a:rPr lang="es-ES" dirty="0"/>
              <a:t>5. activamos MODO DESARROLLADOR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F0ED2-F68D-3F41-7E20-15F5D05C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4125"/>
            <a:ext cx="9905999" cy="4457076"/>
          </a:xfrm>
        </p:spPr>
        <p:txBody>
          <a:bodyPr/>
          <a:lstStyle/>
          <a:p>
            <a:r>
              <a:rPr lang="es-ES" dirty="0"/>
              <a:t>Para ello, ejecutamos desde </a:t>
            </a:r>
            <a:r>
              <a:rPr lang="es-ES" dirty="0" err="1"/>
              <a:t>PyCharm</a:t>
            </a:r>
            <a:r>
              <a:rPr lang="es-ES" dirty="0"/>
              <a:t> el archivo odoo14.conf (lo que </a:t>
            </a:r>
            <a:r>
              <a:rPr lang="es-ES" dirty="0" err="1"/>
              <a:t>hicimo</a:t>
            </a:r>
            <a:r>
              <a:rPr lang="es-ES" dirty="0"/>
              <a:t> la clase anterior)</a:t>
            </a:r>
          </a:p>
          <a:p>
            <a:r>
              <a:rPr lang="es-ES" dirty="0"/>
              <a:t>En el navegador entramos a </a:t>
            </a:r>
            <a:r>
              <a:rPr lang="es-ES" dirty="0" err="1"/>
              <a:t>Odoo</a:t>
            </a:r>
            <a:r>
              <a:rPr lang="es-ES" dirty="0"/>
              <a:t>: localhost:8069</a:t>
            </a:r>
          </a:p>
          <a:p>
            <a:r>
              <a:rPr lang="es-ES" dirty="0"/>
              <a:t>En la tienda buscamos el complemento </a:t>
            </a:r>
            <a:r>
              <a:rPr lang="es-ES" dirty="0" err="1"/>
              <a:t>Odoo</a:t>
            </a:r>
            <a:r>
              <a:rPr lang="es-ES" dirty="0"/>
              <a:t> </a:t>
            </a:r>
            <a:r>
              <a:rPr lang="es-ES" dirty="0" err="1"/>
              <a:t>debug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F2EF20-4C11-E657-F992-07FC7855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8" y="3430233"/>
            <a:ext cx="7248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9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DC5CA-C578-34D7-3CDF-3160C033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20538"/>
          </a:xfrm>
        </p:spPr>
        <p:txBody>
          <a:bodyPr/>
          <a:lstStyle/>
          <a:p>
            <a:r>
              <a:rPr lang="es-ES" dirty="0"/>
              <a:t>6. Refrescar </a:t>
            </a:r>
            <a:r>
              <a:rPr lang="es-ES" dirty="0" err="1"/>
              <a:t>odoo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5690F-5EB8-4D41-8F93-C971D621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439056"/>
            <a:ext cx="10522755" cy="4352145"/>
          </a:xfrm>
        </p:spPr>
        <p:txBody>
          <a:bodyPr/>
          <a:lstStyle/>
          <a:p>
            <a:r>
              <a:rPr lang="es-ES" dirty="0"/>
              <a:t>Ahora nos aparece la opción “Actualizar lista de aplicaciones” y clicamos en ella.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no aparecen nuestros módulos, cerramos </a:t>
            </a:r>
            <a:r>
              <a:rPr lang="es-ES" dirty="0" err="1"/>
              <a:t>Odoo</a:t>
            </a:r>
            <a:r>
              <a:rPr lang="es-ES" dirty="0"/>
              <a:t> en el navegador, paramos </a:t>
            </a:r>
            <a:r>
              <a:rPr lang="es-ES" dirty="0" err="1"/>
              <a:t>Odoo</a:t>
            </a:r>
            <a:r>
              <a:rPr lang="es-ES" dirty="0"/>
              <a:t> desde </a:t>
            </a:r>
            <a:r>
              <a:rPr lang="es-ES" dirty="0" err="1"/>
              <a:t>PyCharm</a:t>
            </a:r>
            <a:r>
              <a:rPr lang="es-ES" dirty="0"/>
              <a:t> y ejecutamos la siguiente línea:</a:t>
            </a:r>
            <a:br>
              <a:rPr lang="es-ES" dirty="0"/>
            </a:br>
            <a:r>
              <a:rPr lang="es-ES" dirty="0"/>
              <a:t>./</a:t>
            </a:r>
            <a:r>
              <a:rPr lang="es-ES" dirty="0" err="1"/>
              <a:t>odoo-bin</a:t>
            </a:r>
            <a:r>
              <a:rPr lang="es-ES" dirty="0"/>
              <a:t> –c /</a:t>
            </a:r>
            <a:r>
              <a:rPr lang="es-ES" dirty="0" err="1"/>
              <a:t>opt</a:t>
            </a:r>
            <a:r>
              <a:rPr lang="es-ES" dirty="0"/>
              <a:t>/odoo14/</a:t>
            </a:r>
            <a:r>
              <a:rPr lang="es-ES" dirty="0" err="1"/>
              <a:t>config</a:t>
            </a:r>
            <a:r>
              <a:rPr lang="es-ES" dirty="0"/>
              <a:t>/odoo14.conf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1DF497-9924-A3D7-7950-6D2AD965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93" y="2082774"/>
            <a:ext cx="8096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A4348-C215-565D-9AF7-D9AE1E2E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Por fin nuestro módulo aparece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738455-A916-31C3-383D-AEDE8A57D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691606"/>
            <a:ext cx="8124825" cy="2657475"/>
          </a:xfrm>
        </p:spPr>
      </p:pic>
    </p:spTree>
    <p:extLst>
      <p:ext uri="{BB962C8B-B14F-4D97-AF65-F5344CB8AC3E}">
        <p14:creationId xmlns:p14="http://schemas.microsoft.com/office/powerpoint/2010/main" val="3020971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</TotalTime>
  <Words>396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Presentación de PowerPoint</vt:lpstr>
      <vt:lpstr>1. CREAR MODULOS/ADDONS EN ODOO</vt:lpstr>
      <vt:lpstr>1. Añadir un nuevo directorio a nuestros addons</vt:lpstr>
      <vt:lpstr>2. Ver los módulos de odoo</vt:lpstr>
      <vt:lpstr>3. Creo un módulo con el comando scaffold</vt:lpstr>
      <vt:lpstr>4. Comprobamos que nuestro módulo se ha creado</vt:lpstr>
      <vt:lpstr>5. activamos MODO DESARROLLADOR</vt:lpstr>
      <vt:lpstr>6. Refrescar odoo </vt:lpstr>
      <vt:lpstr>7. Por fin nuestro módulo aparece</vt:lpstr>
      <vt:lpstr>2. MODIFICAR CAMPOS EN ODOO</vt:lpstr>
      <vt:lpstr>1. VAMOS A MODIFICAR EL CAMPO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gabi RR</dc:creator>
  <cp:lastModifiedBy>gabi RR</cp:lastModifiedBy>
  <cp:revision>4</cp:revision>
  <dcterms:created xsi:type="dcterms:W3CDTF">2024-01-16T18:11:49Z</dcterms:created>
  <dcterms:modified xsi:type="dcterms:W3CDTF">2024-01-16T20:10:47Z</dcterms:modified>
</cp:coreProperties>
</file>