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D90061C-7E18-4B66-86C7-57903802F072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24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26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847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3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105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16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09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499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74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20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47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86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54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59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88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47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1C-7E18-4B66-86C7-57903802F072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58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061C-7E18-4B66-86C7-57903802F072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6122-5485-4CE7-A25F-93F210837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855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A046-4AA1-4C05-741C-42EA5590B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3. PROGRAMACIÓN DE COMUNICACIONES EN RED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09A834-B077-B477-1909-D0EC53CBF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Gabi rodríguez</a:t>
            </a:r>
          </a:p>
          <a:p>
            <a:r>
              <a:rPr lang="es-ES" dirty="0"/>
              <a:t>2º </a:t>
            </a:r>
            <a:r>
              <a:rPr lang="es-ES" dirty="0" err="1"/>
              <a:t>dam</a:t>
            </a:r>
            <a:endParaRPr lang="es-ES" dirty="0"/>
          </a:p>
          <a:p>
            <a:r>
              <a:rPr lang="es-ES" dirty="0" err="1"/>
              <a:t>psp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79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A2C6D-6AF0-650A-3DBB-26F549F6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none" dirty="0"/>
              <a:t>Métodos importantes de la clase URL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09DFDB4-95FE-6EA5-C8FC-EEF88B724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537516"/>
              </p:ext>
            </p:extLst>
          </p:nvPr>
        </p:nvGraphicFramePr>
        <p:xfrm>
          <a:off x="1141412" y="2249488"/>
          <a:ext cx="9905998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4220204075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1133668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getProtocol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protocolo de la </a:t>
                      </a:r>
                      <a:r>
                        <a:rPr lang="es-ES" dirty="0" err="1"/>
                        <a:t>url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6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getHost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nombre de la máquina.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92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getDefaultPort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puerto asociado por defecto de la </a:t>
                      </a:r>
                      <a:r>
                        <a:rPr lang="es-ES" dirty="0" err="1"/>
                        <a:t>url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getPort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número de puerto de la </a:t>
                      </a:r>
                      <a:r>
                        <a:rPr lang="es-ES" dirty="0" err="1"/>
                        <a:t>url</a:t>
                      </a:r>
                      <a:r>
                        <a:rPr lang="es-ES" dirty="0"/>
                        <a:t>. Si no se indica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3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getPath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directorio de la </a:t>
                      </a:r>
                      <a:r>
                        <a:rPr lang="es-ES" dirty="0" err="1"/>
                        <a:t>url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0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getQuery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Devuelve la cadena que se envía a una página para ser procesada (lo que va después de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19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getFile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Concatena el valor del </a:t>
                      </a:r>
                      <a:r>
                        <a:rPr lang="es-ES" dirty="0" err="1"/>
                        <a:t>path</a:t>
                      </a:r>
                      <a:r>
                        <a:rPr lang="es-ES" dirty="0"/>
                        <a:t> con el del </a:t>
                      </a:r>
                      <a:r>
                        <a:rPr lang="es-ES" dirty="0" err="1"/>
                        <a:t>query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getQuery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Obtiene la autoridad de la </a:t>
                      </a:r>
                      <a:r>
                        <a:rPr lang="es-ES" dirty="0" err="1"/>
                        <a:t>url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03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574B991-7BAE-88CD-7606-681E4976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95" y="0"/>
            <a:ext cx="9017945" cy="68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8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9DDF9-85DB-286C-1C2E-8C080593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Duración: 20 minutos.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C34C43A-0FFA-C9A2-F969-2760A6F2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>
            <a:normAutofit fontScale="90000"/>
          </a:bodyPr>
          <a:lstStyle/>
          <a:p>
            <a:r>
              <a:rPr lang="es-ES" cap="none" dirty="0"/>
              <a:t>Realiza un programa Java que admita desde la línea de comandos una </a:t>
            </a:r>
            <a:r>
              <a:rPr lang="es-ES" cap="none" dirty="0" err="1"/>
              <a:t>url</a:t>
            </a:r>
            <a:r>
              <a:rPr lang="es-ES" cap="none" dirty="0"/>
              <a:t> y visualice información sobre ella.</a:t>
            </a:r>
          </a:p>
        </p:txBody>
      </p:sp>
    </p:spTree>
    <p:extLst>
      <p:ext uri="{BB962C8B-B14F-4D97-AF65-F5344CB8AC3E}">
        <p14:creationId xmlns:p14="http://schemas.microsoft.com/office/powerpoint/2010/main" val="235266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50A2C-4C2C-493E-5B28-5FAC8AC0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3.2 sockets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B6FB06-BD31-A35B-E0C1-7E828A77F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protocolos TCP y UDP utilizan la </a:t>
            </a:r>
            <a:r>
              <a:rPr lang="es-ES" dirty="0" err="1"/>
              <a:t>abstración</a:t>
            </a:r>
            <a:r>
              <a:rPr lang="es-ES" dirty="0"/>
              <a:t> de sockets para proporcionar los puntos extremos de la comunicación entre aplicaciones o procesos. </a:t>
            </a:r>
          </a:p>
          <a:p>
            <a:r>
              <a:rPr lang="es-ES" dirty="0"/>
              <a:t>La comunicación entre procesos consiste en la transmisión de un mensaje entre un conector de un proceso y un conector de otro proceso, a este conector es a lo que llamamos socket.</a:t>
            </a:r>
          </a:p>
        </p:txBody>
      </p:sp>
    </p:spTree>
    <p:extLst>
      <p:ext uri="{BB962C8B-B14F-4D97-AF65-F5344CB8AC3E}">
        <p14:creationId xmlns:p14="http://schemas.microsoft.com/office/powerpoint/2010/main" val="276376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7FAF7-F920-9FFD-9F34-39DC5C35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 Clases java para comunicaciones en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503ED-FB52-F421-D2E1-7C9AF212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Java dispone de clases para establecer conexiones, crear servidores, enviar y recibir datos, y para el resto de operaciones utilizadas en las comunicaciones a través de redes de ordenadores.</a:t>
            </a:r>
          </a:p>
          <a:p>
            <a:r>
              <a:rPr lang="es-ES" dirty="0"/>
              <a:t>Además, el uso de hilos, que se trataron en el capítulo anterior, nos va a permitir la manipulación simultanea de múltiples conexiones.</a:t>
            </a:r>
          </a:p>
        </p:txBody>
      </p:sp>
    </p:spTree>
    <p:extLst>
      <p:ext uri="{BB962C8B-B14F-4D97-AF65-F5344CB8AC3E}">
        <p14:creationId xmlns:p14="http://schemas.microsoft.com/office/powerpoint/2010/main" val="21630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46254-43CF-C338-3E3A-E2519D08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none" dirty="0"/>
              <a:t>3.1.1 La clase </a:t>
            </a:r>
            <a:r>
              <a:rPr lang="es-ES" cap="none" dirty="0" err="1"/>
              <a:t>InetAddress</a:t>
            </a:r>
            <a:endParaRPr lang="es-ES" cap="non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99A6C-32B9-BAAC-FF83-CEABD5023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7840"/>
            <a:ext cx="9905999" cy="4678680"/>
          </a:xfrm>
        </p:spPr>
        <p:txBody>
          <a:bodyPr/>
          <a:lstStyle/>
          <a:p>
            <a:r>
              <a:rPr lang="es-ES" dirty="0"/>
              <a:t>Nos ayuda a trabajar con direcciones de internet y nombres de host, permitiendo convertirse entre sí y obtener información útil sobre conexiones en red.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989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AAFFB-3711-CDD8-81B4-A08458E9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8842"/>
          </a:xfrm>
        </p:spPr>
        <p:txBody>
          <a:bodyPr/>
          <a:lstStyle/>
          <a:p>
            <a:r>
              <a:rPr lang="es-ES" cap="none" dirty="0"/>
              <a:t>Métodos importantes de la clase </a:t>
            </a:r>
            <a:r>
              <a:rPr lang="es-ES" cap="none" dirty="0" err="1"/>
              <a:t>InetAddress</a:t>
            </a:r>
            <a:endParaRPr lang="es-ES" cap="none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EF3705A-174E-E18D-BD5D-D3927A3B5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532023"/>
              </p:ext>
            </p:extLst>
          </p:nvPr>
        </p:nvGraphicFramePr>
        <p:xfrm>
          <a:off x="1141413" y="2249488"/>
          <a:ext cx="9906000" cy="3831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51860304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596604106"/>
                    </a:ext>
                  </a:extLst>
                </a:gridCol>
              </a:tblGrid>
              <a:tr h="569619">
                <a:tc>
                  <a:txBody>
                    <a:bodyPr/>
                    <a:lstStyle/>
                    <a:p>
                      <a:r>
                        <a:rPr lang="es-ES" dirty="0"/>
                        <a:t>MÉTODOS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68382"/>
                  </a:ext>
                </a:extLst>
              </a:tr>
              <a:tr h="569619">
                <a:tc>
                  <a:txBody>
                    <a:bodyPr/>
                    <a:lstStyle/>
                    <a:p>
                      <a:r>
                        <a:rPr lang="es-ES" dirty="0" err="1"/>
                        <a:t>InetAddress.getLocalHost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la dirección local de la máquina.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877752"/>
                  </a:ext>
                </a:extLst>
              </a:tr>
              <a:tr h="983178">
                <a:tc>
                  <a:txBody>
                    <a:bodyPr/>
                    <a:lstStyle/>
                    <a:p>
                      <a:r>
                        <a:rPr lang="es-ES" dirty="0" err="1"/>
                        <a:t>InetAddress.getByName</a:t>
                      </a:r>
                      <a:r>
                        <a:rPr lang="es-ES" dirty="0"/>
                        <a:t>(</a:t>
                      </a:r>
                      <a:r>
                        <a:rPr lang="es-ES" dirty="0" err="1"/>
                        <a:t>String</a:t>
                      </a:r>
                      <a:r>
                        <a:rPr lang="es-ES" dirty="0"/>
                        <a:t> host)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la IP de la máquina al introducirle el parámetro nombre de la máquina, dominio o IP.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6322"/>
                  </a:ext>
                </a:extLst>
              </a:tr>
              <a:tr h="569619">
                <a:tc>
                  <a:txBody>
                    <a:bodyPr/>
                    <a:lstStyle/>
                    <a:p>
                      <a:r>
                        <a:rPr lang="es-ES" dirty="0" err="1"/>
                        <a:t>getHostAddress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la IP del host.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73650"/>
                  </a:ext>
                </a:extLst>
              </a:tr>
              <a:tr h="569619">
                <a:tc>
                  <a:txBody>
                    <a:bodyPr/>
                    <a:lstStyle/>
                    <a:p>
                      <a:r>
                        <a:rPr lang="es-ES" dirty="0" err="1"/>
                        <a:t>getHostName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nombre del host.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32593"/>
                  </a:ext>
                </a:extLst>
              </a:tr>
              <a:tr h="569619">
                <a:tc>
                  <a:txBody>
                    <a:bodyPr/>
                    <a:lstStyle/>
                    <a:p>
                      <a:r>
                        <a:rPr lang="es-ES" dirty="0" err="1"/>
                        <a:t>getCanonicalHostName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nombre canónico completo.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05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79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29444-C58A-F0D1-808E-C05120051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42900"/>
            <a:ext cx="9905999" cy="5905500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java.net.*;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PruebaInetAddress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Creo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una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variable </a:t>
            </a:r>
            <a:r>
              <a:rPr lang="es-ES" sz="1800" u="sng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que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almacenará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la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dirección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de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la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máquina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local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InetAddress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"==========================================="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"SALIDA PARA LOCALHOST: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try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//LOCALHOST.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Almaceno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el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de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mi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máquina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local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dir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InetAddress.</a:t>
            </a:r>
            <a:r>
              <a:rPr lang="es-E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getLocalHost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s-E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pruebaMetodos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UnknownHostException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.printStackTrace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pruebaMetodos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InetAddress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tMetodo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getLocalHost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():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Usamos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los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métodos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vistos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tMetodo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getHostName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():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.getHostName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tMetodo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getHostAddress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():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.getHostAddress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tMetodo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getCanonicalHostName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():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.getCanonicalHostName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987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BE2C842-F6E4-1637-87F8-B1BD5C64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40" y="0"/>
            <a:ext cx="7934960" cy="49391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528C3E-89DE-1E7F-1E09-BCD7EFFBC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880" y="5082222"/>
            <a:ext cx="47244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1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4B07C-4257-26EC-1D2F-BAAE36D1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15867" cy="1478570"/>
          </a:xfrm>
        </p:spPr>
        <p:txBody>
          <a:bodyPr>
            <a:normAutofit/>
          </a:bodyPr>
          <a:lstStyle/>
          <a:p>
            <a:r>
              <a:rPr lang="es-ES" cap="none" dirty="0"/>
              <a:t>Utiliza el método </a:t>
            </a:r>
            <a:r>
              <a:rPr lang="es-ES" cap="none" dirty="0" err="1"/>
              <a:t>InetAddress.getByName</a:t>
            </a:r>
            <a:r>
              <a:rPr lang="es-ES" cap="none" dirty="0"/>
              <a:t>(</a:t>
            </a:r>
            <a:r>
              <a:rPr lang="es-ES" cap="none" dirty="0" err="1"/>
              <a:t>String</a:t>
            </a:r>
            <a:r>
              <a:rPr lang="es-ES" cap="none" dirty="0"/>
              <a:t> host)</a:t>
            </a:r>
            <a:br>
              <a:rPr lang="es-ES" cap="none" dirty="0"/>
            </a:br>
            <a:r>
              <a:rPr lang="es-ES" cap="none" dirty="0"/>
              <a:t>para obtener la información de www.cenecmalaga.es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AE1A63-00DF-F1BF-5092-A3098094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Duración: 30 min.</a:t>
            </a:r>
          </a:p>
        </p:txBody>
      </p:sp>
    </p:spTree>
    <p:extLst>
      <p:ext uri="{BB962C8B-B14F-4D97-AF65-F5344CB8AC3E}">
        <p14:creationId xmlns:p14="http://schemas.microsoft.com/office/powerpoint/2010/main" val="72022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09019-0B6C-5BE2-C387-14446071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cap="none" dirty="0"/>
              <a:t>Realiza un programa Java que admita desde la línea de comandos un nombre de máquina o una dirección IP y visualice información sobre ella.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2B2BB-779A-5675-19BA-6D588725A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Duración: 20 minutos.</a:t>
            </a:r>
          </a:p>
        </p:txBody>
      </p:sp>
    </p:spTree>
    <p:extLst>
      <p:ext uri="{BB962C8B-B14F-4D97-AF65-F5344CB8AC3E}">
        <p14:creationId xmlns:p14="http://schemas.microsoft.com/office/powerpoint/2010/main" val="5331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08856-5DE3-8B33-E8CF-257CBDF5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none" dirty="0"/>
              <a:t>3.1.2 La clase URL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7F725F-AF7B-CCF6-60A7-D9AE93B2B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clase URL nos permite trabajar con direcciones de internet.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43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567</TotalTime>
  <Words>621</Words>
  <Application>Microsoft Office PowerPoint</Application>
  <PresentationFormat>Panorámica</PresentationFormat>
  <Paragraphs>82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Consolas</vt:lpstr>
      <vt:lpstr>Tw Cen MT</vt:lpstr>
      <vt:lpstr>Circuito</vt:lpstr>
      <vt:lpstr>3. PROGRAMACIÓN DE COMUNICACIONES EN RED</vt:lpstr>
      <vt:lpstr>3.1 Clases java para comunicaciones en red</vt:lpstr>
      <vt:lpstr>3.1.1 La clase InetAddress</vt:lpstr>
      <vt:lpstr>Métodos importantes de la clase InetAddress</vt:lpstr>
      <vt:lpstr>Presentación de PowerPoint</vt:lpstr>
      <vt:lpstr>Presentación de PowerPoint</vt:lpstr>
      <vt:lpstr>Utiliza el método InetAddress.getByName(String host) para obtener la información de www.cenecmalaga.es</vt:lpstr>
      <vt:lpstr>Realiza un programa Java que admita desde la línea de comandos un nombre de máquina o una dirección IP y visualice información sobre ella.</vt:lpstr>
      <vt:lpstr>3.1.2 La clase URL</vt:lpstr>
      <vt:lpstr>Métodos importantes de la clase URL</vt:lpstr>
      <vt:lpstr>Presentación de PowerPoint</vt:lpstr>
      <vt:lpstr>Realiza un programa Java que admita desde la línea de comandos una url y visualice información sobre ella.</vt:lpstr>
      <vt:lpstr>3.2 sockets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COMUNICACIONES EN RED</dc:title>
  <dc:creator>gabi RR</dc:creator>
  <cp:lastModifiedBy>gabi RR</cp:lastModifiedBy>
  <cp:revision>10</cp:revision>
  <dcterms:created xsi:type="dcterms:W3CDTF">2024-01-08T19:48:09Z</dcterms:created>
  <dcterms:modified xsi:type="dcterms:W3CDTF">2024-01-09T05:15:29Z</dcterms:modified>
</cp:coreProperties>
</file>