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78" r:id="rId5"/>
    <p:sldId id="279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A768D0-0E61-4A8B-B0E9-312F750116DC}" v="28" dt="2024-06-16T21:13:15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varo Navajas Camacho" userId="d8a4f493dcdc07d5" providerId="LiveId" clId="{17A768D0-0E61-4A8B-B0E9-312F750116DC}"/>
    <pc:docChg chg="undo custSel addSld delSld modSld sldOrd">
      <pc:chgData name="Alvaro Navajas Camacho" userId="d8a4f493dcdc07d5" providerId="LiveId" clId="{17A768D0-0E61-4A8B-B0E9-312F750116DC}" dt="2024-06-16T21:30:39.965" v="1263" actId="47"/>
      <pc:docMkLst>
        <pc:docMk/>
      </pc:docMkLst>
      <pc:sldChg chg="modSp mod">
        <pc:chgData name="Alvaro Navajas Camacho" userId="d8a4f493dcdc07d5" providerId="LiveId" clId="{17A768D0-0E61-4A8B-B0E9-312F750116DC}" dt="2024-06-16T21:28:18.329" v="1108" actId="20577"/>
        <pc:sldMkLst>
          <pc:docMk/>
          <pc:sldMk cId="2921638811" sldId="284"/>
        </pc:sldMkLst>
        <pc:spChg chg="mod">
          <ac:chgData name="Alvaro Navajas Camacho" userId="d8a4f493dcdc07d5" providerId="LiveId" clId="{17A768D0-0E61-4A8B-B0E9-312F750116DC}" dt="2024-06-16T21:28:18.329" v="1108" actId="20577"/>
          <ac:spMkLst>
            <pc:docMk/>
            <pc:sldMk cId="2921638811" sldId="284"/>
            <ac:spMk id="2" creationId="{FF5AB167-FDE0-A576-C575-43DDC2218942}"/>
          </ac:spMkLst>
        </pc:spChg>
      </pc:sldChg>
      <pc:sldChg chg="modSp mod">
        <pc:chgData name="Alvaro Navajas Camacho" userId="d8a4f493dcdc07d5" providerId="LiveId" clId="{17A768D0-0E61-4A8B-B0E9-312F750116DC}" dt="2024-06-16T19:47:57.219" v="62" actId="20577"/>
        <pc:sldMkLst>
          <pc:docMk/>
          <pc:sldMk cId="1509846878" sldId="286"/>
        </pc:sldMkLst>
        <pc:spChg chg="mod">
          <ac:chgData name="Alvaro Navajas Camacho" userId="d8a4f493dcdc07d5" providerId="LiveId" clId="{17A768D0-0E61-4A8B-B0E9-312F750116DC}" dt="2024-06-16T19:47:57.219" v="62" actId="20577"/>
          <ac:spMkLst>
            <pc:docMk/>
            <pc:sldMk cId="1509846878" sldId="286"/>
            <ac:spMk id="3" creationId="{B455EDEE-68D4-1A5A-F14F-BAA7D51FF44F}"/>
          </ac:spMkLst>
        </pc:spChg>
      </pc:sldChg>
      <pc:sldChg chg="addSp delSp modSp new mod modClrScheme chgLayout">
        <pc:chgData name="Alvaro Navajas Camacho" userId="d8a4f493dcdc07d5" providerId="LiveId" clId="{17A768D0-0E61-4A8B-B0E9-312F750116DC}" dt="2024-06-16T19:54:07.785" v="308"/>
        <pc:sldMkLst>
          <pc:docMk/>
          <pc:sldMk cId="4054145270" sldId="287"/>
        </pc:sldMkLst>
        <pc:spChg chg="del mod ord">
          <ac:chgData name="Alvaro Navajas Camacho" userId="d8a4f493dcdc07d5" providerId="LiveId" clId="{17A768D0-0E61-4A8B-B0E9-312F750116DC}" dt="2024-06-16T19:48:38.908" v="64" actId="700"/>
          <ac:spMkLst>
            <pc:docMk/>
            <pc:sldMk cId="4054145270" sldId="287"/>
            <ac:spMk id="2" creationId="{162C912C-75CC-0D3E-0C68-A80199CAED54}"/>
          </ac:spMkLst>
        </pc:spChg>
        <pc:spChg chg="del mod ord">
          <ac:chgData name="Alvaro Navajas Camacho" userId="d8a4f493dcdc07d5" providerId="LiveId" clId="{17A768D0-0E61-4A8B-B0E9-312F750116DC}" dt="2024-06-16T19:48:38.908" v="64" actId="700"/>
          <ac:spMkLst>
            <pc:docMk/>
            <pc:sldMk cId="4054145270" sldId="287"/>
            <ac:spMk id="3" creationId="{1D74A8C0-5309-ED96-0BA2-420C19EB1883}"/>
          </ac:spMkLst>
        </pc:spChg>
        <pc:spChg chg="add mod ord">
          <ac:chgData name="Alvaro Navajas Camacho" userId="d8a4f493dcdc07d5" providerId="LiveId" clId="{17A768D0-0E61-4A8B-B0E9-312F750116DC}" dt="2024-06-16T19:53:21.006" v="241" actId="700"/>
          <ac:spMkLst>
            <pc:docMk/>
            <pc:sldMk cId="4054145270" sldId="287"/>
            <ac:spMk id="4" creationId="{9F547774-DC09-5A01-6E62-7DADA00DA86E}"/>
          </ac:spMkLst>
        </pc:spChg>
        <pc:spChg chg="add del mod ord">
          <ac:chgData name="Alvaro Navajas Camacho" userId="d8a4f493dcdc07d5" providerId="LiveId" clId="{17A768D0-0E61-4A8B-B0E9-312F750116DC}" dt="2024-06-16T19:53:21.006" v="241" actId="700"/>
          <ac:spMkLst>
            <pc:docMk/>
            <pc:sldMk cId="4054145270" sldId="287"/>
            <ac:spMk id="5" creationId="{77DBF1F3-F75B-0AF5-4775-A383292A53A6}"/>
          </ac:spMkLst>
        </pc:spChg>
        <pc:spChg chg="add del mod ord">
          <ac:chgData name="Alvaro Navajas Camacho" userId="d8a4f493dcdc07d5" providerId="LiveId" clId="{17A768D0-0E61-4A8B-B0E9-312F750116DC}" dt="2024-06-16T19:53:21.006" v="241" actId="700"/>
          <ac:spMkLst>
            <pc:docMk/>
            <pc:sldMk cId="4054145270" sldId="287"/>
            <ac:spMk id="6" creationId="{26AA58C0-E6B3-AC9D-87B3-6AD93F22AE4C}"/>
          </ac:spMkLst>
        </pc:spChg>
        <pc:spChg chg="add mod ord">
          <ac:chgData name="Alvaro Navajas Camacho" userId="d8a4f493dcdc07d5" providerId="LiveId" clId="{17A768D0-0E61-4A8B-B0E9-312F750116DC}" dt="2024-06-16T19:53:33.776" v="275" actId="20577"/>
          <ac:spMkLst>
            <pc:docMk/>
            <pc:sldMk cId="4054145270" sldId="287"/>
            <ac:spMk id="8" creationId="{E77E3E67-133C-ABC6-95FD-D95BC8D134D4}"/>
          </ac:spMkLst>
        </pc:spChg>
        <pc:spChg chg="add del mod ord">
          <ac:chgData name="Alvaro Navajas Camacho" userId="d8a4f493dcdc07d5" providerId="LiveId" clId="{17A768D0-0E61-4A8B-B0E9-312F750116DC}" dt="2024-06-16T19:53:36.499" v="276"/>
          <ac:spMkLst>
            <pc:docMk/>
            <pc:sldMk cId="4054145270" sldId="287"/>
            <ac:spMk id="9" creationId="{0F81BAC4-2413-C9D5-AD9A-10F549759587}"/>
          </ac:spMkLst>
        </pc:spChg>
        <pc:spChg chg="add mod ord">
          <ac:chgData name="Alvaro Navajas Camacho" userId="d8a4f493dcdc07d5" providerId="LiveId" clId="{17A768D0-0E61-4A8B-B0E9-312F750116DC}" dt="2024-06-16T19:53:58.883" v="307" actId="20577"/>
          <ac:spMkLst>
            <pc:docMk/>
            <pc:sldMk cId="4054145270" sldId="287"/>
            <ac:spMk id="10" creationId="{114CE958-FED4-FCE7-9B0F-AF49A2F5F7B3}"/>
          </ac:spMkLst>
        </pc:spChg>
        <pc:spChg chg="add del mod ord">
          <ac:chgData name="Alvaro Navajas Camacho" userId="d8a4f493dcdc07d5" providerId="LiveId" clId="{17A768D0-0E61-4A8B-B0E9-312F750116DC}" dt="2024-06-16T19:54:07.785" v="308"/>
          <ac:spMkLst>
            <pc:docMk/>
            <pc:sldMk cId="4054145270" sldId="287"/>
            <ac:spMk id="11" creationId="{BC000090-8281-8ABD-0D1C-3B228015B80D}"/>
          </ac:spMkLst>
        </pc:spChg>
        <pc:picChg chg="add mod">
          <ac:chgData name="Alvaro Navajas Camacho" userId="d8a4f493dcdc07d5" providerId="LiveId" clId="{17A768D0-0E61-4A8B-B0E9-312F750116DC}" dt="2024-06-16T19:53:02.578" v="226"/>
          <ac:picMkLst>
            <pc:docMk/>
            <pc:sldMk cId="4054145270" sldId="287"/>
            <ac:picMk id="7" creationId="{4EAFAF4B-B032-755B-5047-818965F670AB}"/>
          </ac:picMkLst>
        </pc:picChg>
        <pc:picChg chg="add mod">
          <ac:chgData name="Alvaro Navajas Camacho" userId="d8a4f493dcdc07d5" providerId="LiveId" clId="{17A768D0-0E61-4A8B-B0E9-312F750116DC}" dt="2024-06-16T19:53:36.499" v="276"/>
          <ac:picMkLst>
            <pc:docMk/>
            <pc:sldMk cId="4054145270" sldId="287"/>
            <ac:picMk id="12" creationId="{D13C9D37-A352-5766-F9D5-A3BCC8C571E4}"/>
          </ac:picMkLst>
        </pc:picChg>
        <pc:picChg chg="add mod">
          <ac:chgData name="Alvaro Navajas Camacho" userId="d8a4f493dcdc07d5" providerId="LiveId" clId="{17A768D0-0E61-4A8B-B0E9-312F750116DC}" dt="2024-06-16T19:54:07.785" v="308"/>
          <ac:picMkLst>
            <pc:docMk/>
            <pc:sldMk cId="4054145270" sldId="287"/>
            <ac:picMk id="13" creationId="{500ED41D-5847-CC8A-5F80-5AD5DDC29D36}"/>
          </ac:picMkLst>
        </pc:picChg>
      </pc:sldChg>
      <pc:sldChg chg="addSp delSp modSp add mod">
        <pc:chgData name="Alvaro Navajas Camacho" userId="d8a4f493dcdc07d5" providerId="LiveId" clId="{17A768D0-0E61-4A8B-B0E9-312F750116DC}" dt="2024-06-16T19:57:29.846" v="400" actId="1076"/>
        <pc:sldMkLst>
          <pc:docMk/>
          <pc:sldMk cId="3606575568" sldId="288"/>
        </pc:sldMkLst>
        <pc:spChg chg="add del mod">
          <ac:chgData name="Alvaro Navajas Camacho" userId="d8a4f493dcdc07d5" providerId="LiveId" clId="{17A768D0-0E61-4A8B-B0E9-312F750116DC}" dt="2024-06-16T19:54:47.398" v="312"/>
          <ac:spMkLst>
            <pc:docMk/>
            <pc:sldMk cId="3606575568" sldId="288"/>
            <ac:spMk id="3" creationId="{83C347F8-452A-2558-E892-EF0EB29F2224}"/>
          </ac:spMkLst>
        </pc:spChg>
        <pc:spChg chg="add del mod">
          <ac:chgData name="Alvaro Navajas Camacho" userId="d8a4f493dcdc07d5" providerId="LiveId" clId="{17A768D0-0E61-4A8B-B0E9-312F750116DC}" dt="2024-06-16T19:55:19.584" v="335"/>
          <ac:spMkLst>
            <pc:docMk/>
            <pc:sldMk cId="3606575568" sldId="288"/>
            <ac:spMk id="7" creationId="{EA7C5382-CD4C-EF22-8A81-28AF3F5BDBA2}"/>
          </ac:spMkLst>
        </pc:spChg>
        <pc:spChg chg="mod">
          <ac:chgData name="Alvaro Navajas Camacho" userId="d8a4f493dcdc07d5" providerId="LiveId" clId="{17A768D0-0E61-4A8B-B0E9-312F750116DC}" dt="2024-06-16T19:54:28.530" v="310"/>
          <ac:spMkLst>
            <pc:docMk/>
            <pc:sldMk cId="3606575568" sldId="288"/>
            <ac:spMk id="8" creationId="{E77E3E67-133C-ABC6-95FD-D95BC8D134D4}"/>
          </ac:spMkLst>
        </pc:spChg>
        <pc:spChg chg="mod">
          <ac:chgData name="Alvaro Navajas Camacho" userId="d8a4f493dcdc07d5" providerId="LiveId" clId="{17A768D0-0E61-4A8B-B0E9-312F750116DC}" dt="2024-06-16T19:55:00.825" v="333" actId="20577"/>
          <ac:spMkLst>
            <pc:docMk/>
            <pc:sldMk cId="3606575568" sldId="288"/>
            <ac:spMk id="10" creationId="{114CE958-FED4-FCE7-9B0F-AF49A2F5F7B3}"/>
          </ac:spMkLst>
        </pc:spChg>
        <pc:spChg chg="add del mod">
          <ac:chgData name="Alvaro Navajas Camacho" userId="d8a4f493dcdc07d5" providerId="LiveId" clId="{17A768D0-0E61-4A8B-B0E9-312F750116DC}" dt="2024-06-16T19:55:52.198" v="341"/>
          <ac:spMkLst>
            <pc:docMk/>
            <pc:sldMk cId="3606575568" sldId="288"/>
            <ac:spMk id="15" creationId="{4B62EAA7-0340-C91D-AF25-D5CE459D8C5D}"/>
          </ac:spMkLst>
        </pc:spChg>
        <pc:picChg chg="add mod">
          <ac:chgData name="Alvaro Navajas Camacho" userId="d8a4f493dcdc07d5" providerId="LiveId" clId="{17A768D0-0E61-4A8B-B0E9-312F750116DC}" dt="2024-06-16T19:54:47.398" v="312"/>
          <ac:picMkLst>
            <pc:docMk/>
            <pc:sldMk cId="3606575568" sldId="288"/>
            <ac:picMk id="5" creationId="{63290AC6-3688-01AA-918F-A18EDDA201FB}"/>
          </ac:picMkLst>
        </pc:picChg>
        <pc:picChg chg="add del mod">
          <ac:chgData name="Alvaro Navajas Camacho" userId="d8a4f493dcdc07d5" providerId="LiveId" clId="{17A768D0-0E61-4A8B-B0E9-312F750116DC}" dt="2024-06-16T19:55:44.670" v="340" actId="478"/>
          <ac:picMkLst>
            <pc:docMk/>
            <pc:sldMk cId="3606575568" sldId="288"/>
            <ac:picMk id="9" creationId="{0A156037-186E-CE25-CC1A-D3766F5B8E59}"/>
          </ac:picMkLst>
        </pc:picChg>
        <pc:picChg chg="add mod">
          <ac:chgData name="Alvaro Navajas Camacho" userId="d8a4f493dcdc07d5" providerId="LiveId" clId="{17A768D0-0E61-4A8B-B0E9-312F750116DC}" dt="2024-06-16T19:55:41.510" v="339" actId="1076"/>
          <ac:picMkLst>
            <pc:docMk/>
            <pc:sldMk cId="3606575568" sldId="288"/>
            <ac:picMk id="11" creationId="{F7E4AA2A-361E-E442-EFBA-001C93F006E0}"/>
          </ac:picMkLst>
        </pc:picChg>
        <pc:picChg chg="del">
          <ac:chgData name="Alvaro Navajas Camacho" userId="d8a4f493dcdc07d5" providerId="LiveId" clId="{17A768D0-0E61-4A8B-B0E9-312F750116DC}" dt="2024-06-16T19:54:31.153" v="311" actId="478"/>
          <ac:picMkLst>
            <pc:docMk/>
            <pc:sldMk cId="3606575568" sldId="288"/>
            <ac:picMk id="12" creationId="{D13C9D37-A352-5766-F9D5-A3BCC8C571E4}"/>
          </ac:picMkLst>
        </pc:picChg>
        <pc:picChg chg="del">
          <ac:chgData name="Alvaro Navajas Camacho" userId="d8a4f493dcdc07d5" providerId="LiveId" clId="{17A768D0-0E61-4A8B-B0E9-312F750116DC}" dt="2024-06-16T19:55:03.846" v="334" actId="478"/>
          <ac:picMkLst>
            <pc:docMk/>
            <pc:sldMk cId="3606575568" sldId="288"/>
            <ac:picMk id="13" creationId="{500ED41D-5847-CC8A-5F80-5AD5DDC29D36}"/>
          </ac:picMkLst>
        </pc:picChg>
        <pc:picChg chg="add mod">
          <ac:chgData name="Alvaro Navajas Camacho" userId="d8a4f493dcdc07d5" providerId="LiveId" clId="{17A768D0-0E61-4A8B-B0E9-312F750116DC}" dt="2024-06-16T19:55:59.269" v="342" actId="1076"/>
          <ac:picMkLst>
            <pc:docMk/>
            <pc:sldMk cId="3606575568" sldId="288"/>
            <ac:picMk id="16" creationId="{C157E27B-5EAD-3430-4DF5-529FBE508408}"/>
          </ac:picMkLst>
        </pc:picChg>
        <pc:picChg chg="add mod modCrop">
          <ac:chgData name="Alvaro Navajas Camacho" userId="d8a4f493dcdc07d5" providerId="LiveId" clId="{17A768D0-0E61-4A8B-B0E9-312F750116DC}" dt="2024-06-16T19:57:17.664" v="349" actId="1076"/>
          <ac:picMkLst>
            <pc:docMk/>
            <pc:sldMk cId="3606575568" sldId="288"/>
            <ac:picMk id="17" creationId="{AB8630AC-2E76-DA56-D368-2A1BD77F902C}"/>
          </ac:picMkLst>
        </pc:picChg>
        <pc:picChg chg="add mod modCrop">
          <ac:chgData name="Alvaro Navajas Camacho" userId="d8a4f493dcdc07d5" providerId="LiveId" clId="{17A768D0-0E61-4A8B-B0E9-312F750116DC}" dt="2024-06-16T19:57:29.846" v="400" actId="1076"/>
          <ac:picMkLst>
            <pc:docMk/>
            <pc:sldMk cId="3606575568" sldId="288"/>
            <ac:picMk id="18" creationId="{2F155938-E8C9-A4CA-4652-DDE6DE9F8DA8}"/>
          </ac:picMkLst>
        </pc:picChg>
      </pc:sldChg>
      <pc:sldChg chg="addSp delSp modSp new mod modClrScheme chgLayout">
        <pc:chgData name="Alvaro Navajas Camacho" userId="d8a4f493dcdc07d5" providerId="LiveId" clId="{17A768D0-0E61-4A8B-B0E9-312F750116DC}" dt="2024-06-16T20:01:24.632" v="485" actId="255"/>
        <pc:sldMkLst>
          <pc:docMk/>
          <pc:sldMk cId="1012830774" sldId="289"/>
        </pc:sldMkLst>
        <pc:spChg chg="del mod ord">
          <ac:chgData name="Alvaro Navajas Camacho" userId="d8a4f493dcdc07d5" providerId="LiveId" clId="{17A768D0-0E61-4A8B-B0E9-312F750116DC}" dt="2024-06-16T19:58:55.214" v="402" actId="700"/>
          <ac:spMkLst>
            <pc:docMk/>
            <pc:sldMk cId="1012830774" sldId="289"/>
            <ac:spMk id="2" creationId="{656D86A1-CBB4-E595-E908-8BC9936B7664}"/>
          </ac:spMkLst>
        </pc:spChg>
        <pc:spChg chg="del">
          <ac:chgData name="Alvaro Navajas Camacho" userId="d8a4f493dcdc07d5" providerId="LiveId" clId="{17A768D0-0E61-4A8B-B0E9-312F750116DC}" dt="2024-06-16T19:58:55.214" v="402" actId="700"/>
          <ac:spMkLst>
            <pc:docMk/>
            <pc:sldMk cId="1012830774" sldId="289"/>
            <ac:spMk id="3" creationId="{BE7AC211-A1D1-B9F2-E80A-B70788BA20B1}"/>
          </ac:spMkLst>
        </pc:spChg>
        <pc:spChg chg="del mod ord">
          <ac:chgData name="Alvaro Navajas Camacho" userId="d8a4f493dcdc07d5" providerId="LiveId" clId="{17A768D0-0E61-4A8B-B0E9-312F750116DC}" dt="2024-06-16T19:58:55.214" v="402" actId="700"/>
          <ac:spMkLst>
            <pc:docMk/>
            <pc:sldMk cId="1012830774" sldId="289"/>
            <ac:spMk id="4" creationId="{042E006E-4650-E028-B975-D2522E52EABE}"/>
          </ac:spMkLst>
        </pc:spChg>
        <pc:spChg chg="del">
          <ac:chgData name="Alvaro Navajas Camacho" userId="d8a4f493dcdc07d5" providerId="LiveId" clId="{17A768D0-0E61-4A8B-B0E9-312F750116DC}" dt="2024-06-16T19:58:55.214" v="402" actId="700"/>
          <ac:spMkLst>
            <pc:docMk/>
            <pc:sldMk cId="1012830774" sldId="289"/>
            <ac:spMk id="5" creationId="{417B505E-AA5B-DB09-4E16-8154F6499F2B}"/>
          </ac:spMkLst>
        </pc:spChg>
        <pc:spChg chg="del">
          <ac:chgData name="Alvaro Navajas Camacho" userId="d8a4f493dcdc07d5" providerId="LiveId" clId="{17A768D0-0E61-4A8B-B0E9-312F750116DC}" dt="2024-06-16T19:58:55.214" v="402" actId="700"/>
          <ac:spMkLst>
            <pc:docMk/>
            <pc:sldMk cId="1012830774" sldId="289"/>
            <ac:spMk id="6" creationId="{B0289DB6-197F-1458-6970-776497952E3E}"/>
          </ac:spMkLst>
        </pc:spChg>
        <pc:spChg chg="add mod ord">
          <ac:chgData name="Alvaro Navajas Camacho" userId="d8a4f493dcdc07d5" providerId="LiveId" clId="{17A768D0-0E61-4A8B-B0E9-312F750116DC}" dt="2024-06-16T19:59:02.734" v="412" actId="20577"/>
          <ac:spMkLst>
            <pc:docMk/>
            <pc:sldMk cId="1012830774" sldId="289"/>
            <ac:spMk id="7" creationId="{C5182091-17FF-16D5-2BA2-544D4CECDDE8}"/>
          </ac:spMkLst>
        </pc:spChg>
        <pc:spChg chg="add mod ord">
          <ac:chgData name="Alvaro Navajas Camacho" userId="d8a4f493dcdc07d5" providerId="LiveId" clId="{17A768D0-0E61-4A8B-B0E9-312F750116DC}" dt="2024-06-16T20:01:24.632" v="485" actId="255"/>
          <ac:spMkLst>
            <pc:docMk/>
            <pc:sldMk cId="1012830774" sldId="289"/>
            <ac:spMk id="8" creationId="{15EF7CF1-7478-E029-9A3D-5E12EEE16645}"/>
          </ac:spMkLst>
        </pc:spChg>
      </pc:sldChg>
      <pc:sldChg chg="addSp delSp modSp new mod modClrScheme chgLayout">
        <pc:chgData name="Alvaro Navajas Camacho" userId="d8a4f493dcdc07d5" providerId="LiveId" clId="{17A768D0-0E61-4A8B-B0E9-312F750116DC}" dt="2024-06-16T20:04:18.713" v="560" actId="14100"/>
        <pc:sldMkLst>
          <pc:docMk/>
          <pc:sldMk cId="131394662" sldId="290"/>
        </pc:sldMkLst>
        <pc:spChg chg="del mod ord">
          <ac:chgData name="Alvaro Navajas Camacho" userId="d8a4f493dcdc07d5" providerId="LiveId" clId="{17A768D0-0E61-4A8B-B0E9-312F750116DC}" dt="2024-06-16T20:01:56.929" v="487" actId="700"/>
          <ac:spMkLst>
            <pc:docMk/>
            <pc:sldMk cId="131394662" sldId="290"/>
            <ac:spMk id="2" creationId="{BC283C8D-D08D-BCD3-8D9E-AEB5B12072FB}"/>
          </ac:spMkLst>
        </pc:spChg>
        <pc:spChg chg="del mod ord">
          <ac:chgData name="Alvaro Navajas Camacho" userId="d8a4f493dcdc07d5" providerId="LiveId" clId="{17A768D0-0E61-4A8B-B0E9-312F750116DC}" dt="2024-06-16T20:01:56.929" v="487" actId="700"/>
          <ac:spMkLst>
            <pc:docMk/>
            <pc:sldMk cId="131394662" sldId="290"/>
            <ac:spMk id="3" creationId="{084B97DB-8B9A-2B89-9B54-1DA7F15F15B8}"/>
          </ac:spMkLst>
        </pc:spChg>
        <pc:spChg chg="add mod ord">
          <ac:chgData name="Alvaro Navajas Camacho" userId="d8a4f493dcdc07d5" providerId="LiveId" clId="{17A768D0-0E61-4A8B-B0E9-312F750116DC}" dt="2024-06-16T20:02:31.723" v="511" actId="255"/>
          <ac:spMkLst>
            <pc:docMk/>
            <pc:sldMk cId="131394662" sldId="290"/>
            <ac:spMk id="4" creationId="{164557CB-FA20-8443-A787-BABC6041E58A}"/>
          </ac:spMkLst>
        </pc:spChg>
        <pc:spChg chg="add mod ord">
          <ac:chgData name="Alvaro Navajas Camacho" userId="d8a4f493dcdc07d5" providerId="LiveId" clId="{17A768D0-0E61-4A8B-B0E9-312F750116DC}" dt="2024-06-16T20:03:29.877" v="540" actId="20577"/>
          <ac:spMkLst>
            <pc:docMk/>
            <pc:sldMk cId="131394662" sldId="290"/>
            <ac:spMk id="5" creationId="{9B0F54BD-B674-F59C-B854-8AA5AE44FD01}"/>
          </ac:spMkLst>
        </pc:spChg>
        <pc:spChg chg="add mod ord">
          <ac:chgData name="Alvaro Navajas Camacho" userId="d8a4f493dcdc07d5" providerId="LiveId" clId="{17A768D0-0E61-4A8B-B0E9-312F750116DC}" dt="2024-06-16T20:03:57.735" v="557" actId="20577"/>
          <ac:spMkLst>
            <pc:docMk/>
            <pc:sldMk cId="131394662" sldId="290"/>
            <ac:spMk id="6" creationId="{371D58D8-9557-6BD4-89D5-F1B3612CC6CF}"/>
          </ac:spMkLst>
        </pc:spChg>
        <pc:picChg chg="add mod">
          <ac:chgData name="Alvaro Navajas Camacho" userId="d8a4f493dcdc07d5" providerId="LiveId" clId="{17A768D0-0E61-4A8B-B0E9-312F750116DC}" dt="2024-06-16T20:03:04.966" v="528" actId="1076"/>
          <ac:picMkLst>
            <pc:docMk/>
            <pc:sldMk cId="131394662" sldId="290"/>
            <ac:picMk id="7" creationId="{251EDD65-5229-5EC2-095E-0EAB6822F38C}"/>
          </ac:picMkLst>
        </pc:picChg>
        <pc:picChg chg="add mod">
          <ac:chgData name="Alvaro Navajas Camacho" userId="d8a4f493dcdc07d5" providerId="LiveId" clId="{17A768D0-0E61-4A8B-B0E9-312F750116DC}" dt="2024-06-16T20:03:38.705" v="542" actId="1076"/>
          <ac:picMkLst>
            <pc:docMk/>
            <pc:sldMk cId="131394662" sldId="290"/>
            <ac:picMk id="8" creationId="{F138D7C3-3BA2-9FE9-3063-1CFC4EDA6621}"/>
          </ac:picMkLst>
        </pc:picChg>
        <pc:picChg chg="add mod">
          <ac:chgData name="Alvaro Navajas Camacho" userId="d8a4f493dcdc07d5" providerId="LiveId" clId="{17A768D0-0E61-4A8B-B0E9-312F750116DC}" dt="2024-06-16T20:04:18.713" v="560" actId="14100"/>
          <ac:picMkLst>
            <pc:docMk/>
            <pc:sldMk cId="131394662" sldId="290"/>
            <ac:picMk id="9" creationId="{A728E8B5-FD8D-EC2F-584D-5449049DF7B7}"/>
          </ac:picMkLst>
        </pc:picChg>
      </pc:sldChg>
      <pc:sldChg chg="addSp delSp modSp new mod modClrScheme chgLayout">
        <pc:chgData name="Alvaro Navajas Camacho" userId="d8a4f493dcdc07d5" providerId="LiveId" clId="{17A768D0-0E61-4A8B-B0E9-312F750116DC}" dt="2024-06-16T20:07:12.206" v="685"/>
        <pc:sldMkLst>
          <pc:docMk/>
          <pc:sldMk cId="1648762306" sldId="291"/>
        </pc:sldMkLst>
        <pc:spChg chg="del mod ord">
          <ac:chgData name="Alvaro Navajas Camacho" userId="d8a4f493dcdc07d5" providerId="LiveId" clId="{17A768D0-0E61-4A8B-B0E9-312F750116DC}" dt="2024-06-16T20:05:41.596" v="562" actId="700"/>
          <ac:spMkLst>
            <pc:docMk/>
            <pc:sldMk cId="1648762306" sldId="291"/>
            <ac:spMk id="2" creationId="{6D7054A2-D1EF-FBBE-B9C4-FD679BCACC83}"/>
          </ac:spMkLst>
        </pc:spChg>
        <pc:spChg chg="del mod ord">
          <ac:chgData name="Alvaro Navajas Camacho" userId="d8a4f493dcdc07d5" providerId="LiveId" clId="{17A768D0-0E61-4A8B-B0E9-312F750116DC}" dt="2024-06-16T20:05:41.596" v="562" actId="700"/>
          <ac:spMkLst>
            <pc:docMk/>
            <pc:sldMk cId="1648762306" sldId="291"/>
            <ac:spMk id="3" creationId="{3AEE8530-51CF-9C5A-9577-9F2CA8A97CE7}"/>
          </ac:spMkLst>
        </pc:spChg>
        <pc:spChg chg="del mod ord">
          <ac:chgData name="Alvaro Navajas Camacho" userId="d8a4f493dcdc07d5" providerId="LiveId" clId="{17A768D0-0E61-4A8B-B0E9-312F750116DC}" dt="2024-06-16T20:05:41.596" v="562" actId="700"/>
          <ac:spMkLst>
            <pc:docMk/>
            <pc:sldMk cId="1648762306" sldId="291"/>
            <ac:spMk id="4" creationId="{285218A7-F01D-EC2C-1B47-C75A6D84BB6B}"/>
          </ac:spMkLst>
        </pc:spChg>
        <pc:spChg chg="add mod ord">
          <ac:chgData name="Alvaro Navajas Camacho" userId="d8a4f493dcdc07d5" providerId="LiveId" clId="{17A768D0-0E61-4A8B-B0E9-312F750116DC}" dt="2024-06-16T20:06:00.683" v="581" actId="255"/>
          <ac:spMkLst>
            <pc:docMk/>
            <pc:sldMk cId="1648762306" sldId="291"/>
            <ac:spMk id="5" creationId="{DA5B9527-D39C-D4DF-3C91-38938F5D43DA}"/>
          </ac:spMkLst>
        </pc:spChg>
        <pc:spChg chg="add mod ord">
          <ac:chgData name="Alvaro Navajas Camacho" userId="d8a4f493dcdc07d5" providerId="LiveId" clId="{17A768D0-0E61-4A8B-B0E9-312F750116DC}" dt="2024-06-16T20:07:01.191" v="684" actId="20577"/>
          <ac:spMkLst>
            <pc:docMk/>
            <pc:sldMk cId="1648762306" sldId="291"/>
            <ac:spMk id="6" creationId="{9CC81DF7-B5E3-F559-57BF-A2D411BEA4F6}"/>
          </ac:spMkLst>
        </pc:spChg>
        <pc:spChg chg="add del mod ord">
          <ac:chgData name="Alvaro Navajas Camacho" userId="d8a4f493dcdc07d5" providerId="LiveId" clId="{17A768D0-0E61-4A8B-B0E9-312F750116DC}" dt="2024-06-16T20:06:24.615" v="617"/>
          <ac:spMkLst>
            <pc:docMk/>
            <pc:sldMk cId="1648762306" sldId="291"/>
            <ac:spMk id="7" creationId="{629E72D0-D0A3-740B-7C5B-2D77F01C098F}"/>
          </ac:spMkLst>
        </pc:spChg>
        <pc:spChg chg="add mod ord">
          <ac:chgData name="Alvaro Navajas Camacho" userId="d8a4f493dcdc07d5" providerId="LiveId" clId="{17A768D0-0E61-4A8B-B0E9-312F750116DC}" dt="2024-06-16T20:06:53.738" v="670" actId="20577"/>
          <ac:spMkLst>
            <pc:docMk/>
            <pc:sldMk cId="1648762306" sldId="291"/>
            <ac:spMk id="8" creationId="{D2DDD0BE-CD42-C6A3-3390-CC78D8299300}"/>
          </ac:spMkLst>
        </pc:spChg>
        <pc:spChg chg="add del mod ord">
          <ac:chgData name="Alvaro Navajas Camacho" userId="d8a4f493dcdc07d5" providerId="LiveId" clId="{17A768D0-0E61-4A8B-B0E9-312F750116DC}" dt="2024-06-16T20:07:12.206" v="685"/>
          <ac:spMkLst>
            <pc:docMk/>
            <pc:sldMk cId="1648762306" sldId="291"/>
            <ac:spMk id="9" creationId="{E0A16BB7-AF33-DD42-7678-B900EEF7A6AE}"/>
          </ac:spMkLst>
        </pc:spChg>
        <pc:picChg chg="add mod">
          <ac:chgData name="Alvaro Navajas Camacho" userId="d8a4f493dcdc07d5" providerId="LiveId" clId="{17A768D0-0E61-4A8B-B0E9-312F750116DC}" dt="2024-06-16T20:06:24.615" v="617"/>
          <ac:picMkLst>
            <pc:docMk/>
            <pc:sldMk cId="1648762306" sldId="291"/>
            <ac:picMk id="10" creationId="{02D2858B-84E8-204E-FCC8-DB69522FA8BA}"/>
          </ac:picMkLst>
        </pc:picChg>
        <pc:picChg chg="add mod">
          <ac:chgData name="Alvaro Navajas Camacho" userId="d8a4f493dcdc07d5" providerId="LiveId" clId="{17A768D0-0E61-4A8B-B0E9-312F750116DC}" dt="2024-06-16T20:07:12.206" v="685"/>
          <ac:picMkLst>
            <pc:docMk/>
            <pc:sldMk cId="1648762306" sldId="291"/>
            <ac:picMk id="11" creationId="{CC59A18C-68C0-A751-DDD6-E447A1067FB0}"/>
          </ac:picMkLst>
        </pc:picChg>
      </pc:sldChg>
      <pc:sldChg chg="addSp delSp modSp add mod modClrScheme chgLayout">
        <pc:chgData name="Alvaro Navajas Camacho" userId="d8a4f493dcdc07d5" providerId="LiveId" clId="{17A768D0-0E61-4A8B-B0E9-312F750116DC}" dt="2024-06-16T20:10:43.046" v="777" actId="1076"/>
        <pc:sldMkLst>
          <pc:docMk/>
          <pc:sldMk cId="3864069695" sldId="292"/>
        </pc:sldMkLst>
        <pc:spChg chg="add del mod">
          <ac:chgData name="Alvaro Navajas Camacho" userId="d8a4f493dcdc07d5" providerId="LiveId" clId="{17A768D0-0E61-4A8B-B0E9-312F750116DC}" dt="2024-06-16T20:08:38.683" v="759"/>
          <ac:spMkLst>
            <pc:docMk/>
            <pc:sldMk cId="3864069695" sldId="292"/>
            <ac:spMk id="3" creationId="{54BBB73C-F1C3-3B41-F056-F8FC69D371E7}"/>
          </ac:spMkLst>
        </pc:spChg>
        <pc:spChg chg="mod ord">
          <ac:chgData name="Alvaro Navajas Camacho" userId="d8a4f493dcdc07d5" providerId="LiveId" clId="{17A768D0-0E61-4A8B-B0E9-312F750116DC}" dt="2024-06-16T20:09:12.596" v="760" actId="700"/>
          <ac:spMkLst>
            <pc:docMk/>
            <pc:sldMk cId="3864069695" sldId="292"/>
            <ac:spMk id="5" creationId="{DA5B9527-D39C-D4DF-3C91-38938F5D43DA}"/>
          </ac:spMkLst>
        </pc:spChg>
        <pc:spChg chg="mod ord">
          <ac:chgData name="Alvaro Navajas Camacho" userId="d8a4f493dcdc07d5" providerId="LiveId" clId="{17A768D0-0E61-4A8B-B0E9-312F750116DC}" dt="2024-06-16T20:10:12.577" v="773" actId="1076"/>
          <ac:spMkLst>
            <pc:docMk/>
            <pc:sldMk cId="3864069695" sldId="292"/>
            <ac:spMk id="6" creationId="{9CC81DF7-B5E3-F559-57BF-A2D411BEA4F6}"/>
          </ac:spMkLst>
        </pc:spChg>
        <pc:spChg chg="mod ord">
          <ac:chgData name="Alvaro Navajas Camacho" userId="d8a4f493dcdc07d5" providerId="LiveId" clId="{17A768D0-0E61-4A8B-B0E9-312F750116DC}" dt="2024-06-16T20:09:44.515" v="768" actId="27636"/>
          <ac:spMkLst>
            <pc:docMk/>
            <pc:sldMk cId="3864069695" sldId="292"/>
            <ac:spMk id="8" creationId="{D2DDD0BE-CD42-C6A3-3390-CC78D8299300}"/>
          </ac:spMkLst>
        </pc:spChg>
        <pc:picChg chg="add mod ord">
          <ac:chgData name="Alvaro Navajas Camacho" userId="d8a4f493dcdc07d5" providerId="LiveId" clId="{17A768D0-0E61-4A8B-B0E9-312F750116DC}" dt="2024-06-16T20:10:21.276" v="774" actId="1076"/>
          <ac:picMkLst>
            <pc:docMk/>
            <pc:sldMk cId="3864069695" sldId="292"/>
            <ac:picMk id="4" creationId="{5383F43F-E25C-76B3-C22B-47B063B8DDC6}"/>
          </ac:picMkLst>
        </pc:picChg>
        <pc:picChg chg="add mod">
          <ac:chgData name="Alvaro Navajas Camacho" userId="d8a4f493dcdc07d5" providerId="LiveId" clId="{17A768D0-0E61-4A8B-B0E9-312F750116DC}" dt="2024-06-16T20:10:43.046" v="777" actId="1076"/>
          <ac:picMkLst>
            <pc:docMk/>
            <pc:sldMk cId="3864069695" sldId="292"/>
            <ac:picMk id="7" creationId="{4997EFE5-22FB-DAF7-AC1D-AE3227206482}"/>
          </ac:picMkLst>
        </pc:picChg>
        <pc:picChg chg="del">
          <ac:chgData name="Alvaro Navajas Camacho" userId="d8a4f493dcdc07d5" providerId="LiveId" clId="{17A768D0-0E61-4A8B-B0E9-312F750116DC}" dt="2024-06-16T20:08:11.985" v="758" actId="478"/>
          <ac:picMkLst>
            <pc:docMk/>
            <pc:sldMk cId="3864069695" sldId="292"/>
            <ac:picMk id="10" creationId="{02D2858B-84E8-204E-FCC8-DB69522FA8BA}"/>
          </ac:picMkLst>
        </pc:picChg>
        <pc:picChg chg="del mod ord">
          <ac:chgData name="Alvaro Navajas Camacho" userId="d8a4f493dcdc07d5" providerId="LiveId" clId="{17A768D0-0E61-4A8B-B0E9-312F750116DC}" dt="2024-06-16T20:10:23.588" v="775" actId="478"/>
          <ac:picMkLst>
            <pc:docMk/>
            <pc:sldMk cId="3864069695" sldId="292"/>
            <ac:picMk id="11" creationId="{CC59A18C-68C0-A751-DDD6-E447A1067FB0}"/>
          </ac:picMkLst>
        </pc:picChg>
      </pc:sldChg>
      <pc:sldChg chg="addSp delSp modSp add mod ord">
        <pc:chgData name="Alvaro Navajas Camacho" userId="d8a4f493dcdc07d5" providerId="LiveId" clId="{17A768D0-0E61-4A8B-B0E9-312F750116DC}" dt="2024-06-16T20:12:07.502" v="793"/>
        <pc:sldMkLst>
          <pc:docMk/>
          <pc:sldMk cId="2182431287" sldId="293"/>
        </pc:sldMkLst>
        <pc:spChg chg="add del mod">
          <ac:chgData name="Alvaro Navajas Camacho" userId="d8a4f493dcdc07d5" providerId="LiveId" clId="{17A768D0-0E61-4A8B-B0E9-312F750116DC}" dt="2024-06-16T20:11:43.060" v="785"/>
          <ac:spMkLst>
            <pc:docMk/>
            <pc:sldMk cId="2182431287" sldId="293"/>
            <ac:spMk id="3" creationId="{77681D28-E675-4479-0164-267D42DD695C}"/>
          </ac:spMkLst>
        </pc:spChg>
        <pc:spChg chg="mod">
          <ac:chgData name="Alvaro Navajas Camacho" userId="d8a4f493dcdc07d5" providerId="LiveId" clId="{17A768D0-0E61-4A8B-B0E9-312F750116DC}" dt="2024-06-16T20:11:30.951" v="783" actId="20577"/>
          <ac:spMkLst>
            <pc:docMk/>
            <pc:sldMk cId="2182431287" sldId="293"/>
            <ac:spMk id="6" creationId="{9CC81DF7-B5E3-F559-57BF-A2D411BEA4F6}"/>
          </ac:spMkLst>
        </pc:spChg>
        <pc:spChg chg="mod">
          <ac:chgData name="Alvaro Navajas Camacho" userId="d8a4f493dcdc07d5" providerId="LiveId" clId="{17A768D0-0E61-4A8B-B0E9-312F750116DC}" dt="2024-06-16T20:11:52.822" v="789" actId="20577"/>
          <ac:spMkLst>
            <pc:docMk/>
            <pc:sldMk cId="2182431287" sldId="293"/>
            <ac:spMk id="8" creationId="{D2DDD0BE-CD42-C6A3-3390-CC78D8299300}"/>
          </ac:spMkLst>
        </pc:spChg>
        <pc:spChg chg="add del mod">
          <ac:chgData name="Alvaro Navajas Camacho" userId="d8a4f493dcdc07d5" providerId="LiveId" clId="{17A768D0-0E61-4A8B-B0E9-312F750116DC}" dt="2024-06-16T20:11:58.952" v="791"/>
          <ac:spMkLst>
            <pc:docMk/>
            <pc:sldMk cId="2182431287" sldId="293"/>
            <ac:spMk id="9" creationId="{29AAD705-8FD3-2347-BE47-A4F68F99ECD0}"/>
          </ac:spMkLst>
        </pc:spChg>
        <pc:spChg chg="add del mod">
          <ac:chgData name="Alvaro Navajas Camacho" userId="d8a4f493dcdc07d5" providerId="LiveId" clId="{17A768D0-0E61-4A8B-B0E9-312F750116DC}" dt="2024-06-16T20:12:07.502" v="793"/>
          <ac:spMkLst>
            <pc:docMk/>
            <pc:sldMk cId="2182431287" sldId="293"/>
            <ac:spMk id="14" creationId="{746045AA-88D7-C894-7C50-C49B4DA3F7E0}"/>
          </ac:spMkLst>
        </pc:spChg>
        <pc:picChg chg="add mod">
          <ac:chgData name="Alvaro Navajas Camacho" userId="d8a4f493dcdc07d5" providerId="LiveId" clId="{17A768D0-0E61-4A8B-B0E9-312F750116DC}" dt="2024-06-16T20:11:43.060" v="785"/>
          <ac:picMkLst>
            <pc:docMk/>
            <pc:sldMk cId="2182431287" sldId="293"/>
            <ac:picMk id="4" creationId="{B5F487D5-5E48-7E45-B11D-27416740F5CC}"/>
          </ac:picMkLst>
        </pc:picChg>
        <pc:picChg chg="del">
          <ac:chgData name="Alvaro Navajas Camacho" userId="d8a4f493dcdc07d5" providerId="LiveId" clId="{17A768D0-0E61-4A8B-B0E9-312F750116DC}" dt="2024-06-16T20:11:33.451" v="784" actId="478"/>
          <ac:picMkLst>
            <pc:docMk/>
            <pc:sldMk cId="2182431287" sldId="293"/>
            <ac:picMk id="10" creationId="{02D2858B-84E8-204E-FCC8-DB69522FA8BA}"/>
          </ac:picMkLst>
        </pc:picChg>
        <pc:picChg chg="del">
          <ac:chgData name="Alvaro Navajas Camacho" userId="d8a4f493dcdc07d5" providerId="LiveId" clId="{17A768D0-0E61-4A8B-B0E9-312F750116DC}" dt="2024-06-16T20:11:56.846" v="790" actId="478"/>
          <ac:picMkLst>
            <pc:docMk/>
            <pc:sldMk cId="2182431287" sldId="293"/>
            <ac:picMk id="11" creationId="{CC59A18C-68C0-A751-DDD6-E447A1067FB0}"/>
          </ac:picMkLst>
        </pc:picChg>
        <pc:picChg chg="add del mod">
          <ac:chgData name="Alvaro Navajas Camacho" userId="d8a4f493dcdc07d5" providerId="LiveId" clId="{17A768D0-0E61-4A8B-B0E9-312F750116DC}" dt="2024-06-16T20:12:02.073" v="792" actId="478"/>
          <ac:picMkLst>
            <pc:docMk/>
            <pc:sldMk cId="2182431287" sldId="293"/>
            <ac:picMk id="12" creationId="{9CA9DFE1-2663-1F67-5F19-09524EFF3B85}"/>
          </ac:picMkLst>
        </pc:picChg>
        <pc:picChg chg="add mod">
          <ac:chgData name="Alvaro Navajas Camacho" userId="d8a4f493dcdc07d5" providerId="LiveId" clId="{17A768D0-0E61-4A8B-B0E9-312F750116DC}" dt="2024-06-16T20:12:07.502" v="793"/>
          <ac:picMkLst>
            <pc:docMk/>
            <pc:sldMk cId="2182431287" sldId="293"/>
            <ac:picMk id="15" creationId="{DC432D41-B84A-F566-3C4B-57F94FCE3567}"/>
          </ac:picMkLst>
        </pc:picChg>
      </pc:sldChg>
      <pc:sldChg chg="addSp delSp modSp add mod ord">
        <pc:chgData name="Alvaro Navajas Camacho" userId="d8a4f493dcdc07d5" providerId="LiveId" clId="{17A768D0-0E61-4A8B-B0E9-312F750116DC}" dt="2024-06-16T20:13:56.527" v="808"/>
        <pc:sldMkLst>
          <pc:docMk/>
          <pc:sldMk cId="3208307268" sldId="294"/>
        </pc:sldMkLst>
        <pc:spChg chg="add del mod">
          <ac:chgData name="Alvaro Navajas Camacho" userId="d8a4f493dcdc07d5" providerId="LiveId" clId="{17A768D0-0E61-4A8B-B0E9-312F750116DC}" dt="2024-06-16T20:13:56.527" v="808"/>
          <ac:spMkLst>
            <pc:docMk/>
            <pc:sldMk cId="3208307268" sldId="294"/>
            <ac:spMk id="3" creationId="{B054B768-892E-DD9F-B7AD-AA716B89164C}"/>
          </ac:spMkLst>
        </pc:spChg>
        <pc:spChg chg="mod">
          <ac:chgData name="Alvaro Navajas Camacho" userId="d8a4f493dcdc07d5" providerId="LiveId" clId="{17A768D0-0E61-4A8B-B0E9-312F750116DC}" dt="2024-06-16T20:13:47.192" v="807" actId="1076"/>
          <ac:spMkLst>
            <pc:docMk/>
            <pc:sldMk cId="3208307268" sldId="294"/>
            <ac:spMk id="6" creationId="{9CC81DF7-B5E3-F559-57BF-A2D411BEA4F6}"/>
          </ac:spMkLst>
        </pc:spChg>
        <pc:picChg chg="del">
          <ac:chgData name="Alvaro Navajas Camacho" userId="d8a4f493dcdc07d5" providerId="LiveId" clId="{17A768D0-0E61-4A8B-B0E9-312F750116DC}" dt="2024-06-16T20:13:22.390" v="803" actId="478"/>
          <ac:picMkLst>
            <pc:docMk/>
            <pc:sldMk cId="3208307268" sldId="294"/>
            <ac:picMk id="4" creationId="{5383F43F-E25C-76B3-C22B-47B063B8DDC6}"/>
          </ac:picMkLst>
        </pc:picChg>
        <pc:picChg chg="del">
          <ac:chgData name="Alvaro Navajas Camacho" userId="d8a4f493dcdc07d5" providerId="LiveId" clId="{17A768D0-0E61-4A8B-B0E9-312F750116DC}" dt="2024-06-16T20:13:25.642" v="804" actId="478"/>
          <ac:picMkLst>
            <pc:docMk/>
            <pc:sldMk cId="3208307268" sldId="294"/>
            <ac:picMk id="7" creationId="{4997EFE5-22FB-DAF7-AC1D-AE3227206482}"/>
          </ac:picMkLst>
        </pc:picChg>
        <pc:picChg chg="add mod">
          <ac:chgData name="Alvaro Navajas Camacho" userId="d8a4f493dcdc07d5" providerId="LiveId" clId="{17A768D0-0E61-4A8B-B0E9-312F750116DC}" dt="2024-06-16T20:13:56.527" v="808"/>
          <ac:picMkLst>
            <pc:docMk/>
            <pc:sldMk cId="3208307268" sldId="294"/>
            <ac:picMk id="9" creationId="{AD5BDB83-E2A1-C18F-ABBB-75899C7B7EE1}"/>
          </ac:picMkLst>
        </pc:picChg>
      </pc:sldChg>
      <pc:sldChg chg="addSp delSp modSp new mod chgLayout">
        <pc:chgData name="Alvaro Navajas Camacho" userId="d8a4f493dcdc07d5" providerId="LiveId" clId="{17A768D0-0E61-4A8B-B0E9-312F750116DC}" dt="2024-06-16T20:50:18.649" v="983" actId="20577"/>
        <pc:sldMkLst>
          <pc:docMk/>
          <pc:sldMk cId="3061713385" sldId="295"/>
        </pc:sldMkLst>
        <pc:spChg chg="del">
          <ac:chgData name="Alvaro Navajas Camacho" userId="d8a4f493dcdc07d5" providerId="LiveId" clId="{17A768D0-0E61-4A8B-B0E9-312F750116DC}" dt="2024-06-16T20:14:34.249" v="810" actId="700"/>
          <ac:spMkLst>
            <pc:docMk/>
            <pc:sldMk cId="3061713385" sldId="295"/>
            <ac:spMk id="2" creationId="{765EE5DF-0296-2DAB-2EBC-F82B0EA9C8C0}"/>
          </ac:spMkLst>
        </pc:spChg>
        <pc:spChg chg="del">
          <ac:chgData name="Alvaro Navajas Camacho" userId="d8a4f493dcdc07d5" providerId="LiveId" clId="{17A768D0-0E61-4A8B-B0E9-312F750116DC}" dt="2024-06-16T20:14:34.249" v="810" actId="700"/>
          <ac:spMkLst>
            <pc:docMk/>
            <pc:sldMk cId="3061713385" sldId="295"/>
            <ac:spMk id="3" creationId="{E06913B4-8867-5004-2C4F-44C044CA7001}"/>
          </ac:spMkLst>
        </pc:spChg>
        <pc:spChg chg="add mod ord">
          <ac:chgData name="Alvaro Navajas Camacho" userId="d8a4f493dcdc07d5" providerId="LiveId" clId="{17A768D0-0E61-4A8B-B0E9-312F750116DC}" dt="2024-06-16T20:15:12.728" v="843" actId="20577"/>
          <ac:spMkLst>
            <pc:docMk/>
            <pc:sldMk cId="3061713385" sldId="295"/>
            <ac:spMk id="4" creationId="{D8827F3B-229E-AC14-5AE3-C044889F04E3}"/>
          </ac:spMkLst>
        </pc:spChg>
        <pc:spChg chg="add mod ord">
          <ac:chgData name="Alvaro Navajas Camacho" userId="d8a4f493dcdc07d5" providerId="LiveId" clId="{17A768D0-0E61-4A8B-B0E9-312F750116DC}" dt="2024-06-16T20:50:18.649" v="983" actId="20577"/>
          <ac:spMkLst>
            <pc:docMk/>
            <pc:sldMk cId="3061713385" sldId="295"/>
            <ac:spMk id="5" creationId="{D39D48CD-15E4-75E5-B9D3-FA486225E139}"/>
          </ac:spMkLst>
        </pc:spChg>
      </pc:sldChg>
      <pc:sldChg chg="addSp delSp modSp new mod">
        <pc:chgData name="Alvaro Navajas Camacho" userId="d8a4f493dcdc07d5" providerId="LiveId" clId="{17A768D0-0E61-4A8B-B0E9-312F750116DC}" dt="2024-06-16T20:54:54.582" v="1004"/>
        <pc:sldMkLst>
          <pc:docMk/>
          <pc:sldMk cId="2954904702" sldId="296"/>
        </pc:sldMkLst>
        <pc:spChg chg="mod">
          <ac:chgData name="Alvaro Navajas Camacho" userId="d8a4f493dcdc07d5" providerId="LiveId" clId="{17A768D0-0E61-4A8B-B0E9-312F750116DC}" dt="2024-06-16T20:54:47.380" v="1003" actId="20577"/>
          <ac:spMkLst>
            <pc:docMk/>
            <pc:sldMk cId="2954904702" sldId="296"/>
            <ac:spMk id="2" creationId="{88120910-AB94-F012-E79E-D345728B4D95}"/>
          </ac:spMkLst>
        </pc:spChg>
        <pc:spChg chg="del">
          <ac:chgData name="Alvaro Navajas Camacho" userId="d8a4f493dcdc07d5" providerId="LiveId" clId="{17A768D0-0E61-4A8B-B0E9-312F750116DC}" dt="2024-06-16T20:54:54.582" v="1004"/>
          <ac:spMkLst>
            <pc:docMk/>
            <pc:sldMk cId="2954904702" sldId="296"/>
            <ac:spMk id="3" creationId="{CAA385A3-936E-CEC7-3542-C8192117543C}"/>
          </ac:spMkLst>
        </pc:spChg>
        <pc:picChg chg="add mod">
          <ac:chgData name="Alvaro Navajas Camacho" userId="d8a4f493dcdc07d5" providerId="LiveId" clId="{17A768D0-0E61-4A8B-B0E9-312F750116DC}" dt="2024-06-16T20:54:54.582" v="1004"/>
          <ac:picMkLst>
            <pc:docMk/>
            <pc:sldMk cId="2954904702" sldId="296"/>
            <ac:picMk id="4" creationId="{F206FDF8-FAED-AF7E-3F95-D3EF9E382D19}"/>
          </ac:picMkLst>
        </pc:picChg>
      </pc:sldChg>
      <pc:sldChg chg="addSp delSp modSp new mod">
        <pc:chgData name="Alvaro Navajas Camacho" userId="d8a4f493dcdc07d5" providerId="LiveId" clId="{17A768D0-0E61-4A8B-B0E9-312F750116DC}" dt="2024-06-16T20:58:39.532" v="1040" actId="255"/>
        <pc:sldMkLst>
          <pc:docMk/>
          <pc:sldMk cId="3538520590" sldId="297"/>
        </pc:sldMkLst>
        <pc:spChg chg="mod">
          <ac:chgData name="Alvaro Navajas Camacho" userId="d8a4f493dcdc07d5" providerId="LiveId" clId="{17A768D0-0E61-4A8B-B0E9-312F750116DC}" dt="2024-06-16T20:58:39.532" v="1040" actId="255"/>
          <ac:spMkLst>
            <pc:docMk/>
            <pc:sldMk cId="3538520590" sldId="297"/>
            <ac:spMk id="2" creationId="{D53DE336-280B-453D-D972-4B2582AD09B0}"/>
          </ac:spMkLst>
        </pc:spChg>
        <pc:spChg chg="del">
          <ac:chgData name="Alvaro Navajas Camacho" userId="d8a4f493dcdc07d5" providerId="LiveId" clId="{17A768D0-0E61-4A8B-B0E9-312F750116DC}" dt="2024-06-16T20:55:38.471" v="1029"/>
          <ac:spMkLst>
            <pc:docMk/>
            <pc:sldMk cId="3538520590" sldId="297"/>
            <ac:spMk id="3" creationId="{3CD964BE-28B5-AAE0-3F9F-6A4AF9B0D53A}"/>
          </ac:spMkLst>
        </pc:spChg>
        <pc:picChg chg="add mod">
          <ac:chgData name="Alvaro Navajas Camacho" userId="d8a4f493dcdc07d5" providerId="LiveId" clId="{17A768D0-0E61-4A8B-B0E9-312F750116DC}" dt="2024-06-16T20:58:27.779" v="1039" actId="26606"/>
          <ac:picMkLst>
            <pc:docMk/>
            <pc:sldMk cId="3538520590" sldId="297"/>
            <ac:picMk id="4" creationId="{33C39F2A-1EFB-B0FA-5DD6-1D563DD141D6}"/>
          </ac:picMkLst>
        </pc:picChg>
        <pc:picChg chg="add mod">
          <ac:chgData name="Alvaro Navajas Camacho" userId="d8a4f493dcdc07d5" providerId="LiveId" clId="{17A768D0-0E61-4A8B-B0E9-312F750116DC}" dt="2024-06-16T20:58:27.779" v="1039" actId="26606"/>
          <ac:picMkLst>
            <pc:docMk/>
            <pc:sldMk cId="3538520590" sldId="297"/>
            <ac:picMk id="5" creationId="{0DC5F4C9-F8F8-7552-5859-CBD3B016CD28}"/>
          </ac:picMkLst>
        </pc:picChg>
        <pc:picChg chg="add mod">
          <ac:chgData name="Alvaro Navajas Camacho" userId="d8a4f493dcdc07d5" providerId="LiveId" clId="{17A768D0-0E61-4A8B-B0E9-312F750116DC}" dt="2024-06-16T20:58:27.779" v="1039" actId="26606"/>
          <ac:picMkLst>
            <pc:docMk/>
            <pc:sldMk cId="3538520590" sldId="297"/>
            <ac:picMk id="6" creationId="{E99DD9CE-B669-A562-DD55-77E94117F892}"/>
          </ac:picMkLst>
        </pc:picChg>
        <pc:picChg chg="add mod">
          <ac:chgData name="Alvaro Navajas Camacho" userId="d8a4f493dcdc07d5" providerId="LiveId" clId="{17A768D0-0E61-4A8B-B0E9-312F750116DC}" dt="2024-06-16T20:58:27.779" v="1039" actId="26606"/>
          <ac:picMkLst>
            <pc:docMk/>
            <pc:sldMk cId="3538520590" sldId="297"/>
            <ac:picMk id="7" creationId="{573F4785-E28F-C759-6A12-C92AFB1CC8C2}"/>
          </ac:picMkLst>
        </pc:picChg>
      </pc:sldChg>
      <pc:sldChg chg="addSp delSp modSp new mod modClrScheme chgLayout">
        <pc:chgData name="Alvaro Navajas Camacho" userId="d8a4f493dcdc07d5" providerId="LiveId" clId="{17A768D0-0E61-4A8B-B0E9-312F750116DC}" dt="2024-06-16T21:15:42.558" v="1070" actId="22"/>
        <pc:sldMkLst>
          <pc:docMk/>
          <pc:sldMk cId="166795115" sldId="298"/>
        </pc:sldMkLst>
        <pc:spChg chg="mod">
          <ac:chgData name="Alvaro Navajas Camacho" userId="d8a4f493dcdc07d5" providerId="LiveId" clId="{17A768D0-0E61-4A8B-B0E9-312F750116DC}" dt="2024-06-16T21:15:39.571" v="1069" actId="26606"/>
          <ac:spMkLst>
            <pc:docMk/>
            <pc:sldMk cId="166795115" sldId="298"/>
            <ac:spMk id="2" creationId="{54965D6B-1308-A54B-DAC8-337E0B79473E}"/>
          </ac:spMkLst>
        </pc:spChg>
        <pc:spChg chg="del">
          <ac:chgData name="Alvaro Navajas Camacho" userId="d8a4f493dcdc07d5" providerId="LiveId" clId="{17A768D0-0E61-4A8B-B0E9-312F750116DC}" dt="2024-06-16T21:13:05.290" v="1060"/>
          <ac:spMkLst>
            <pc:docMk/>
            <pc:sldMk cId="166795115" sldId="298"/>
            <ac:spMk id="3" creationId="{FF46C2FD-1749-264E-F8F4-21126F10F2D2}"/>
          </ac:spMkLst>
        </pc:spChg>
        <pc:spChg chg="add del mod">
          <ac:chgData name="Alvaro Navajas Camacho" userId="d8a4f493dcdc07d5" providerId="LiveId" clId="{17A768D0-0E61-4A8B-B0E9-312F750116DC}" dt="2024-06-16T21:13:15.455" v="1062"/>
          <ac:spMkLst>
            <pc:docMk/>
            <pc:sldMk cId="166795115" sldId="298"/>
            <ac:spMk id="6" creationId="{D9814A36-7DF4-3366-6EA7-DD65780F483E}"/>
          </ac:spMkLst>
        </pc:spChg>
        <pc:spChg chg="add del mod">
          <ac:chgData name="Alvaro Navajas Camacho" userId="d8a4f493dcdc07d5" providerId="LiveId" clId="{17A768D0-0E61-4A8B-B0E9-312F750116DC}" dt="2024-06-16T21:15:42.558" v="1070" actId="22"/>
          <ac:spMkLst>
            <pc:docMk/>
            <pc:sldMk cId="166795115" sldId="298"/>
            <ac:spMk id="12" creationId="{F197007D-F0F2-8F34-7BBC-791B51980A1C}"/>
          </ac:spMkLst>
        </pc:spChg>
        <pc:picChg chg="add del mod">
          <ac:chgData name="Alvaro Navajas Camacho" userId="d8a4f493dcdc07d5" providerId="LiveId" clId="{17A768D0-0E61-4A8B-B0E9-312F750116DC}" dt="2024-06-16T21:13:07.088" v="1061" actId="478"/>
          <ac:picMkLst>
            <pc:docMk/>
            <pc:sldMk cId="166795115" sldId="298"/>
            <ac:picMk id="4" creationId="{9EBA13BA-F99A-7925-ADE7-2C935249FF54}"/>
          </ac:picMkLst>
        </pc:picChg>
        <pc:picChg chg="add mod">
          <ac:chgData name="Alvaro Navajas Camacho" userId="d8a4f493dcdc07d5" providerId="LiveId" clId="{17A768D0-0E61-4A8B-B0E9-312F750116DC}" dt="2024-06-16T21:15:39.571" v="1069" actId="26606"/>
          <ac:picMkLst>
            <pc:docMk/>
            <pc:sldMk cId="166795115" sldId="298"/>
            <ac:picMk id="7" creationId="{4802276F-D26F-FBD9-AE06-D946DD499CC9}"/>
          </ac:picMkLst>
        </pc:picChg>
        <pc:picChg chg="add mod ord">
          <ac:chgData name="Alvaro Navajas Camacho" userId="d8a4f493dcdc07d5" providerId="LiveId" clId="{17A768D0-0E61-4A8B-B0E9-312F750116DC}" dt="2024-06-16T21:15:42.558" v="1070" actId="22"/>
          <ac:picMkLst>
            <pc:docMk/>
            <pc:sldMk cId="166795115" sldId="298"/>
            <ac:picMk id="9" creationId="{2A50D3EB-5D00-9B0B-00FA-EA4D3481E202}"/>
          </ac:picMkLst>
        </pc:picChg>
      </pc:sldChg>
      <pc:sldChg chg="new del">
        <pc:chgData name="Alvaro Navajas Camacho" userId="d8a4f493dcdc07d5" providerId="LiveId" clId="{17A768D0-0E61-4A8B-B0E9-312F750116DC}" dt="2024-06-16T21:13:34.624" v="1064" actId="2696"/>
        <pc:sldMkLst>
          <pc:docMk/>
          <pc:sldMk cId="864766163" sldId="299"/>
        </pc:sldMkLst>
      </pc:sldChg>
      <pc:sldChg chg="addSp delSp modSp add mod modClrScheme chgLayout">
        <pc:chgData name="Alvaro Navajas Camacho" userId="d8a4f493dcdc07d5" providerId="LiveId" clId="{17A768D0-0E61-4A8B-B0E9-312F750116DC}" dt="2024-06-16T21:16:04.537" v="1071" actId="22"/>
        <pc:sldMkLst>
          <pc:docMk/>
          <pc:sldMk cId="3285715895" sldId="299"/>
        </pc:sldMkLst>
        <pc:spChg chg="mod">
          <ac:chgData name="Alvaro Navajas Camacho" userId="d8a4f493dcdc07d5" providerId="LiveId" clId="{17A768D0-0E61-4A8B-B0E9-312F750116DC}" dt="2024-06-16T21:15:01.761" v="1068" actId="26606"/>
          <ac:spMkLst>
            <pc:docMk/>
            <pc:sldMk cId="3285715895" sldId="299"/>
            <ac:spMk id="2" creationId="{54965D6B-1308-A54B-DAC8-337E0B79473E}"/>
          </ac:spMkLst>
        </pc:spChg>
        <pc:spChg chg="add del mod">
          <ac:chgData name="Alvaro Navajas Camacho" userId="d8a4f493dcdc07d5" providerId="LiveId" clId="{17A768D0-0E61-4A8B-B0E9-312F750116DC}" dt="2024-06-16T21:14:54.289" v="1067" actId="22"/>
          <ac:spMkLst>
            <pc:docMk/>
            <pc:sldMk cId="3285715895" sldId="299"/>
            <ac:spMk id="4" creationId="{11320B96-7B76-92EB-8CD5-C465092E51B0}"/>
          </ac:spMkLst>
        </pc:spChg>
        <pc:spChg chg="add del mod">
          <ac:chgData name="Alvaro Navajas Camacho" userId="d8a4f493dcdc07d5" providerId="LiveId" clId="{17A768D0-0E61-4A8B-B0E9-312F750116DC}" dt="2024-06-16T21:16:04.537" v="1071" actId="22"/>
          <ac:spMkLst>
            <pc:docMk/>
            <pc:sldMk cId="3285715895" sldId="299"/>
            <ac:spMk id="11" creationId="{E7AD9E53-E60A-5E2F-E841-46A0F04D2CB5}"/>
          </ac:spMkLst>
        </pc:spChg>
        <pc:picChg chg="add mod ord">
          <ac:chgData name="Alvaro Navajas Camacho" userId="d8a4f493dcdc07d5" providerId="LiveId" clId="{17A768D0-0E61-4A8B-B0E9-312F750116DC}" dt="2024-06-16T21:15:01.761" v="1068" actId="26606"/>
          <ac:picMkLst>
            <pc:docMk/>
            <pc:sldMk cId="3285715895" sldId="299"/>
            <ac:picMk id="6" creationId="{AE8E6678-B973-DA50-BC37-1069BCD3C7DA}"/>
          </ac:picMkLst>
        </pc:picChg>
        <pc:picChg chg="del">
          <ac:chgData name="Alvaro Navajas Camacho" userId="d8a4f493dcdc07d5" providerId="LiveId" clId="{17A768D0-0E61-4A8B-B0E9-312F750116DC}" dt="2024-06-16T21:13:42.420" v="1066" actId="478"/>
          <ac:picMkLst>
            <pc:docMk/>
            <pc:sldMk cId="3285715895" sldId="299"/>
            <ac:picMk id="7" creationId="{4802276F-D26F-FBD9-AE06-D946DD499CC9}"/>
          </ac:picMkLst>
        </pc:picChg>
        <pc:picChg chg="add mod ord">
          <ac:chgData name="Alvaro Navajas Camacho" userId="d8a4f493dcdc07d5" providerId="LiveId" clId="{17A768D0-0E61-4A8B-B0E9-312F750116DC}" dt="2024-06-16T21:16:04.537" v="1071" actId="22"/>
          <ac:picMkLst>
            <pc:docMk/>
            <pc:sldMk cId="3285715895" sldId="299"/>
            <ac:picMk id="9" creationId="{1705A62E-9A09-1CD6-8EF8-27A1DF7B61DB}"/>
          </ac:picMkLst>
        </pc:picChg>
      </pc:sldChg>
      <pc:sldChg chg="addSp delSp modSp new mod modClrScheme chgLayout">
        <pc:chgData name="Alvaro Navajas Camacho" userId="d8a4f493dcdc07d5" providerId="LiveId" clId="{17A768D0-0E61-4A8B-B0E9-312F750116DC}" dt="2024-06-16T21:29:47.180" v="1261" actId="20577"/>
        <pc:sldMkLst>
          <pc:docMk/>
          <pc:sldMk cId="848822364" sldId="300"/>
        </pc:sldMkLst>
        <pc:spChg chg="del mod ord">
          <ac:chgData name="Alvaro Navajas Camacho" userId="d8a4f493dcdc07d5" providerId="LiveId" clId="{17A768D0-0E61-4A8B-B0E9-312F750116DC}" dt="2024-06-16T21:27:37.055" v="1073" actId="700"/>
          <ac:spMkLst>
            <pc:docMk/>
            <pc:sldMk cId="848822364" sldId="300"/>
            <ac:spMk id="2" creationId="{2E8A066F-7214-19A5-D8A3-82E9C9E4E8AB}"/>
          </ac:spMkLst>
        </pc:spChg>
        <pc:spChg chg="del mod ord">
          <ac:chgData name="Alvaro Navajas Camacho" userId="d8a4f493dcdc07d5" providerId="LiveId" clId="{17A768D0-0E61-4A8B-B0E9-312F750116DC}" dt="2024-06-16T21:27:37.055" v="1073" actId="700"/>
          <ac:spMkLst>
            <pc:docMk/>
            <pc:sldMk cId="848822364" sldId="300"/>
            <ac:spMk id="3" creationId="{7A894C1A-12C8-87F3-DFF9-5FD0577885C8}"/>
          </ac:spMkLst>
        </pc:spChg>
        <pc:spChg chg="del">
          <ac:chgData name="Alvaro Navajas Camacho" userId="d8a4f493dcdc07d5" providerId="LiveId" clId="{17A768D0-0E61-4A8B-B0E9-312F750116DC}" dt="2024-06-16T21:27:37.055" v="1073" actId="700"/>
          <ac:spMkLst>
            <pc:docMk/>
            <pc:sldMk cId="848822364" sldId="300"/>
            <ac:spMk id="4" creationId="{AC91C540-109A-54A1-927A-9515A9FA1CAB}"/>
          </ac:spMkLst>
        </pc:spChg>
        <pc:spChg chg="add mod ord">
          <ac:chgData name="Alvaro Navajas Camacho" userId="d8a4f493dcdc07d5" providerId="LiveId" clId="{17A768D0-0E61-4A8B-B0E9-312F750116DC}" dt="2024-06-16T21:27:57.274" v="1097" actId="20577"/>
          <ac:spMkLst>
            <pc:docMk/>
            <pc:sldMk cId="848822364" sldId="300"/>
            <ac:spMk id="5" creationId="{657D5E6F-C620-A680-7E8F-4D429EDF37D6}"/>
          </ac:spMkLst>
        </pc:spChg>
        <pc:spChg chg="add mod ord">
          <ac:chgData name="Alvaro Navajas Camacho" userId="d8a4f493dcdc07d5" providerId="LiveId" clId="{17A768D0-0E61-4A8B-B0E9-312F750116DC}" dt="2024-06-16T21:29:47.180" v="1261" actId="20577"/>
          <ac:spMkLst>
            <pc:docMk/>
            <pc:sldMk cId="848822364" sldId="300"/>
            <ac:spMk id="6" creationId="{5DA56083-FDDC-FE2E-F0F0-BE2E38B57442}"/>
          </ac:spMkLst>
        </pc:spChg>
      </pc:sldChg>
      <pc:sldChg chg="new del">
        <pc:chgData name="Alvaro Navajas Camacho" userId="d8a4f493dcdc07d5" providerId="LiveId" clId="{17A768D0-0E61-4A8B-B0E9-312F750116DC}" dt="2024-06-16T21:30:39.965" v="1263" actId="47"/>
        <pc:sldMkLst>
          <pc:docMk/>
          <pc:sldMk cId="3808101799" sldId="3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16/06/2024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16/06/2024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27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C7952-479D-4D4B-8F19-C6026F510D9E}" type="datetime1">
              <a:rPr lang="es-ES" noProof="0" smtClean="0"/>
              <a:t>16/06/2024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58912-430E-46D1-BA95-7CF218A879F9}" type="datetime1">
              <a:rPr lang="es-ES" noProof="0" smtClean="0"/>
              <a:t>16/06/2024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604E1-623C-4365-B688-201238FB20C0}" type="datetime1">
              <a:rPr lang="es-ES" noProof="0" smtClean="0"/>
              <a:t>16/06/2024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DFC75-E87D-46C2-9102-15C11F0259DB}" type="datetime1">
              <a:rPr lang="es-ES" noProof="0" smtClean="0"/>
              <a:t>16/06/2024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54EC6-1219-49EE-8B80-3C24DE8E5A44}" type="datetime1">
              <a:rPr lang="es-ES" noProof="0" smtClean="0"/>
              <a:t>16/06/2024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DCC15-8F35-48A3-948F-896E04D77AE9}" type="datetime1">
              <a:rPr lang="es-ES" noProof="0" smtClean="0"/>
              <a:t>16/06/2024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76F276-4198-468B-A622-B7B7E3766911}" type="datetime1">
              <a:rPr lang="es-ES" noProof="0" smtClean="0"/>
              <a:t>16/06/2024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9175-B10B-4641-995C-12E45A3F36CD}" type="datetime1">
              <a:rPr lang="es-ES" noProof="0" smtClean="0"/>
              <a:t>16/06/2024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EA549-D5CD-4EAF-92DD-F120BAE2B00B}" type="datetime1">
              <a:rPr lang="es-ES" noProof="0" smtClean="0"/>
              <a:t>16/06/2024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D2F8E-7231-4034-8D2D-3DE6DA3442B3}" type="datetime1">
              <a:rPr lang="es-ES" noProof="0" smtClean="0"/>
              <a:t>16/06/2024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704EA-5CB1-494A-9524-E0FAE6BBE6C4}" type="datetime1">
              <a:rPr lang="es-ES" noProof="0" smtClean="0"/>
              <a:t>16/06/2024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42E49-C804-4EEC-9941-A438EC0B005D}" type="datetime1">
              <a:rPr lang="es-ES" noProof="0" smtClean="0"/>
              <a:t>16/06/2024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CB7135-DC88-46C5-8577-B4652D9D518F}" type="datetime1">
              <a:rPr lang="es-ES" noProof="0" smtClean="0"/>
              <a:t>16/06/2024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BDDAF-5FB4-4645-B812-33656A6F2B85}" type="datetime1">
              <a:rPr lang="es-ES" noProof="0" smtClean="0"/>
              <a:t>16/06/2024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3182DB-EE2B-4FEC-B9F5-C787A05118D2}" type="datetime1">
              <a:rPr lang="es-ES" noProof="0" smtClean="0"/>
              <a:t>16/06/2024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16/06/2024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es-ES" sz="4000" dirty="0" err="1"/>
              <a:t>InfoNBA</a:t>
            </a:r>
            <a:endParaRPr lang="es-E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es-ES" sz="2300" dirty="0"/>
              <a:t>Álvaro Navajas Camacho</a:t>
            </a:r>
          </a:p>
          <a:p>
            <a:pPr algn="l" rtl="0"/>
            <a:r>
              <a:rPr lang="es-ES" dirty="0"/>
              <a:t>2º DAM A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F547774-DC09-5A01-6E62-7DADA00D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latin typeface="+mn-lt"/>
              </a:rPr>
              <a:t>Ejemplos de código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77E3E67-133C-ABC6-95FD-D95BC8D13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Código de creación de entidades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114CE958-FED4-FCE7-9B0F-AF49A2F5F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Código para insertar datos</a:t>
            </a:r>
          </a:p>
        </p:txBody>
      </p:sp>
      <p:pic>
        <p:nvPicPr>
          <p:cNvPr id="5" name="Marcador de contenido 4" descr="Aplicación&#10;&#10;Descripción generada automáticamente con confianza baja">
            <a:extLst>
              <a:ext uri="{FF2B5EF4-FFF2-40B4-BE49-F238E27FC236}">
                <a16:creationId xmlns:a16="http://schemas.microsoft.com/office/drawing/2014/main" id="{63290AC6-3688-01AA-918F-A18EDDA201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31986" y="2701925"/>
            <a:ext cx="2192440" cy="304323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7E4AA2A-361E-E442-EFBA-001C93F00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319" y="2701925"/>
            <a:ext cx="4779582" cy="222006"/>
          </a:xfrm>
          <a:prstGeom prst="rect">
            <a:avLst/>
          </a:prstGeom>
        </p:spPr>
      </p:pic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C157E27B-5EAD-3430-4DF5-529FBE50840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362319" y="3093547"/>
            <a:ext cx="4779963" cy="219017"/>
          </a:xfrm>
          <a:prstGeom prst="rect">
            <a:avLst/>
          </a:prstGeom>
        </p:spPr>
      </p:pic>
      <p:pic>
        <p:nvPicPr>
          <p:cNvPr id="17" name="Imagen 16" descr="Texto&#10;&#10;Descripción generada automáticamente con confianza media">
            <a:extLst>
              <a:ext uri="{FF2B5EF4-FFF2-40B4-BE49-F238E27FC236}">
                <a16:creationId xmlns:a16="http://schemas.microsoft.com/office/drawing/2014/main" id="{AB8630AC-2E76-DA56-D368-2A1BD77F90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4280"/>
          <a:stretch/>
        </p:blipFill>
        <p:spPr>
          <a:xfrm>
            <a:off x="6589935" y="3545437"/>
            <a:ext cx="4324350" cy="510356"/>
          </a:xfrm>
          <a:prstGeom prst="rect">
            <a:avLst/>
          </a:prstGeom>
        </p:spPr>
      </p:pic>
      <p:pic>
        <p:nvPicPr>
          <p:cNvPr id="18" name="Imagen 17" descr="Texto&#10;&#10;Descripción generada automáticamente con confianza media">
            <a:extLst>
              <a:ext uri="{FF2B5EF4-FFF2-40B4-BE49-F238E27FC236}">
                <a16:creationId xmlns:a16="http://schemas.microsoft.com/office/drawing/2014/main" id="{2F155938-E8C9-A4CA-4652-DDE6DE9F8D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3735"/>
          <a:stretch/>
        </p:blipFill>
        <p:spPr>
          <a:xfrm>
            <a:off x="7685310" y="4288666"/>
            <a:ext cx="2133600" cy="51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7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5182091-17FF-16D5-2BA2-544D4CEC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</a:t>
            </a:r>
            <a:r>
              <a:rPr lang="es-ES" dirty="0">
                <a:latin typeface="Agency FB" panose="020B0503020202020204" pitchFamily="34" charset="0"/>
              </a:rPr>
              <a:t>–</a:t>
            </a:r>
            <a:r>
              <a:rPr lang="es-ES" dirty="0"/>
              <a:t> API REST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5EF7CF1-7478-E029-9A3D-5E12EEE1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Servicio web programado en Java</a:t>
            </a:r>
          </a:p>
          <a:p>
            <a:r>
              <a:rPr lang="es-ES" dirty="0"/>
              <a:t>Desarrollado en NetBeans</a:t>
            </a:r>
          </a:p>
          <a:p>
            <a:r>
              <a:rPr lang="es-E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Métodos GET, POST, PUT DELETE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283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64557CB-FA20-8443-A787-BABC6041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Librerías utilizadas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B0F54BD-B674-F59C-B854-8AA5AE44FD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Jakartaee10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Json-org</a:t>
            </a:r>
            <a:endParaRPr lang="es-ES" dirty="0"/>
          </a:p>
          <a:p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1D58D8-9557-6BD4-89D5-F1B3612CC6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err="1"/>
              <a:t>bd-mysql</a:t>
            </a:r>
            <a:endParaRPr lang="es-ES" dirty="0"/>
          </a:p>
          <a:p>
            <a:endParaRPr lang="es-ES" dirty="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251EDD65-5229-5EC2-095E-0EAB6822F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94" y="2618132"/>
            <a:ext cx="1912620" cy="6477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38D7C3-3BA2-9FE9-3063-1CFC4EDA6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94" y="4326266"/>
            <a:ext cx="1371600" cy="31242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728E8B5-FD8D-EC2F-584D-5449049DF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710" y="2641611"/>
            <a:ext cx="4876333" cy="360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4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5B9527-D39C-D4DF-3C91-38938F5D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Ejemplos de código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CC81DF7-B5E3-F559-57BF-A2D411BEA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Petición GET que devuelve una lista de objetos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2DDD0BE-CD42-C6A3-3390-CC78D8299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Petición GET que devuelve un único objeto</a:t>
            </a:r>
          </a:p>
        </p:txBody>
      </p:sp>
      <p:pic>
        <p:nvPicPr>
          <p:cNvPr id="10" name="Marcador de contenido 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2D2858B-84E8-204E-FCC8-DB69522FA8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74260" y="2701925"/>
            <a:ext cx="3507893" cy="3043238"/>
          </a:xfrm>
          <a:prstGeom prst="rect">
            <a:avLst/>
          </a:prstGeom>
        </p:spPr>
      </p:pic>
      <p:pic>
        <p:nvPicPr>
          <p:cNvPr id="11" name="Marcador de contenido 10" descr="Texto&#10;&#10;Descripción generada automáticamente">
            <a:extLst>
              <a:ext uri="{FF2B5EF4-FFF2-40B4-BE49-F238E27FC236}">
                <a16:creationId xmlns:a16="http://schemas.microsoft.com/office/drawing/2014/main" id="{CC59A18C-68C0-A751-DDD6-E447A1067FB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33927" y="2701925"/>
            <a:ext cx="2837509" cy="304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62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5B9527-D39C-D4DF-3C91-38938F5D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Ejemplos de código</a:t>
            </a:r>
          </a:p>
        </p:txBody>
      </p:sp>
      <p:pic>
        <p:nvPicPr>
          <p:cNvPr id="4" name="Marcador de contenido 3" descr="Texto&#10;&#10;Descripción generada automáticamente con confianza baja">
            <a:extLst>
              <a:ext uri="{FF2B5EF4-FFF2-40B4-BE49-F238E27FC236}">
                <a16:creationId xmlns:a16="http://schemas.microsoft.com/office/drawing/2014/main" id="{5383F43F-E25C-76B3-C22B-47B063B8D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000" y="2366169"/>
            <a:ext cx="4630715" cy="3714750"/>
          </a:xfrm>
          <a:prstGeom prst="rect">
            <a:avLst/>
          </a:prstGeo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CC81DF7-B5E3-F559-57BF-A2D411BEA4F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03358" y="1592262"/>
            <a:ext cx="5774635" cy="69215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s-ES" dirty="0"/>
              <a:t>Petición GET para obtener la clasificación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2DDD0BE-CD42-C6A3-3390-CC78D829930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 flipV="1">
            <a:off x="12146280" y="1779104"/>
            <a:ext cx="45719" cy="76684"/>
          </a:xfrm>
        </p:spPr>
        <p:txBody>
          <a:bodyPr>
            <a:normAutofit fontScale="25000" lnSpcReduction="20000"/>
          </a:bodyPr>
          <a:lstStyle/>
          <a:p>
            <a:pPr marL="36900" indent="0">
              <a:buNone/>
            </a:pPr>
            <a:endParaRPr lang="es-ES" dirty="0"/>
          </a:p>
        </p:txBody>
      </p:sp>
      <p:pic>
        <p:nvPicPr>
          <p:cNvPr id="7" name="Imagen 6" descr="Escala de tiempo&#10;&#10;Descripción generada automáticamente">
            <a:extLst>
              <a:ext uri="{FF2B5EF4-FFF2-40B4-BE49-F238E27FC236}">
                <a16:creationId xmlns:a16="http://schemas.microsoft.com/office/drawing/2014/main" id="{4997EFE5-22FB-DAF7-AC1D-AE3227206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163" y="2366169"/>
            <a:ext cx="515366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6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5B9527-D39C-D4DF-3C91-38938F5D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Ejemplos de código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CC81DF7-B5E3-F559-57BF-A2D411BEA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Petición PUT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2DDD0BE-CD42-C6A3-3390-CC78D8299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Petición POST</a:t>
            </a:r>
          </a:p>
        </p:txBody>
      </p:sp>
      <p:pic>
        <p:nvPicPr>
          <p:cNvPr id="4" name="Marcador de contenido 3" descr="Texto&#10;&#10;Descripción generada automáticamente con confianza media">
            <a:extLst>
              <a:ext uri="{FF2B5EF4-FFF2-40B4-BE49-F238E27FC236}">
                <a16:creationId xmlns:a16="http://schemas.microsoft.com/office/drawing/2014/main" id="{B5F487D5-5E48-7E45-B11D-27416740F5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32800" y="2701925"/>
            <a:ext cx="2590812" cy="3043238"/>
          </a:xfrm>
          <a:prstGeom prst="rect">
            <a:avLst/>
          </a:prstGeom>
        </p:spPr>
      </p:pic>
      <p:pic>
        <p:nvPicPr>
          <p:cNvPr id="15" name="Marcador de contenido 14" descr="Texto&#10;&#10;Descripción generada automáticamente con confianza baja">
            <a:extLst>
              <a:ext uri="{FF2B5EF4-FFF2-40B4-BE49-F238E27FC236}">
                <a16:creationId xmlns:a16="http://schemas.microsoft.com/office/drawing/2014/main" id="{DC432D41-B84A-F566-3C4B-57F94FCE356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38118" y="2701925"/>
            <a:ext cx="3029127" cy="304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31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5B9527-D39C-D4DF-3C91-38938F5D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Ejemplos de código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CC81DF7-B5E3-F559-57BF-A2D411BEA4F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04910" y="1509713"/>
            <a:ext cx="2371532" cy="69215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s-ES" dirty="0"/>
              <a:t>Petición DELETE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2DDD0BE-CD42-C6A3-3390-CC78D829930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 flipV="1">
            <a:off x="12146280" y="1779104"/>
            <a:ext cx="45719" cy="76684"/>
          </a:xfrm>
        </p:spPr>
        <p:txBody>
          <a:bodyPr>
            <a:normAutofit fontScale="25000" lnSpcReduction="20000"/>
          </a:bodyPr>
          <a:lstStyle/>
          <a:p>
            <a:pPr marL="36900" indent="0">
              <a:buNone/>
            </a:pPr>
            <a:endParaRPr lang="es-ES" dirty="0"/>
          </a:p>
        </p:txBody>
      </p:sp>
      <p:pic>
        <p:nvPicPr>
          <p:cNvPr id="9" name="Marcador de contenido 8" descr="Imagen que contiene Tabla&#10;&#10;Descripción generada automáticamente">
            <a:extLst>
              <a:ext uri="{FF2B5EF4-FFF2-40B4-BE49-F238E27FC236}">
                <a16:creationId xmlns:a16="http://schemas.microsoft.com/office/drawing/2014/main" id="{AD5BDB83-E2A1-C18F-ABBB-75899C7B7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9321" y="2076450"/>
            <a:ext cx="3483833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0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8827F3B-229E-AC14-5AE3-C044889F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</a:t>
            </a:r>
            <a:r>
              <a:rPr lang="es-ES" dirty="0">
                <a:latin typeface="Agency FB" panose="020B0503020202020204" pitchFamily="34" charset="0"/>
              </a:rPr>
              <a:t>–</a:t>
            </a:r>
            <a:r>
              <a:rPr lang="es-ES" dirty="0"/>
              <a:t> Aplicación de escritorio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39D48CD-15E4-75E5-B9D3-FA486225E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Dos aplicaciones, una  para usuarios otra para administradores</a:t>
            </a:r>
          </a:p>
          <a:p>
            <a:r>
              <a:rPr lang="es-ES" dirty="0"/>
              <a:t>Ambas programadas en WPF desde Visual Studio.</a:t>
            </a:r>
          </a:p>
        </p:txBody>
      </p:sp>
    </p:spTree>
    <p:extLst>
      <p:ext uri="{BB962C8B-B14F-4D97-AF65-F5344CB8AC3E}">
        <p14:creationId xmlns:p14="http://schemas.microsoft.com/office/powerpoint/2010/main" val="3061713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20910-AB94-F012-E79E-D345728B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Paquetes </a:t>
            </a:r>
            <a:r>
              <a:rPr lang="es-ES" sz="3200" dirty="0" err="1"/>
              <a:t>NuGet</a:t>
            </a:r>
            <a:endParaRPr lang="es-ES" sz="3200" dirty="0"/>
          </a:p>
        </p:txBody>
      </p:sp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F206FDF8-FAED-AF7E-3F95-D3EF9E382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574" y="2662060"/>
            <a:ext cx="7535327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04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DE336-280B-453D-D972-4B2582AD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anchor="ctr">
            <a:normAutofit/>
          </a:bodyPr>
          <a:lstStyle/>
          <a:p>
            <a:r>
              <a:rPr lang="es-ES" sz="3200" dirty="0"/>
              <a:t>Estructura de carpetas</a:t>
            </a:r>
          </a:p>
        </p:txBody>
      </p:sp>
      <p:pic>
        <p:nvPicPr>
          <p:cNvPr id="4" name="Marcador de contenido 3" descr="Texto&#10;&#10;Descripción generada automáticamente con confianza media">
            <a:extLst>
              <a:ext uri="{FF2B5EF4-FFF2-40B4-BE49-F238E27FC236}">
                <a16:creationId xmlns:a16="http://schemas.microsoft.com/office/drawing/2014/main" id="{33C39F2A-1EFB-B0FA-5DD6-1D563DD14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082744"/>
            <a:ext cx="3114785" cy="3413888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0DC5F4C9-F8F8-7552-5859-CBD3B016C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184" y="2082744"/>
            <a:ext cx="3196850" cy="1526238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E99DD9CE-B669-A562-DD55-77E94117F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184" y="3938981"/>
            <a:ext cx="3155600" cy="1845923"/>
          </a:xfrm>
          <a:prstGeom prst="rect">
            <a:avLst/>
          </a:prstGeom>
        </p:spPr>
      </p:pic>
      <p:pic>
        <p:nvPicPr>
          <p:cNvPr id="7" name="Imagen 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573F4785-E28F-C759-6A12-C92AFB1CC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638" y="3139767"/>
            <a:ext cx="2340919" cy="126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2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3093F-0A0B-526C-45EF-D51B4043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769C69-144E-D6C2-FD55-33DA75269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Funcionalidad de la aplicación</a:t>
            </a:r>
          </a:p>
          <a:p>
            <a:r>
              <a:rPr lang="es-ES" dirty="0"/>
              <a:t>Arquitectura de la aplicación</a:t>
            </a:r>
          </a:p>
          <a:p>
            <a:r>
              <a:rPr lang="es-ES" dirty="0"/>
              <a:t>Casos de uso</a:t>
            </a:r>
          </a:p>
          <a:p>
            <a:r>
              <a:rPr lang="es-ES" dirty="0"/>
              <a:t>Diseño de datos</a:t>
            </a:r>
          </a:p>
          <a:p>
            <a:r>
              <a:rPr lang="es-ES" dirty="0"/>
              <a:t>Codificación</a:t>
            </a:r>
          </a:p>
          <a:p>
            <a:pPr marL="871200" lvl="1" indent="-457200">
              <a:buFont typeface="+mj-lt"/>
              <a:buAutoNum type="arabicPeriod"/>
            </a:pPr>
            <a:r>
              <a:rPr lang="es-ES" dirty="0"/>
              <a:t>Base de datos</a:t>
            </a:r>
          </a:p>
          <a:p>
            <a:pPr marL="871200" lvl="1" indent="-457200">
              <a:buFont typeface="+mj-lt"/>
              <a:buAutoNum type="arabicPeriod"/>
            </a:pPr>
            <a:r>
              <a:rPr lang="es-ES" dirty="0"/>
              <a:t>API REST</a:t>
            </a:r>
          </a:p>
          <a:p>
            <a:pPr marL="871200" lvl="1" indent="-457200">
              <a:buFont typeface="+mj-lt"/>
              <a:buAutoNum type="arabicPeriod"/>
            </a:pPr>
            <a:r>
              <a:rPr lang="es-ES" dirty="0"/>
              <a:t>Aplicación de escritorio</a:t>
            </a:r>
          </a:p>
          <a:p>
            <a:r>
              <a:rPr lang="es-ES" dirty="0"/>
              <a:t>Futuras implementaciones</a:t>
            </a:r>
          </a:p>
        </p:txBody>
      </p:sp>
    </p:spTree>
    <p:extLst>
      <p:ext uri="{BB962C8B-B14F-4D97-AF65-F5344CB8AC3E}">
        <p14:creationId xmlns:p14="http://schemas.microsoft.com/office/powerpoint/2010/main" val="1065709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65D6B-1308-A54B-DAC8-337E0B794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es-ES"/>
              <a:t>Ejemplos de código</a:t>
            </a:r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4802276F-D26F-FBD9-AE06-D946DD499C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3795" y="2801067"/>
            <a:ext cx="4856841" cy="2173436"/>
          </a:xfrm>
          <a:prstGeom prst="rect">
            <a:avLst/>
          </a:prstGeom>
          <a:noFill/>
        </p:spPr>
      </p:pic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2A50D3EB-5D00-9B0B-00FA-EA4D3481E2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0325" y="3179750"/>
            <a:ext cx="4857750" cy="1416074"/>
          </a:xfrm>
        </p:spPr>
      </p:pic>
    </p:spTree>
    <p:extLst>
      <p:ext uri="{BB962C8B-B14F-4D97-AF65-F5344CB8AC3E}">
        <p14:creationId xmlns:p14="http://schemas.microsoft.com/office/powerpoint/2010/main" val="166795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65D6B-1308-A54B-DAC8-337E0B794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es-ES"/>
              <a:t>Ejemplos de código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E8E6678-B973-DA50-BC37-1069BCD3C7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3795" y="3195685"/>
            <a:ext cx="4856841" cy="1384200"/>
          </a:xfrm>
          <a:noFill/>
        </p:spPr>
      </p:pic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1705A62E-9A09-1CD6-8EF8-27A1DF7B61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0325" y="3307662"/>
            <a:ext cx="4857750" cy="1160250"/>
          </a:xfrm>
        </p:spPr>
      </p:pic>
    </p:spTree>
    <p:extLst>
      <p:ext uri="{BB962C8B-B14F-4D97-AF65-F5344CB8AC3E}">
        <p14:creationId xmlns:p14="http://schemas.microsoft.com/office/powerpoint/2010/main" val="3285715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57D5E6F-C620-A680-7E8F-4D429EDF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FUTURAS IMPLEMENTACIONES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A56083-FDDC-FE2E-F0F0-BE2E38B57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Control de usuarios </a:t>
            </a:r>
          </a:p>
          <a:p>
            <a:r>
              <a:rPr lang="es-ES" dirty="0"/>
              <a:t>Noticias en la aplicación de usuarios</a:t>
            </a:r>
          </a:p>
        </p:txBody>
      </p:sp>
    </p:spTree>
    <p:extLst>
      <p:ext uri="{BB962C8B-B14F-4D97-AF65-F5344CB8AC3E}">
        <p14:creationId xmlns:p14="http://schemas.microsoft.com/office/powerpoint/2010/main" val="84882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A85C2-1176-2642-ED46-DAA0AB6D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pic>
        <p:nvPicPr>
          <p:cNvPr id="5" name="Marcador de contenido 4" descr="Logotipo&#10;&#10;Descripción generada automáticamente">
            <a:extLst>
              <a:ext uri="{FF2B5EF4-FFF2-40B4-BE49-F238E27FC236}">
                <a16:creationId xmlns:a16="http://schemas.microsoft.com/office/drawing/2014/main" id="{6EEC072A-FE92-C77A-4F3F-5DE20ACEA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3862" y="2076450"/>
            <a:ext cx="3714750" cy="3714750"/>
          </a:xfrm>
        </p:spPr>
      </p:pic>
    </p:spTree>
    <p:extLst>
      <p:ext uri="{BB962C8B-B14F-4D97-AF65-F5344CB8AC3E}">
        <p14:creationId xmlns:p14="http://schemas.microsoft.com/office/powerpoint/2010/main" val="166927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28905-E0BA-2DC1-2267-AB35DD9B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FUNCIONALIDAD DE LA APLICACIÓN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A0FE09-20FC-2536-5BFC-E9B42D3060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Aplicación de usuario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EAF18C-F235-AFDB-50B7-6711930D80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Visualizar clasificación de la liga</a:t>
            </a:r>
          </a:p>
          <a:p>
            <a:r>
              <a:rPr lang="es-ES" dirty="0"/>
              <a:t>Visualizar listado de equipos</a:t>
            </a:r>
          </a:p>
          <a:p>
            <a:r>
              <a:rPr lang="es-ES" dirty="0"/>
              <a:t>Visualizar listado de jugadores</a:t>
            </a:r>
          </a:p>
          <a:p>
            <a:r>
              <a:rPr lang="es-ES" dirty="0"/>
              <a:t>Visualizar listado de partidos</a:t>
            </a:r>
          </a:p>
          <a:p>
            <a:r>
              <a:rPr lang="es-ES" dirty="0"/>
              <a:t>Visualizar listado de estadios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396C639-7679-68E8-6B23-F1B9DF514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Aplicación de administrador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1C18109-F0C9-0F01-1AA5-94528FB7B4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Gestionar datos de la aplicación</a:t>
            </a:r>
          </a:p>
          <a:p>
            <a:pPr marL="756900" lvl="1" indent="-342900">
              <a:buFont typeface="+mj-lt"/>
              <a:buAutoNum type="arabicPeriod"/>
            </a:pPr>
            <a:r>
              <a:rPr lang="es-ES" dirty="0"/>
              <a:t>Crear equipos, estadios, jugadores o partidos</a:t>
            </a:r>
          </a:p>
          <a:p>
            <a:pPr marL="756900" lvl="1" indent="-342900">
              <a:buFont typeface="+mj-lt"/>
              <a:buAutoNum type="arabicPeriod"/>
            </a:pPr>
            <a:r>
              <a:rPr lang="es-ES" dirty="0"/>
              <a:t>Editar equipos, estadios, jugadores o partidos</a:t>
            </a:r>
          </a:p>
          <a:p>
            <a:pPr marL="756900" lvl="1" indent="-342900">
              <a:buFont typeface="+mj-lt"/>
              <a:buAutoNum type="arabicPeriod"/>
            </a:pPr>
            <a:r>
              <a:rPr lang="es-ES" dirty="0"/>
              <a:t>Eliminar equipos, estadios, jugadores o partidos</a:t>
            </a:r>
          </a:p>
        </p:txBody>
      </p:sp>
    </p:spTree>
    <p:extLst>
      <p:ext uri="{BB962C8B-B14F-4D97-AF65-F5344CB8AC3E}">
        <p14:creationId xmlns:p14="http://schemas.microsoft.com/office/powerpoint/2010/main" val="32843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C9ED3-CA80-280C-3C18-28D38B08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 LA APLICACIÓN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19E94E0-4949-B722-628D-21F5A826A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108" y="2076450"/>
            <a:ext cx="9646258" cy="3714750"/>
          </a:xfrm>
        </p:spPr>
      </p:pic>
    </p:spTree>
    <p:extLst>
      <p:ext uri="{BB962C8B-B14F-4D97-AF65-F5344CB8AC3E}">
        <p14:creationId xmlns:p14="http://schemas.microsoft.com/office/powerpoint/2010/main" val="50851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AB167-FDE0-A576-C575-43DDC221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2DD8E3-3147-87EA-8329-897E70071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Aplicación de usuario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42C139D-5C9B-2EE0-FB58-7B5C6FD94F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72389" y="2701925"/>
            <a:ext cx="2511634" cy="3043238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0EBC4D-0E1F-DB66-0075-09519B428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Aplicación de administrador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7E5D955B-C714-FEC8-6A64-F0C23C9DEA0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46280" y="2701925"/>
            <a:ext cx="3212802" cy="3043238"/>
          </a:xfrm>
        </p:spPr>
      </p:pic>
    </p:spTree>
    <p:extLst>
      <p:ext uri="{BB962C8B-B14F-4D97-AF65-F5344CB8AC3E}">
        <p14:creationId xmlns:p14="http://schemas.microsoft.com/office/powerpoint/2010/main" val="292163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6381C-2C64-2822-2163-6492A558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 DATOS</a:t>
            </a:r>
          </a:p>
        </p:txBody>
      </p: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A0C5F9B4-2DBC-68C3-C06C-2F4286844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35" y="1611281"/>
            <a:ext cx="5430082" cy="463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4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951AF-43ED-5FB9-4588-5AB40B40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</a:t>
            </a:r>
            <a:r>
              <a:rPr lang="es-ES" dirty="0">
                <a:latin typeface="Agency FB" panose="020B0503020202020204" pitchFamily="34" charset="0"/>
              </a:rPr>
              <a:t>-</a:t>
            </a:r>
            <a:r>
              <a:rPr lang="es-ES" dirty="0"/>
              <a:t> Base de datos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55EDEE-68D4-1A5A-F14F-BAA7D51FF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Base de datos SQL</a:t>
            </a:r>
          </a:p>
          <a:p>
            <a:r>
              <a:rPr lang="es-ES" dirty="0"/>
              <a:t>Desarrollada en MySQL </a:t>
            </a:r>
            <a:r>
              <a:rPr lang="es-ES" dirty="0" err="1"/>
              <a:t>Workbench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984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F547774-DC09-5A01-6E62-7DADA00D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latin typeface="+mn-lt"/>
              </a:rPr>
              <a:t>Ejemplos de código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77E3E67-133C-ABC6-95FD-D95BC8D13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Código para crear la base de datos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114CE958-FED4-FCE7-9B0F-AF49A2F5F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Código de creación de entidades</a:t>
            </a:r>
          </a:p>
        </p:txBody>
      </p:sp>
      <p:pic>
        <p:nvPicPr>
          <p:cNvPr id="12" name="Marcador de contenido 11" descr="Imagen que contiene Texto&#10;&#10;Descripción generada automáticamente">
            <a:extLst>
              <a:ext uri="{FF2B5EF4-FFF2-40B4-BE49-F238E27FC236}">
                <a16:creationId xmlns:a16="http://schemas.microsoft.com/office/drawing/2014/main" id="{D13C9D37-A352-5766-F9D5-A3BCC8C571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32467" y="3928228"/>
            <a:ext cx="3791479" cy="590632"/>
          </a:xfrm>
          <a:prstGeom prst="rect">
            <a:avLst/>
          </a:prstGeom>
        </p:spPr>
      </p:pic>
      <p:pic>
        <p:nvPicPr>
          <p:cNvPr id="13" name="Marcador de contenido 1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00ED41D-5847-CC8A-5F80-5AD5DDC29D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622183" y="2701925"/>
            <a:ext cx="2260997" cy="304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45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2_TF55705232.potx" id="{48989EC3-9309-4897-8C0D-BDF2311BCEFB}" vid="{43797E30-B318-41B0-A673-A012DE2BDE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{0E3D115A-6CD8-42E2-86C4-AD8A95CE2F2C}tf55705232_win32</Template>
  <TotalTime>153</TotalTime>
  <Words>259</Words>
  <Application>Microsoft Office PowerPoint</Application>
  <PresentationFormat>Panorámica</PresentationFormat>
  <Paragraphs>72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Agency FB</vt:lpstr>
      <vt:lpstr>Aptos</vt:lpstr>
      <vt:lpstr>Calibri</vt:lpstr>
      <vt:lpstr>Goudy Old Style</vt:lpstr>
      <vt:lpstr>Wingdings 2</vt:lpstr>
      <vt:lpstr>SlateVTI</vt:lpstr>
      <vt:lpstr>InfoNBA</vt:lpstr>
      <vt:lpstr>ÍNDICE</vt:lpstr>
      <vt:lpstr>INTRODUCCIÓN</vt:lpstr>
      <vt:lpstr>FUNCIONALIDAD DE LA APLICACIÓN</vt:lpstr>
      <vt:lpstr>ARQUITECTURA DE LA APLICACIÓN</vt:lpstr>
      <vt:lpstr>CASOS DE USO</vt:lpstr>
      <vt:lpstr>DISEÑO DE DATOS</vt:lpstr>
      <vt:lpstr>Codificación - Base de datos </vt:lpstr>
      <vt:lpstr>Ejemplos de código</vt:lpstr>
      <vt:lpstr>Ejemplos de código</vt:lpstr>
      <vt:lpstr>Codificación – API REST</vt:lpstr>
      <vt:lpstr>Librerías utilizadas</vt:lpstr>
      <vt:lpstr>Ejemplos de código</vt:lpstr>
      <vt:lpstr>Ejemplos de código</vt:lpstr>
      <vt:lpstr>Ejemplos de código</vt:lpstr>
      <vt:lpstr>Ejemplos de código</vt:lpstr>
      <vt:lpstr>Codificación – Aplicación de escritorio</vt:lpstr>
      <vt:lpstr>Paquetes NuGet</vt:lpstr>
      <vt:lpstr>Estructura de carpetas</vt:lpstr>
      <vt:lpstr>Ejemplos de código</vt:lpstr>
      <vt:lpstr>Ejemplos de código</vt:lpstr>
      <vt:lpstr>FUTURAS IMPLEMENTACIONES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Alvaro Navajas Camacho</dc:creator>
  <cp:lastModifiedBy>Alvaro Navajas Camacho</cp:lastModifiedBy>
  <cp:revision>2</cp:revision>
  <dcterms:created xsi:type="dcterms:W3CDTF">2024-06-16T17:52:57Z</dcterms:created>
  <dcterms:modified xsi:type="dcterms:W3CDTF">2024-06-16T21:30:44Z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