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Lst>
  <p:notesMasterIdLst>
    <p:notesMasterId r:id="rId50"/>
  </p:notesMasterIdLst>
  <p:handoutMasterIdLst>
    <p:handoutMasterId r:id="rId51"/>
  </p:handoutMasterIdLst>
  <p:sldIdLst>
    <p:sldId id="256" r:id="rId2"/>
    <p:sldId id="361" r:id="rId3"/>
    <p:sldId id="362" r:id="rId4"/>
    <p:sldId id="363" r:id="rId5"/>
    <p:sldId id="364" r:id="rId6"/>
    <p:sldId id="434" r:id="rId7"/>
    <p:sldId id="435" r:id="rId8"/>
    <p:sldId id="436" r:id="rId9"/>
    <p:sldId id="437" r:id="rId10"/>
    <p:sldId id="438" r:id="rId11"/>
    <p:sldId id="439" r:id="rId12"/>
    <p:sldId id="445" r:id="rId13"/>
    <p:sldId id="446" r:id="rId14"/>
    <p:sldId id="447" r:id="rId15"/>
    <p:sldId id="448" r:id="rId16"/>
    <p:sldId id="449" r:id="rId17"/>
    <p:sldId id="450" r:id="rId18"/>
    <p:sldId id="451" r:id="rId19"/>
    <p:sldId id="452" r:id="rId20"/>
    <p:sldId id="382" r:id="rId21"/>
    <p:sldId id="384" r:id="rId22"/>
    <p:sldId id="386" r:id="rId23"/>
    <p:sldId id="388" r:id="rId24"/>
    <p:sldId id="389" r:id="rId25"/>
    <p:sldId id="393" r:id="rId26"/>
    <p:sldId id="392" r:id="rId27"/>
    <p:sldId id="376" r:id="rId28"/>
    <p:sldId id="402" r:id="rId29"/>
    <p:sldId id="440" r:id="rId30"/>
    <p:sldId id="441" r:id="rId31"/>
    <p:sldId id="442" r:id="rId32"/>
    <p:sldId id="443" r:id="rId33"/>
    <p:sldId id="444" r:id="rId34"/>
    <p:sldId id="432" r:id="rId35"/>
    <p:sldId id="417" r:id="rId36"/>
    <p:sldId id="418" r:id="rId37"/>
    <p:sldId id="419" r:id="rId38"/>
    <p:sldId id="420" r:id="rId39"/>
    <p:sldId id="421" r:id="rId40"/>
    <p:sldId id="422" r:id="rId41"/>
    <p:sldId id="423" r:id="rId42"/>
    <p:sldId id="424" r:id="rId43"/>
    <p:sldId id="425" r:id="rId44"/>
    <p:sldId id="426" r:id="rId45"/>
    <p:sldId id="427" r:id="rId46"/>
    <p:sldId id="428" r:id="rId47"/>
    <p:sldId id="429" r:id="rId48"/>
    <p:sldId id="430" r:id="rId49"/>
  </p:sldIdLst>
  <p:sldSz cx="9144000" cy="6858000" type="screen4x3"/>
  <p:notesSz cx="9296400" cy="70104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08">
          <p15:clr>
            <a:srgbClr val="A4A3A4"/>
          </p15:clr>
        </p15:guide>
        <p15:guide id="2" pos="29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FF3300"/>
    <a:srgbClr val="FFFFCC"/>
    <a:srgbClr val="FFFF99"/>
    <a:srgbClr val="FFFF00"/>
    <a:srgbClr val="FD9DAB"/>
    <a:srgbClr val="FC788B"/>
    <a:srgbClr val="9DFD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88" autoAdjust="0"/>
    <p:restoredTop sz="94660"/>
  </p:normalViewPr>
  <p:slideViewPr>
    <p:cSldViewPr snapToGrid="0">
      <p:cViewPr varScale="1">
        <p:scale>
          <a:sx n="112" d="100"/>
          <a:sy n="112" d="100"/>
        </p:scale>
        <p:origin x="201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8" d="100"/>
          <a:sy n="48" d="100"/>
        </p:scale>
        <p:origin x="-2718" y="-102"/>
      </p:cViewPr>
      <p:guideLst>
        <p:guide orient="horz" pos="2208"/>
        <p:guide pos="2928"/>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746" name="Rectangle 2"/>
          <p:cNvSpPr>
            <a:spLocks noGrp="1" noChangeArrowheads="1"/>
          </p:cNvSpPr>
          <p:nvPr>
            <p:ph type="hdr" sz="quarter"/>
          </p:nvPr>
        </p:nvSpPr>
        <p:spPr bwMode="auto">
          <a:xfrm>
            <a:off x="0" y="0"/>
            <a:ext cx="4029075" cy="3508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vl1pPr>
          </a:lstStyle>
          <a:p>
            <a:endParaRPr lang="es-CL"/>
          </a:p>
        </p:txBody>
      </p:sp>
      <p:sp>
        <p:nvSpPr>
          <p:cNvPr id="159747" name="Rectangle 3"/>
          <p:cNvSpPr>
            <a:spLocks noGrp="1" noChangeArrowheads="1"/>
          </p:cNvSpPr>
          <p:nvPr>
            <p:ph type="dt" sz="quarter" idx="1"/>
          </p:nvPr>
        </p:nvSpPr>
        <p:spPr bwMode="auto">
          <a:xfrm>
            <a:off x="5265738" y="0"/>
            <a:ext cx="4029075" cy="3508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vl1pPr>
          </a:lstStyle>
          <a:p>
            <a:endParaRPr lang="es-CL"/>
          </a:p>
        </p:txBody>
      </p:sp>
      <p:sp>
        <p:nvSpPr>
          <p:cNvPr id="159748" name="Rectangle 4"/>
          <p:cNvSpPr>
            <a:spLocks noGrp="1" noChangeArrowheads="1"/>
          </p:cNvSpPr>
          <p:nvPr>
            <p:ph type="ftr" sz="quarter" idx="2"/>
          </p:nvPr>
        </p:nvSpPr>
        <p:spPr bwMode="auto">
          <a:xfrm>
            <a:off x="0" y="6657975"/>
            <a:ext cx="4029075" cy="3508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vl1pPr>
          </a:lstStyle>
          <a:p>
            <a:endParaRPr lang="es-CL"/>
          </a:p>
        </p:txBody>
      </p:sp>
      <p:sp>
        <p:nvSpPr>
          <p:cNvPr id="159749" name="Rectangle 5"/>
          <p:cNvSpPr>
            <a:spLocks noGrp="1" noChangeArrowheads="1"/>
          </p:cNvSpPr>
          <p:nvPr>
            <p:ph type="sldNum" sz="quarter" idx="3"/>
          </p:nvPr>
        </p:nvSpPr>
        <p:spPr bwMode="auto">
          <a:xfrm>
            <a:off x="5265738" y="6657975"/>
            <a:ext cx="4029075" cy="3508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fld id="{5B527F1D-00C4-4916-8E9D-66A7E7ECEF6C}" type="slidenum">
              <a:rPr lang="es-ES"/>
              <a:pPr/>
              <a:t>‹Nº›</a:t>
            </a:fld>
            <a:endParaRPr lang="es-ES"/>
          </a:p>
        </p:txBody>
      </p:sp>
    </p:spTree>
    <p:extLst>
      <p:ext uri="{BB962C8B-B14F-4D97-AF65-F5344CB8AC3E}">
        <p14:creationId xmlns:p14="http://schemas.microsoft.com/office/powerpoint/2010/main" val="3234352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4029075" cy="3508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vl1pPr>
          </a:lstStyle>
          <a:p>
            <a:endParaRPr lang="es-CL"/>
          </a:p>
        </p:txBody>
      </p:sp>
      <p:sp>
        <p:nvSpPr>
          <p:cNvPr id="28675" name="Rectangle 3"/>
          <p:cNvSpPr>
            <a:spLocks noGrp="1" noChangeArrowheads="1"/>
          </p:cNvSpPr>
          <p:nvPr>
            <p:ph type="dt" idx="1"/>
          </p:nvPr>
        </p:nvSpPr>
        <p:spPr bwMode="auto">
          <a:xfrm>
            <a:off x="5265738" y="0"/>
            <a:ext cx="4029075" cy="3508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vl1pPr>
          </a:lstStyle>
          <a:p>
            <a:endParaRPr lang="es-CL"/>
          </a:p>
        </p:txBody>
      </p:sp>
      <p:sp>
        <p:nvSpPr>
          <p:cNvPr id="20484" name="Rectangle 4"/>
          <p:cNvSpPr>
            <a:spLocks noGrp="1" noRot="1" noChangeAspect="1" noChangeArrowheads="1" noTextEdit="1"/>
          </p:cNvSpPr>
          <p:nvPr>
            <p:ph type="sldImg" idx="2"/>
          </p:nvPr>
        </p:nvSpPr>
        <p:spPr bwMode="auto">
          <a:xfrm>
            <a:off x="2895600" y="525463"/>
            <a:ext cx="3505200" cy="26289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7" name="Rectangle 5"/>
          <p:cNvSpPr>
            <a:spLocks noGrp="1" noChangeArrowheads="1"/>
          </p:cNvSpPr>
          <p:nvPr>
            <p:ph type="body" sz="quarter" idx="3"/>
          </p:nvPr>
        </p:nvSpPr>
        <p:spPr bwMode="auto">
          <a:xfrm>
            <a:off x="930275" y="3330575"/>
            <a:ext cx="7435850" cy="31543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28678" name="Rectangle 6"/>
          <p:cNvSpPr>
            <a:spLocks noGrp="1" noChangeArrowheads="1"/>
          </p:cNvSpPr>
          <p:nvPr>
            <p:ph type="ftr" sz="quarter" idx="4"/>
          </p:nvPr>
        </p:nvSpPr>
        <p:spPr bwMode="auto">
          <a:xfrm>
            <a:off x="0" y="6657975"/>
            <a:ext cx="4029075" cy="3508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vl1pPr>
          </a:lstStyle>
          <a:p>
            <a:endParaRPr lang="es-CL"/>
          </a:p>
        </p:txBody>
      </p:sp>
      <p:sp>
        <p:nvSpPr>
          <p:cNvPr id="28679" name="Rectangle 7"/>
          <p:cNvSpPr>
            <a:spLocks noGrp="1" noChangeArrowheads="1"/>
          </p:cNvSpPr>
          <p:nvPr>
            <p:ph type="sldNum" sz="quarter" idx="5"/>
          </p:nvPr>
        </p:nvSpPr>
        <p:spPr bwMode="auto">
          <a:xfrm>
            <a:off x="5265738" y="6657975"/>
            <a:ext cx="4029075" cy="3508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fld id="{DA2DDFA2-8C0E-4C6E-AD6F-684DA425C3ED}" type="slidenum">
              <a:rPr lang="es-ES"/>
              <a:pPr/>
              <a:t>‹Nº›</a:t>
            </a:fld>
            <a:endParaRPr lang="es-ES"/>
          </a:p>
        </p:txBody>
      </p:sp>
    </p:spTree>
    <p:extLst>
      <p:ext uri="{BB962C8B-B14F-4D97-AF65-F5344CB8AC3E}">
        <p14:creationId xmlns:p14="http://schemas.microsoft.com/office/powerpoint/2010/main" val="7236612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CL">
              <a:latin typeface="Arial" panose="020B0604020202020204" pitchFamily="34" charset="0"/>
            </a:endParaRPr>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56AF579-923B-4C3B-BD54-3CFAA32807B7}" type="slidenum">
              <a:rPr lang="es-ES"/>
              <a:pPr eaLnBrk="1" hangingPunct="1"/>
              <a:t>1</a:t>
            </a:fld>
            <a:endParaRPr lang="es-ES"/>
          </a:p>
        </p:txBody>
      </p:sp>
    </p:spTree>
    <p:extLst>
      <p:ext uri="{BB962C8B-B14F-4D97-AF65-F5344CB8AC3E}">
        <p14:creationId xmlns:p14="http://schemas.microsoft.com/office/powerpoint/2010/main" val="952075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8361273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s-E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506" name="Rectangle 2"/>
          <p:cNvSpPr>
            <a:spLocks noGrp="1" noChangeArrowheads="1"/>
          </p:cNvSpPr>
          <p:nvPr>
            <p:ph type="ctrTitle"/>
          </p:nvPr>
        </p:nvSpPr>
        <p:spPr>
          <a:xfrm>
            <a:off x="914400" y="1524000"/>
            <a:ext cx="7623175" cy="1752600"/>
          </a:xfrm>
        </p:spPr>
        <p:txBody>
          <a:bodyPr/>
          <a:lstStyle>
            <a:lvl1pPr>
              <a:defRPr sz="5000"/>
            </a:lvl1pPr>
          </a:lstStyle>
          <a:p>
            <a:r>
              <a:rPr lang="es-ES" altLang="en-US"/>
              <a:t>Haga clic para cambiar el estilo de título	</a:t>
            </a:r>
          </a:p>
        </p:txBody>
      </p:sp>
      <p:sp>
        <p:nvSpPr>
          <p:cNvPr id="2150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s-ES" altLang="en-US"/>
              <a:t>Haga clic para modificar el estilo de subtítulo del patrón</a:t>
            </a:r>
          </a:p>
        </p:txBody>
      </p:sp>
      <p:sp>
        <p:nvSpPr>
          <p:cNvPr id="6" name="Rectangle 4"/>
          <p:cNvSpPr>
            <a:spLocks noGrp="1" noChangeArrowheads="1"/>
          </p:cNvSpPr>
          <p:nvPr>
            <p:ph type="dt" sz="half" idx="10"/>
          </p:nvPr>
        </p:nvSpPr>
        <p:spPr/>
        <p:txBody>
          <a:bodyPr/>
          <a:lstStyle>
            <a:lvl1pPr>
              <a:defRPr/>
            </a:lvl1pPr>
          </a:lstStyle>
          <a:p>
            <a:fld id="{29960FEE-1BEB-46EB-8C9C-42BA9CA004AF}" type="datetime1">
              <a:rPr lang="en-US" smtClean="0"/>
              <a:t>3/15/2021</a:t>
            </a:fld>
            <a:endParaRPr lang="es-ES"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es-ES" altLang="en-US" dirty="0"/>
              <a:t>© Ricardo Pérez &amp; María Rodríguez</a:t>
            </a:r>
          </a:p>
        </p:txBody>
      </p:sp>
      <p:sp>
        <p:nvSpPr>
          <p:cNvPr id="8" name="Rectangle 6"/>
          <p:cNvSpPr>
            <a:spLocks noGrp="1" noChangeArrowheads="1"/>
          </p:cNvSpPr>
          <p:nvPr>
            <p:ph type="sldNum" sz="quarter" idx="12"/>
          </p:nvPr>
        </p:nvSpPr>
        <p:spPr/>
        <p:txBody>
          <a:bodyPr/>
          <a:lstStyle>
            <a:lvl1pPr>
              <a:defRPr/>
            </a:lvl1pPr>
          </a:lstStyle>
          <a:p>
            <a:fld id="{DE8A750F-E6D0-464C-B12A-1C71C1AE49D4}" type="slidenum">
              <a:rPr lang="es-ES" altLang="en-US"/>
              <a:pPr/>
              <a:t>‹Nº›</a:t>
            </a:fld>
            <a:endParaRPr lang="es-ES" altLang="en-US"/>
          </a:p>
        </p:txBody>
      </p:sp>
    </p:spTree>
    <p:extLst>
      <p:ext uri="{BB962C8B-B14F-4D97-AF65-F5344CB8AC3E}">
        <p14:creationId xmlns:p14="http://schemas.microsoft.com/office/powerpoint/2010/main" val="3325239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C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Rectangle 4"/>
          <p:cNvSpPr>
            <a:spLocks noGrp="1" noChangeArrowheads="1"/>
          </p:cNvSpPr>
          <p:nvPr>
            <p:ph type="dt" sz="half" idx="10"/>
          </p:nvPr>
        </p:nvSpPr>
        <p:spPr>
          <a:ln/>
        </p:spPr>
        <p:txBody>
          <a:bodyPr/>
          <a:lstStyle>
            <a:lvl1pPr>
              <a:defRPr/>
            </a:lvl1pPr>
          </a:lstStyle>
          <a:p>
            <a:fld id="{38032B34-98B7-4DA7-B810-25F91D08AA51}" type="datetime1">
              <a:rPr lang="en-US" smtClean="0"/>
              <a:t>3/15/2021</a:t>
            </a:fld>
            <a:endParaRPr lang="es-E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s-ES" altLang="en-US" dirty="0"/>
              <a:t>© Ricardo Pérez &amp; María Rodríguez</a:t>
            </a:r>
          </a:p>
        </p:txBody>
      </p:sp>
      <p:sp>
        <p:nvSpPr>
          <p:cNvPr id="6" name="Rectangle 6"/>
          <p:cNvSpPr>
            <a:spLocks noGrp="1" noChangeArrowheads="1"/>
          </p:cNvSpPr>
          <p:nvPr>
            <p:ph type="sldNum" sz="quarter" idx="12"/>
          </p:nvPr>
        </p:nvSpPr>
        <p:spPr>
          <a:ln/>
        </p:spPr>
        <p:txBody>
          <a:bodyPr/>
          <a:lstStyle>
            <a:lvl1pPr>
              <a:defRPr/>
            </a:lvl1pPr>
          </a:lstStyle>
          <a:p>
            <a:fld id="{BABCCB6C-71AD-4856-9DB6-894A956CE2F1}" type="slidenum">
              <a:rPr lang="es-ES" altLang="en-US"/>
              <a:pPr/>
              <a:t>‹Nº›</a:t>
            </a:fld>
            <a:endParaRPr lang="es-ES" altLang="en-US"/>
          </a:p>
        </p:txBody>
      </p:sp>
    </p:spTree>
    <p:extLst>
      <p:ext uri="{BB962C8B-B14F-4D97-AF65-F5344CB8AC3E}">
        <p14:creationId xmlns:p14="http://schemas.microsoft.com/office/powerpoint/2010/main" val="2355604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endParaRPr lang="es-CL"/>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Rectangle 4"/>
          <p:cNvSpPr>
            <a:spLocks noGrp="1" noChangeArrowheads="1"/>
          </p:cNvSpPr>
          <p:nvPr>
            <p:ph type="dt" sz="half" idx="10"/>
          </p:nvPr>
        </p:nvSpPr>
        <p:spPr>
          <a:ln/>
        </p:spPr>
        <p:txBody>
          <a:bodyPr/>
          <a:lstStyle>
            <a:lvl1pPr>
              <a:defRPr/>
            </a:lvl1pPr>
          </a:lstStyle>
          <a:p>
            <a:fld id="{427D5A21-CC5E-4605-AFAF-63CFA2BE1EB9}" type="datetime1">
              <a:rPr lang="en-US" smtClean="0"/>
              <a:t>3/15/2021</a:t>
            </a:fld>
            <a:endParaRPr lang="es-E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s-ES" altLang="en-US" dirty="0"/>
              <a:t>© Ricardo Pérez &amp; María Rodríguez</a:t>
            </a:r>
          </a:p>
        </p:txBody>
      </p:sp>
      <p:sp>
        <p:nvSpPr>
          <p:cNvPr id="6" name="Rectangle 6"/>
          <p:cNvSpPr>
            <a:spLocks noGrp="1" noChangeArrowheads="1"/>
          </p:cNvSpPr>
          <p:nvPr>
            <p:ph type="sldNum" sz="quarter" idx="12"/>
          </p:nvPr>
        </p:nvSpPr>
        <p:spPr>
          <a:ln/>
        </p:spPr>
        <p:txBody>
          <a:bodyPr/>
          <a:lstStyle>
            <a:lvl1pPr>
              <a:defRPr/>
            </a:lvl1pPr>
          </a:lstStyle>
          <a:p>
            <a:fld id="{5C0B546C-A27D-45D8-BB1D-A21E04A7731B}" type="slidenum">
              <a:rPr lang="es-ES" altLang="en-US"/>
              <a:pPr/>
              <a:t>‹Nº›</a:t>
            </a:fld>
            <a:endParaRPr lang="es-ES" altLang="en-US"/>
          </a:p>
        </p:txBody>
      </p:sp>
    </p:spTree>
    <p:extLst>
      <p:ext uri="{BB962C8B-B14F-4D97-AF65-F5344CB8AC3E}">
        <p14:creationId xmlns:p14="http://schemas.microsoft.com/office/powerpoint/2010/main" val="549063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endParaRPr lang="es-CL"/>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5" name="Rectangle 4"/>
          <p:cNvSpPr>
            <a:spLocks noGrp="1" noChangeArrowheads="1"/>
          </p:cNvSpPr>
          <p:nvPr>
            <p:ph type="dt" sz="half" idx="10"/>
          </p:nvPr>
        </p:nvSpPr>
        <p:spPr>
          <a:ln/>
        </p:spPr>
        <p:txBody>
          <a:bodyPr/>
          <a:lstStyle>
            <a:lvl1pPr>
              <a:defRPr/>
            </a:lvl1pPr>
          </a:lstStyle>
          <a:p>
            <a:fld id="{8F83DCD6-4E3F-4369-9EC1-46C8EAF5A7AA}" type="datetime1">
              <a:rPr lang="en-US" smtClean="0"/>
              <a:t>3/15/2021</a:t>
            </a:fld>
            <a:endParaRPr lang="es-E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s-ES" altLang="en-US" dirty="0"/>
              <a:t>© Ricardo Pérez &amp; María Rodríguez</a:t>
            </a:r>
          </a:p>
        </p:txBody>
      </p:sp>
      <p:sp>
        <p:nvSpPr>
          <p:cNvPr id="7" name="Rectangle 6"/>
          <p:cNvSpPr>
            <a:spLocks noGrp="1" noChangeArrowheads="1"/>
          </p:cNvSpPr>
          <p:nvPr>
            <p:ph type="sldNum" sz="quarter" idx="12"/>
          </p:nvPr>
        </p:nvSpPr>
        <p:spPr>
          <a:ln/>
        </p:spPr>
        <p:txBody>
          <a:bodyPr/>
          <a:lstStyle>
            <a:lvl1pPr>
              <a:defRPr/>
            </a:lvl1pPr>
          </a:lstStyle>
          <a:p>
            <a:fld id="{30A03612-09B2-45F3-9E80-AC04420F5F99}" type="slidenum">
              <a:rPr lang="es-ES" altLang="en-US"/>
              <a:pPr/>
              <a:t>‹Nº›</a:t>
            </a:fld>
            <a:endParaRPr lang="es-ES" altLang="en-US"/>
          </a:p>
        </p:txBody>
      </p:sp>
    </p:spTree>
    <p:extLst>
      <p:ext uri="{BB962C8B-B14F-4D97-AF65-F5344CB8AC3E}">
        <p14:creationId xmlns:p14="http://schemas.microsoft.com/office/powerpoint/2010/main" val="3495580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endParaRPr lang="es-CL"/>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6" name="Rectangle 4"/>
          <p:cNvSpPr>
            <a:spLocks noGrp="1" noChangeArrowheads="1"/>
          </p:cNvSpPr>
          <p:nvPr>
            <p:ph type="dt" sz="half" idx="10"/>
          </p:nvPr>
        </p:nvSpPr>
        <p:spPr>
          <a:ln/>
        </p:spPr>
        <p:txBody>
          <a:bodyPr/>
          <a:lstStyle>
            <a:lvl1pPr>
              <a:defRPr/>
            </a:lvl1pPr>
          </a:lstStyle>
          <a:p>
            <a:fld id="{5D1320A6-4883-47F7-A640-1072789238DD}" type="datetime1">
              <a:rPr lang="en-US" smtClean="0"/>
              <a:t>3/15/2021</a:t>
            </a:fld>
            <a:endParaRPr lang="es-ES" altLang="en-US"/>
          </a:p>
        </p:txBody>
      </p:sp>
      <p:sp>
        <p:nvSpPr>
          <p:cNvPr id="7" name="Rectangle 5"/>
          <p:cNvSpPr>
            <a:spLocks noGrp="1" noChangeArrowheads="1"/>
          </p:cNvSpPr>
          <p:nvPr>
            <p:ph type="ftr" sz="quarter" idx="11"/>
          </p:nvPr>
        </p:nvSpPr>
        <p:spPr>
          <a:ln/>
        </p:spPr>
        <p:txBody>
          <a:bodyPr/>
          <a:lstStyle>
            <a:lvl1pPr>
              <a:defRPr/>
            </a:lvl1pPr>
          </a:lstStyle>
          <a:p>
            <a:pPr>
              <a:defRPr/>
            </a:pPr>
            <a:r>
              <a:rPr lang="es-ES" altLang="en-US" dirty="0"/>
              <a:t>© Ricardo Pérez &amp; María Rodríguez</a:t>
            </a:r>
          </a:p>
        </p:txBody>
      </p:sp>
      <p:sp>
        <p:nvSpPr>
          <p:cNvPr id="8" name="Rectangle 6"/>
          <p:cNvSpPr>
            <a:spLocks noGrp="1" noChangeArrowheads="1"/>
          </p:cNvSpPr>
          <p:nvPr>
            <p:ph type="sldNum" sz="quarter" idx="12"/>
          </p:nvPr>
        </p:nvSpPr>
        <p:spPr>
          <a:ln/>
        </p:spPr>
        <p:txBody>
          <a:bodyPr/>
          <a:lstStyle>
            <a:lvl1pPr>
              <a:defRPr/>
            </a:lvl1pPr>
          </a:lstStyle>
          <a:p>
            <a:fld id="{D6E1FFDD-E838-4402-9D40-1B662D434497}" type="slidenum">
              <a:rPr lang="es-ES" altLang="en-US"/>
              <a:pPr/>
              <a:t>‹Nº›</a:t>
            </a:fld>
            <a:endParaRPr lang="es-ES" altLang="en-US"/>
          </a:p>
        </p:txBody>
      </p:sp>
    </p:spTree>
    <p:extLst>
      <p:ext uri="{BB962C8B-B14F-4D97-AF65-F5344CB8AC3E}">
        <p14:creationId xmlns:p14="http://schemas.microsoft.com/office/powerpoint/2010/main" val="423345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En blanco">
    <p:spTree>
      <p:nvGrpSpPr>
        <p:cNvPr id="1" name=""/>
        <p:cNvGrpSpPr/>
        <p:nvPr/>
      </p:nvGrpSpPr>
      <p:grpSpPr>
        <a:xfrm>
          <a:off x="0" y="0"/>
          <a:ext cx="0" cy="0"/>
          <a:chOff x="0" y="0"/>
          <a:chExt cx="0" cy="0"/>
        </a:xfrm>
      </p:grpSpPr>
      <p:sp>
        <p:nvSpPr>
          <p:cNvPr id="2" name="Título 1"/>
          <p:cNvSpPr>
            <a:spLocks noGrp="1"/>
          </p:cNvSpPr>
          <p:nvPr>
            <p:ph type="title"/>
          </p:nvPr>
        </p:nvSpPr>
        <p:spPr>
          <a:xfrm>
            <a:off x="381000" y="91440"/>
            <a:ext cx="8305800" cy="936625"/>
          </a:xfrm>
        </p:spPr>
        <p:txBody>
          <a:bodyPr/>
          <a:lstStyle>
            <a:lvl1pPr>
              <a:defRPr>
                <a:solidFill>
                  <a:schemeClr val="accent2"/>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2972723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C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Rectangle 4"/>
          <p:cNvSpPr>
            <a:spLocks noGrp="1" noChangeArrowheads="1"/>
          </p:cNvSpPr>
          <p:nvPr>
            <p:ph type="dt" sz="half" idx="10"/>
          </p:nvPr>
        </p:nvSpPr>
        <p:spPr>
          <a:ln/>
        </p:spPr>
        <p:txBody>
          <a:bodyPr/>
          <a:lstStyle>
            <a:lvl1pPr>
              <a:defRPr/>
            </a:lvl1pPr>
          </a:lstStyle>
          <a:p>
            <a:fld id="{AA73A46B-BB34-4FB8-8D1F-BED3F514CEB6}" type="datetime1">
              <a:rPr lang="en-US" smtClean="0"/>
              <a:t>3/15/2021</a:t>
            </a:fld>
            <a:endParaRPr lang="es-E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s-ES" altLang="en-US" dirty="0"/>
              <a:t>© Ricardo Pérez &amp; María Rodríguez</a:t>
            </a:r>
          </a:p>
        </p:txBody>
      </p:sp>
      <p:sp>
        <p:nvSpPr>
          <p:cNvPr id="6" name="Rectangle 6"/>
          <p:cNvSpPr>
            <a:spLocks noGrp="1" noChangeArrowheads="1"/>
          </p:cNvSpPr>
          <p:nvPr>
            <p:ph type="sldNum" sz="quarter" idx="12"/>
          </p:nvPr>
        </p:nvSpPr>
        <p:spPr>
          <a:ln/>
        </p:spPr>
        <p:txBody>
          <a:bodyPr/>
          <a:lstStyle>
            <a:lvl1pPr>
              <a:defRPr/>
            </a:lvl1pPr>
          </a:lstStyle>
          <a:p>
            <a:fld id="{D59D55CB-D4DF-4B68-9F39-57B45A15CF19}" type="slidenum">
              <a:rPr lang="es-ES" altLang="en-US"/>
              <a:pPr/>
              <a:t>‹Nº›</a:t>
            </a:fld>
            <a:endParaRPr lang="es-ES" altLang="en-US"/>
          </a:p>
        </p:txBody>
      </p:sp>
    </p:spTree>
    <p:extLst>
      <p:ext uri="{BB962C8B-B14F-4D97-AF65-F5344CB8AC3E}">
        <p14:creationId xmlns:p14="http://schemas.microsoft.com/office/powerpoint/2010/main" val="3678477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s-C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0AF372C0-72AD-410C-B8D9-81D6DC812F36}" type="datetime1">
              <a:rPr lang="en-US" smtClean="0"/>
              <a:t>3/15/2021</a:t>
            </a:fld>
            <a:endParaRPr lang="es-E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s-ES" altLang="en-US" dirty="0"/>
              <a:t>© Ricardo Pérez &amp; María Rodríguez</a:t>
            </a:r>
          </a:p>
        </p:txBody>
      </p:sp>
      <p:sp>
        <p:nvSpPr>
          <p:cNvPr id="6" name="Rectangle 6"/>
          <p:cNvSpPr>
            <a:spLocks noGrp="1" noChangeArrowheads="1"/>
          </p:cNvSpPr>
          <p:nvPr>
            <p:ph type="sldNum" sz="quarter" idx="12"/>
          </p:nvPr>
        </p:nvSpPr>
        <p:spPr>
          <a:ln/>
        </p:spPr>
        <p:txBody>
          <a:bodyPr/>
          <a:lstStyle>
            <a:lvl1pPr>
              <a:defRPr/>
            </a:lvl1pPr>
          </a:lstStyle>
          <a:p>
            <a:fld id="{9A54FCA8-732C-4368-84A5-FD4C82E03097}" type="slidenum">
              <a:rPr lang="es-ES" altLang="en-US"/>
              <a:pPr/>
              <a:t>‹Nº›</a:t>
            </a:fld>
            <a:endParaRPr lang="es-ES" altLang="en-US"/>
          </a:p>
        </p:txBody>
      </p:sp>
    </p:spTree>
    <p:extLst>
      <p:ext uri="{BB962C8B-B14F-4D97-AF65-F5344CB8AC3E}">
        <p14:creationId xmlns:p14="http://schemas.microsoft.com/office/powerpoint/2010/main" val="1960911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CL"/>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5" name="Rectangle 4"/>
          <p:cNvSpPr>
            <a:spLocks noGrp="1" noChangeArrowheads="1"/>
          </p:cNvSpPr>
          <p:nvPr>
            <p:ph type="dt" sz="half" idx="10"/>
          </p:nvPr>
        </p:nvSpPr>
        <p:spPr>
          <a:ln/>
        </p:spPr>
        <p:txBody>
          <a:bodyPr/>
          <a:lstStyle>
            <a:lvl1pPr>
              <a:defRPr/>
            </a:lvl1pPr>
          </a:lstStyle>
          <a:p>
            <a:fld id="{C7AD19CC-C134-4DB3-8981-9E9C0FAA228E}" type="datetime1">
              <a:rPr lang="en-US" smtClean="0"/>
              <a:t>3/15/2021</a:t>
            </a:fld>
            <a:endParaRPr lang="es-E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s-ES" altLang="en-US" dirty="0"/>
              <a:t>© Ricardo Pérez &amp; María Rodríguez</a:t>
            </a:r>
          </a:p>
        </p:txBody>
      </p:sp>
      <p:sp>
        <p:nvSpPr>
          <p:cNvPr id="7" name="Rectangle 6"/>
          <p:cNvSpPr>
            <a:spLocks noGrp="1" noChangeArrowheads="1"/>
          </p:cNvSpPr>
          <p:nvPr>
            <p:ph type="sldNum" sz="quarter" idx="12"/>
          </p:nvPr>
        </p:nvSpPr>
        <p:spPr>
          <a:ln/>
        </p:spPr>
        <p:txBody>
          <a:bodyPr/>
          <a:lstStyle>
            <a:lvl1pPr>
              <a:defRPr/>
            </a:lvl1pPr>
          </a:lstStyle>
          <a:p>
            <a:fld id="{BC07804A-A38C-40B0-92F6-E7E9DDCFC26D}" type="slidenum">
              <a:rPr lang="es-ES" altLang="en-US"/>
              <a:pPr/>
              <a:t>‹Nº›</a:t>
            </a:fld>
            <a:endParaRPr lang="es-ES" altLang="en-US"/>
          </a:p>
        </p:txBody>
      </p:sp>
    </p:spTree>
    <p:extLst>
      <p:ext uri="{BB962C8B-B14F-4D97-AF65-F5344CB8AC3E}">
        <p14:creationId xmlns:p14="http://schemas.microsoft.com/office/powerpoint/2010/main" val="208553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s-C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7" name="Rectangle 4"/>
          <p:cNvSpPr>
            <a:spLocks noGrp="1" noChangeArrowheads="1"/>
          </p:cNvSpPr>
          <p:nvPr>
            <p:ph type="dt" sz="half" idx="10"/>
          </p:nvPr>
        </p:nvSpPr>
        <p:spPr>
          <a:ln/>
        </p:spPr>
        <p:txBody>
          <a:bodyPr/>
          <a:lstStyle>
            <a:lvl1pPr>
              <a:defRPr/>
            </a:lvl1pPr>
          </a:lstStyle>
          <a:p>
            <a:fld id="{11846234-9E06-46D0-819F-37B2D84D9270}" type="datetime1">
              <a:rPr lang="en-US" smtClean="0"/>
              <a:t>3/15/2021</a:t>
            </a:fld>
            <a:endParaRPr lang="es-ES" altLang="en-US"/>
          </a:p>
        </p:txBody>
      </p:sp>
      <p:sp>
        <p:nvSpPr>
          <p:cNvPr id="8" name="Rectangle 5"/>
          <p:cNvSpPr>
            <a:spLocks noGrp="1" noChangeArrowheads="1"/>
          </p:cNvSpPr>
          <p:nvPr>
            <p:ph type="ftr" sz="quarter" idx="11"/>
          </p:nvPr>
        </p:nvSpPr>
        <p:spPr>
          <a:ln/>
        </p:spPr>
        <p:txBody>
          <a:bodyPr/>
          <a:lstStyle>
            <a:lvl1pPr>
              <a:defRPr/>
            </a:lvl1pPr>
          </a:lstStyle>
          <a:p>
            <a:pPr>
              <a:defRPr/>
            </a:pPr>
            <a:r>
              <a:rPr lang="es-ES" altLang="en-US" dirty="0"/>
              <a:t>© Ricardo Pérez &amp; María Rodríguez</a:t>
            </a:r>
          </a:p>
        </p:txBody>
      </p:sp>
      <p:sp>
        <p:nvSpPr>
          <p:cNvPr id="9" name="Rectangle 6"/>
          <p:cNvSpPr>
            <a:spLocks noGrp="1" noChangeArrowheads="1"/>
          </p:cNvSpPr>
          <p:nvPr>
            <p:ph type="sldNum" sz="quarter" idx="12"/>
          </p:nvPr>
        </p:nvSpPr>
        <p:spPr>
          <a:ln/>
        </p:spPr>
        <p:txBody>
          <a:bodyPr/>
          <a:lstStyle>
            <a:lvl1pPr>
              <a:defRPr/>
            </a:lvl1pPr>
          </a:lstStyle>
          <a:p>
            <a:fld id="{49C4F40B-2436-4D11-BD07-E8F3EA11D749}" type="slidenum">
              <a:rPr lang="es-ES" altLang="en-US"/>
              <a:pPr/>
              <a:t>‹Nº›</a:t>
            </a:fld>
            <a:endParaRPr lang="es-ES" altLang="en-US"/>
          </a:p>
        </p:txBody>
      </p:sp>
    </p:spTree>
    <p:extLst>
      <p:ext uri="{BB962C8B-B14F-4D97-AF65-F5344CB8AC3E}">
        <p14:creationId xmlns:p14="http://schemas.microsoft.com/office/powerpoint/2010/main" val="2690314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CL"/>
          </a:p>
        </p:txBody>
      </p:sp>
      <p:sp>
        <p:nvSpPr>
          <p:cNvPr id="3" name="Rectangle 4"/>
          <p:cNvSpPr>
            <a:spLocks noGrp="1" noChangeArrowheads="1"/>
          </p:cNvSpPr>
          <p:nvPr>
            <p:ph type="dt" sz="half" idx="10"/>
          </p:nvPr>
        </p:nvSpPr>
        <p:spPr>
          <a:ln/>
        </p:spPr>
        <p:txBody>
          <a:bodyPr/>
          <a:lstStyle>
            <a:lvl1pPr>
              <a:defRPr/>
            </a:lvl1pPr>
          </a:lstStyle>
          <a:p>
            <a:fld id="{175C4793-6A42-4E3F-8F8C-6E96743C4C00}" type="datetime1">
              <a:rPr lang="en-US" smtClean="0"/>
              <a:t>3/15/2021</a:t>
            </a:fld>
            <a:endParaRPr lang="es-ES" altLang="en-US"/>
          </a:p>
        </p:txBody>
      </p:sp>
      <p:sp>
        <p:nvSpPr>
          <p:cNvPr id="4" name="Rectangle 5"/>
          <p:cNvSpPr>
            <a:spLocks noGrp="1" noChangeArrowheads="1"/>
          </p:cNvSpPr>
          <p:nvPr>
            <p:ph type="ftr" sz="quarter" idx="11"/>
          </p:nvPr>
        </p:nvSpPr>
        <p:spPr>
          <a:ln/>
        </p:spPr>
        <p:txBody>
          <a:bodyPr/>
          <a:lstStyle>
            <a:lvl1pPr>
              <a:defRPr/>
            </a:lvl1pPr>
          </a:lstStyle>
          <a:p>
            <a:pPr>
              <a:defRPr/>
            </a:pPr>
            <a:r>
              <a:rPr lang="es-ES" altLang="en-US" dirty="0"/>
              <a:t>© Ricardo Pérez &amp; María Rodríguez</a:t>
            </a:r>
          </a:p>
        </p:txBody>
      </p:sp>
      <p:sp>
        <p:nvSpPr>
          <p:cNvPr id="5" name="Rectangle 6"/>
          <p:cNvSpPr>
            <a:spLocks noGrp="1" noChangeArrowheads="1"/>
          </p:cNvSpPr>
          <p:nvPr>
            <p:ph type="sldNum" sz="quarter" idx="12"/>
          </p:nvPr>
        </p:nvSpPr>
        <p:spPr>
          <a:ln/>
        </p:spPr>
        <p:txBody>
          <a:bodyPr/>
          <a:lstStyle>
            <a:lvl1pPr>
              <a:defRPr/>
            </a:lvl1pPr>
          </a:lstStyle>
          <a:p>
            <a:fld id="{DCCCC6DB-FBB2-48CF-8620-7EF85EA0F360}" type="slidenum">
              <a:rPr lang="es-ES" altLang="en-US"/>
              <a:pPr/>
              <a:t>‹Nº›</a:t>
            </a:fld>
            <a:endParaRPr lang="es-ES" altLang="en-US"/>
          </a:p>
        </p:txBody>
      </p:sp>
    </p:spTree>
    <p:extLst>
      <p:ext uri="{BB962C8B-B14F-4D97-AF65-F5344CB8AC3E}">
        <p14:creationId xmlns:p14="http://schemas.microsoft.com/office/powerpoint/2010/main" val="3793170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B08E23F8-F98A-4909-A418-46A62F7B174D}" type="datetime1">
              <a:rPr lang="en-US" smtClean="0"/>
              <a:t>3/15/2021</a:t>
            </a:fld>
            <a:endParaRPr lang="es-ES" altLang="en-US"/>
          </a:p>
        </p:txBody>
      </p:sp>
      <p:sp>
        <p:nvSpPr>
          <p:cNvPr id="3" name="Rectangle 5"/>
          <p:cNvSpPr>
            <a:spLocks noGrp="1" noChangeArrowheads="1"/>
          </p:cNvSpPr>
          <p:nvPr>
            <p:ph type="ftr" sz="quarter" idx="11"/>
          </p:nvPr>
        </p:nvSpPr>
        <p:spPr>
          <a:ln/>
        </p:spPr>
        <p:txBody>
          <a:bodyPr/>
          <a:lstStyle>
            <a:lvl1pPr>
              <a:defRPr/>
            </a:lvl1pPr>
          </a:lstStyle>
          <a:p>
            <a:pPr>
              <a:defRPr/>
            </a:pPr>
            <a:r>
              <a:rPr lang="es-ES" altLang="en-US" dirty="0"/>
              <a:t>© Ricardo Pérez &amp; María Rodríguez</a:t>
            </a:r>
          </a:p>
        </p:txBody>
      </p:sp>
      <p:sp>
        <p:nvSpPr>
          <p:cNvPr id="4" name="Rectangle 6"/>
          <p:cNvSpPr>
            <a:spLocks noGrp="1" noChangeArrowheads="1"/>
          </p:cNvSpPr>
          <p:nvPr>
            <p:ph type="sldNum" sz="quarter" idx="12"/>
          </p:nvPr>
        </p:nvSpPr>
        <p:spPr>
          <a:ln/>
        </p:spPr>
        <p:txBody>
          <a:bodyPr/>
          <a:lstStyle>
            <a:lvl1pPr>
              <a:defRPr/>
            </a:lvl1pPr>
          </a:lstStyle>
          <a:p>
            <a:fld id="{FE0848C4-9AD4-4F77-8A96-46C0AF19A9C1}" type="slidenum">
              <a:rPr lang="es-ES" altLang="en-US"/>
              <a:pPr/>
              <a:t>‹Nº›</a:t>
            </a:fld>
            <a:endParaRPr lang="es-ES" altLang="en-US"/>
          </a:p>
        </p:txBody>
      </p:sp>
    </p:spTree>
    <p:extLst>
      <p:ext uri="{BB962C8B-B14F-4D97-AF65-F5344CB8AC3E}">
        <p14:creationId xmlns:p14="http://schemas.microsoft.com/office/powerpoint/2010/main" val="1515072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s-C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5A125BBC-D7B9-418F-A590-9A72EFD54A46}" type="datetime1">
              <a:rPr lang="en-US" smtClean="0"/>
              <a:t>3/15/2021</a:t>
            </a:fld>
            <a:endParaRPr lang="es-E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s-ES" altLang="en-US" dirty="0"/>
              <a:t>© Ricardo Pérez &amp; María Rodríguez</a:t>
            </a:r>
          </a:p>
        </p:txBody>
      </p:sp>
      <p:sp>
        <p:nvSpPr>
          <p:cNvPr id="7" name="Rectangle 6"/>
          <p:cNvSpPr>
            <a:spLocks noGrp="1" noChangeArrowheads="1"/>
          </p:cNvSpPr>
          <p:nvPr>
            <p:ph type="sldNum" sz="quarter" idx="12"/>
          </p:nvPr>
        </p:nvSpPr>
        <p:spPr>
          <a:ln/>
        </p:spPr>
        <p:txBody>
          <a:bodyPr/>
          <a:lstStyle>
            <a:lvl1pPr>
              <a:defRPr/>
            </a:lvl1pPr>
          </a:lstStyle>
          <a:p>
            <a:fld id="{A68847AD-348D-423C-8DD9-69E88CFD57E1}" type="slidenum">
              <a:rPr lang="es-ES" altLang="en-US"/>
              <a:pPr/>
              <a:t>‹Nº›</a:t>
            </a:fld>
            <a:endParaRPr lang="es-ES" altLang="en-US"/>
          </a:p>
        </p:txBody>
      </p:sp>
    </p:spTree>
    <p:extLst>
      <p:ext uri="{BB962C8B-B14F-4D97-AF65-F5344CB8AC3E}">
        <p14:creationId xmlns:p14="http://schemas.microsoft.com/office/powerpoint/2010/main" val="3396878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s-C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L"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85D196C7-E21A-4AEE-989D-CDC495BB71E2}" type="datetime1">
              <a:rPr lang="en-US" smtClean="0"/>
              <a:t>3/15/2021</a:t>
            </a:fld>
            <a:endParaRPr lang="es-E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s-ES" altLang="en-US" dirty="0"/>
              <a:t>© Ricardo Pérez &amp; María Rodríguez</a:t>
            </a:r>
          </a:p>
        </p:txBody>
      </p:sp>
      <p:sp>
        <p:nvSpPr>
          <p:cNvPr id="7" name="Rectangle 6"/>
          <p:cNvSpPr>
            <a:spLocks noGrp="1" noChangeArrowheads="1"/>
          </p:cNvSpPr>
          <p:nvPr>
            <p:ph type="sldNum" sz="quarter" idx="12"/>
          </p:nvPr>
        </p:nvSpPr>
        <p:spPr>
          <a:ln/>
        </p:spPr>
        <p:txBody>
          <a:bodyPr/>
          <a:lstStyle>
            <a:lvl1pPr>
              <a:defRPr/>
            </a:lvl1pPr>
          </a:lstStyle>
          <a:p>
            <a:fld id="{FCD96DCA-7800-4C87-BDB0-F7C79A102299}" type="slidenum">
              <a:rPr lang="es-ES" altLang="en-US"/>
              <a:pPr/>
              <a:t>‹Nº›</a:t>
            </a:fld>
            <a:endParaRPr lang="es-ES" altLang="en-US"/>
          </a:p>
        </p:txBody>
      </p:sp>
    </p:spTree>
    <p:extLst>
      <p:ext uri="{BB962C8B-B14F-4D97-AF65-F5344CB8AC3E}">
        <p14:creationId xmlns:p14="http://schemas.microsoft.com/office/powerpoint/2010/main" val="4019628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a:t>Haga clic para cambiar el estilo de título	</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20484"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Garamond" panose="02020404030301010803" pitchFamily="18" charset="0"/>
              </a:defRPr>
            </a:lvl1pPr>
          </a:lstStyle>
          <a:p>
            <a:fld id="{64984450-7D24-491D-82B1-96E0B3A1EE09}" type="datetime1">
              <a:rPr lang="en-US" smtClean="0"/>
              <a:t>3/15/2021</a:t>
            </a:fld>
            <a:endParaRPr lang="es-ES" altLang="en-US" dirty="0"/>
          </a:p>
        </p:txBody>
      </p:sp>
      <p:sp>
        <p:nvSpPr>
          <p:cNvPr id="2048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pPr>
              <a:defRPr/>
            </a:pPr>
            <a:r>
              <a:rPr lang="es-ES" altLang="en-US" dirty="0"/>
              <a:t>© Ricardo Pérez &amp; María Rodríguez</a:t>
            </a:r>
          </a:p>
        </p:txBody>
      </p:sp>
      <p:sp>
        <p:nvSpPr>
          <p:cNvPr id="20486"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panose="02020404030301010803" pitchFamily="18" charset="0"/>
              </a:defRPr>
            </a:lvl1pPr>
          </a:lstStyle>
          <a:p>
            <a:fld id="{857721F2-3865-4CBA-A619-8E3E4C015EB1}" type="slidenum">
              <a:rPr lang="es-ES" altLang="en-US"/>
              <a:pPr/>
              <a:t>‹Nº›</a:t>
            </a:fld>
            <a:endParaRPr lang="es-ES" altLang="en-US"/>
          </a:p>
        </p:txBody>
      </p:sp>
      <p:sp>
        <p:nvSpPr>
          <p:cNvPr id="1031" name="Freeform 7"/>
          <p:cNvSpPr>
            <a:spLocks noChangeArrowheads="1"/>
          </p:cNvSpPr>
          <p:nvPr/>
        </p:nvSpPr>
        <p:spPr bwMode="auto">
          <a:xfrm>
            <a:off x="381000" y="228600"/>
            <a:ext cx="8229600" cy="609600"/>
          </a:xfrm>
          <a:custGeom>
            <a:avLst/>
            <a:gdLst>
              <a:gd name="T0" fmla="*/ 0 w 1000"/>
              <a:gd name="T1" fmla="*/ 3716121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s-E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s-ES"/>
          </a:p>
        </p:txBody>
      </p:sp>
    </p:spTree>
  </p:cSld>
  <p:clrMap bg1="lt1" tx1="dk1" bg2="lt2" tx2="dk2" accent1="accent1" accent2="accent2" accent3="accent3" accent4="accent4" accent5="accent5" accent6="accent6" hlink="hlink" folHlink="folHlink"/>
  <p:sldLayoutIdLst>
    <p:sldLayoutId id="2147484065" r:id="rId1"/>
    <p:sldLayoutId id="2147484042" r:id="rId2"/>
    <p:sldLayoutId id="2147484043" r:id="rId3"/>
    <p:sldLayoutId id="2147484044" r:id="rId4"/>
    <p:sldLayoutId id="2147484045" r:id="rId5"/>
    <p:sldLayoutId id="2147484046" r:id="rId6"/>
    <p:sldLayoutId id="2147484047" r:id="rId7"/>
    <p:sldLayoutId id="2147484048" r:id="rId8"/>
    <p:sldLayoutId id="2147484049" r:id="rId9"/>
    <p:sldLayoutId id="2147484050" r:id="rId10"/>
    <p:sldLayoutId id="2147484051" r:id="rId11"/>
    <p:sldLayoutId id="2147484052" r:id="rId12"/>
    <p:sldLayoutId id="2147484053" r:id="rId13"/>
    <p:sldLayoutId id="2147484066" r:id="rId14"/>
  </p:sldLayoutIdLst>
  <p:hf hdr="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0.wmf"/><Relationship Id="rId7" Type="http://schemas.openxmlformats.org/officeDocument/2006/relationships/image" Target="../media/image12.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14.wmf"/><Relationship Id="rId5" Type="http://schemas.openxmlformats.org/officeDocument/2006/relationships/image" Target="../media/image11.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3.w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20.wmf"/><Relationship Id="rId18" Type="http://schemas.openxmlformats.org/officeDocument/2006/relationships/oleObject" Target="../embeddings/oleObject14.bin"/><Relationship Id="rId3" Type="http://schemas.openxmlformats.org/officeDocument/2006/relationships/image" Target="../media/image15.wmf"/><Relationship Id="rId7" Type="http://schemas.openxmlformats.org/officeDocument/2006/relationships/image" Target="../media/image17.wmf"/><Relationship Id="rId12" Type="http://schemas.openxmlformats.org/officeDocument/2006/relationships/oleObject" Target="../embeddings/oleObject11.bin"/><Relationship Id="rId17" Type="http://schemas.openxmlformats.org/officeDocument/2006/relationships/image" Target="../media/image22.wmf"/><Relationship Id="rId2" Type="http://schemas.openxmlformats.org/officeDocument/2006/relationships/oleObject" Target="../embeddings/oleObject6.bin"/><Relationship Id="rId16" Type="http://schemas.openxmlformats.org/officeDocument/2006/relationships/oleObject" Target="../embeddings/oleObject13.bin"/><Relationship Id="rId1" Type="http://schemas.openxmlformats.org/officeDocument/2006/relationships/slideLayout" Target="../slideLayouts/slideLayout2.xml"/><Relationship Id="rId6" Type="http://schemas.openxmlformats.org/officeDocument/2006/relationships/oleObject" Target="../embeddings/oleObject8.bin"/><Relationship Id="rId11" Type="http://schemas.openxmlformats.org/officeDocument/2006/relationships/image" Target="../media/image19.wmf"/><Relationship Id="rId5" Type="http://schemas.openxmlformats.org/officeDocument/2006/relationships/image" Target="../media/image16.wmf"/><Relationship Id="rId15" Type="http://schemas.openxmlformats.org/officeDocument/2006/relationships/image" Target="../media/image21.wmf"/><Relationship Id="rId10" Type="http://schemas.openxmlformats.org/officeDocument/2006/relationships/oleObject" Target="../embeddings/oleObject10.bin"/><Relationship Id="rId19" Type="http://schemas.openxmlformats.org/officeDocument/2006/relationships/image" Target="../media/image23.wmf"/><Relationship Id="rId4" Type="http://schemas.openxmlformats.org/officeDocument/2006/relationships/oleObject" Target="../embeddings/oleObject7.bin"/><Relationship Id="rId9" Type="http://schemas.openxmlformats.org/officeDocument/2006/relationships/image" Target="../media/image18.wmf"/><Relationship Id="rId14" Type="http://schemas.openxmlformats.org/officeDocument/2006/relationships/oleObject" Target="../embeddings/oleObject12.bin"/></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15.bin"/><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ctrTitle"/>
          </p:nvPr>
        </p:nvSpPr>
        <p:spPr/>
        <p:txBody>
          <a:bodyPr anchor="ctr"/>
          <a:lstStyle/>
          <a:p>
            <a:pPr algn="ctr" eaLnBrk="1" hangingPunct="1"/>
            <a:r>
              <a:rPr lang="en-US" sz="4600" dirty="0"/>
              <a:t>The modeling process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6950029-A9F4-4B84-ADA3-F34A03C060E1}" type="datetime1">
              <a:rPr kumimoji="0" lang="en-US" sz="1200" b="0" i="0" u="none" strike="noStrike" kern="1200" cap="none" spc="0" normalizeH="0" baseline="0" noProof="0" smtClean="0">
                <a:ln>
                  <a:noFill/>
                </a:ln>
                <a:solidFill>
                  <a:srgbClr val="000000"/>
                </a:solidFill>
                <a:effectLst/>
                <a:uLnTx/>
                <a:uFillTx/>
                <a:latin typeface="Garamond" panose="02020404030301010803" pitchFamily="18" charset="0"/>
                <a:ea typeface="+mn-ea"/>
                <a:cs typeface="+mn-cs"/>
              </a:rPr>
              <a:t>3/15/2021</a:t>
            </a:fld>
            <a:endParaRPr kumimoji="0" lang="es-ES" altLang="en-US" sz="1200" b="0" i="0" u="none" strike="noStrike" kern="1200" cap="none" spc="0" normalizeH="0" baseline="0" noProof="0">
              <a:ln>
                <a:noFill/>
              </a:ln>
              <a:solidFill>
                <a:srgbClr val="000000"/>
              </a:solidFill>
              <a:effectLst/>
              <a:uLnTx/>
              <a:uFillTx/>
              <a:latin typeface="Garamond" panose="02020404030301010803" pitchFamily="18" charset="0"/>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altLang="en-US" sz="1200" b="0" i="0" u="none" strike="noStrike" kern="1200" cap="none" spc="0" normalizeH="0" baseline="0" noProof="0">
                <a:ln>
                  <a:noFill/>
                </a:ln>
                <a:solidFill>
                  <a:srgbClr val="000000"/>
                </a:solidFill>
                <a:effectLst/>
                <a:uLnTx/>
                <a:uFillTx/>
                <a:latin typeface="Garamond"/>
                <a:ea typeface="+mn-ea"/>
                <a:cs typeface="+mn-cs"/>
              </a:rPr>
              <a:t>© Ricardo Pérez &amp; María Rodríguez</a:t>
            </a:r>
            <a:endParaRPr kumimoji="0" lang="es-ES" altLang="en-US" sz="1200" b="0" i="0" u="none" strike="noStrike" kern="1200" cap="none" spc="0" normalizeH="0" baseline="0" noProof="0" dirty="0">
              <a:ln>
                <a:noFill/>
              </a:ln>
              <a:solidFill>
                <a:srgbClr val="000000"/>
              </a:solidFill>
              <a:effectLst/>
              <a:uLnTx/>
              <a:uFillTx/>
              <a:latin typeface="Garamond"/>
              <a:ea typeface="+mn-ea"/>
              <a:cs typeface="+mn-cs"/>
            </a:endParaRPr>
          </a:p>
        </p:txBody>
      </p:sp>
      <p:graphicFrame>
        <p:nvGraphicFramePr>
          <p:cNvPr id="8" name="Tabla 7"/>
          <p:cNvGraphicFramePr>
            <a:graphicFrameLocks noGrp="1"/>
          </p:cNvGraphicFramePr>
          <p:nvPr/>
        </p:nvGraphicFramePr>
        <p:xfrm>
          <a:off x="752473" y="1930400"/>
          <a:ext cx="7800976" cy="2908204"/>
        </p:xfrm>
        <a:graphic>
          <a:graphicData uri="http://schemas.openxmlformats.org/drawingml/2006/table">
            <a:tbl>
              <a:tblPr firstRow="1" bandRow="1">
                <a:tableStyleId>{5C22544A-7EE6-4342-B048-85BDC9FD1C3A}</a:tableStyleId>
              </a:tblPr>
              <a:tblGrid>
                <a:gridCol w="2105027">
                  <a:extLst>
                    <a:ext uri="{9D8B030D-6E8A-4147-A177-3AD203B41FA5}">
                      <a16:colId xmlns:a16="http://schemas.microsoft.com/office/drawing/2014/main" val="20000"/>
                    </a:ext>
                  </a:extLst>
                </a:gridCol>
                <a:gridCol w="5695949">
                  <a:extLst>
                    <a:ext uri="{9D8B030D-6E8A-4147-A177-3AD203B41FA5}">
                      <a16:colId xmlns:a16="http://schemas.microsoft.com/office/drawing/2014/main" val="20001"/>
                    </a:ext>
                  </a:extLst>
                </a:gridCol>
              </a:tblGrid>
              <a:tr h="60681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Bold"/>
                          <a:ea typeface="+mn-ea"/>
                          <a:cs typeface="+mn-cs"/>
                        </a:rPr>
                        <a:t>Class</a:t>
                      </a:r>
                      <a:endParaRPr kumimoji="0" lang="en-US" sz="1800" b="1" i="0" u="none" strike="noStrike" kern="1200" cap="none" spc="0" normalizeH="0" baseline="0" noProof="0" dirty="0">
                        <a:ln>
                          <a:noFill/>
                        </a:ln>
                        <a:solidFill>
                          <a:srgbClr val="FFFFFF"/>
                        </a:solidFill>
                        <a:effectLst/>
                        <a:uLnTx/>
                        <a:uFillTx/>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baseline="0" noProof="0" dirty="0">
                          <a:latin typeface="Calibri,Bold"/>
                        </a:rPr>
                        <a:t>Characteristics</a:t>
                      </a:r>
                    </a:p>
                  </a:txBody>
                  <a:tcPr anchor="ctr"/>
                </a:tc>
                <a:extLst>
                  <a:ext uri="{0D108BD9-81ED-4DB2-BD59-A6C34878D82A}">
                    <a16:rowId xmlns:a16="http://schemas.microsoft.com/office/drawing/2014/main" val="10000"/>
                  </a:ext>
                </a:extLst>
              </a:tr>
              <a:tr h="866871">
                <a:tc>
                  <a:txBody>
                    <a:bodyPr/>
                    <a:lstStyle/>
                    <a:p>
                      <a:r>
                        <a:rPr lang="en-US" sz="1800" b="0" i="1" u="none" strike="noStrike" baseline="0" noProof="0">
                          <a:latin typeface="Calibri,Italic"/>
                        </a:rPr>
                        <a:t>Distributed parameter model</a:t>
                      </a:r>
                    </a:p>
                  </a:txBody>
                  <a:tcPr anchor="ctr"/>
                </a:tc>
                <a:tc>
                  <a:txBody>
                    <a:bodyPr/>
                    <a:lstStyle/>
                    <a:p>
                      <a:pPr algn="just"/>
                      <a:r>
                        <a:rPr lang="en-US" b="0" i="0" u="none" strike="noStrike" baseline="0" noProof="0" dirty="0">
                          <a:latin typeface="Calibri" panose="020F0502020204030204" pitchFamily="34" charset="0"/>
                        </a:rPr>
                        <a:t>Models that include more than one independent variable (for example, time and position). The model is described by partial differential equations (PDE).</a:t>
                      </a:r>
                      <a:endParaRPr lang="en-US" noProof="0" dirty="0"/>
                    </a:p>
                  </a:txBody>
                  <a:tcPr anchor="ctr"/>
                </a:tc>
                <a:extLst>
                  <a:ext uri="{0D108BD9-81ED-4DB2-BD59-A6C34878D82A}">
                    <a16:rowId xmlns:a16="http://schemas.microsoft.com/office/drawing/2014/main" val="10001"/>
                  </a:ext>
                </a:extLst>
              </a:tr>
              <a:tr h="13869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1" u="none" strike="noStrike" kern="1200" baseline="0" noProof="0">
                          <a:solidFill>
                            <a:schemeClr val="dk1"/>
                          </a:solidFill>
                          <a:latin typeface="+mn-lt"/>
                          <a:ea typeface="+mn-ea"/>
                          <a:cs typeface="+mn-cs"/>
                        </a:rPr>
                        <a:t>Lumped parameter model</a:t>
                      </a:r>
                      <a:endParaRPr lang="en-US" sz="1800" b="0" i="1" u="none" strike="noStrike" baseline="0" noProof="0">
                        <a:latin typeface="Calibri,Italic"/>
                      </a:endParaRPr>
                    </a:p>
                  </a:txBody>
                  <a:tcPr anchor="ctr"/>
                </a:tc>
                <a:tc>
                  <a:txBody>
                    <a:bodyPr/>
                    <a:lstStyle/>
                    <a:p>
                      <a:pPr algn="just"/>
                      <a:r>
                        <a:rPr lang="en-US" b="0" i="0" u="none" strike="noStrike" baseline="0" noProof="0" dirty="0">
                          <a:latin typeface="Calibri" panose="020F0502020204030204" pitchFamily="34" charset="0"/>
                        </a:rPr>
                        <a:t>Models that include only one independent variable (for example time). The model is describe by ordinary differential equations.</a:t>
                      </a:r>
                      <a:endParaRPr lang="en-US" noProof="0" dirty="0"/>
                    </a:p>
                  </a:txBody>
                  <a:tcPr anchor="ctr"/>
                </a:tc>
                <a:extLst>
                  <a:ext uri="{0D108BD9-81ED-4DB2-BD59-A6C34878D82A}">
                    <a16:rowId xmlns:a16="http://schemas.microsoft.com/office/drawing/2014/main" val="10002"/>
                  </a:ext>
                </a:extLst>
              </a:tr>
            </a:tbl>
          </a:graphicData>
        </a:graphic>
      </p:graphicFrame>
      <p:sp>
        <p:nvSpPr>
          <p:cNvPr id="9" name="Título 1">
            <a:extLst>
              <a:ext uri="{FF2B5EF4-FFF2-40B4-BE49-F238E27FC236}">
                <a16:creationId xmlns:a16="http://schemas.microsoft.com/office/drawing/2014/main" id="{5A187CB7-AF10-43DE-9F20-F162EA117501}"/>
              </a:ext>
            </a:extLst>
          </p:cNvPr>
          <p:cNvSpPr>
            <a:spLocks noGrp="1"/>
          </p:cNvSpPr>
          <p:nvPr>
            <p:ph type="title"/>
          </p:nvPr>
        </p:nvSpPr>
        <p:spPr>
          <a:xfrm>
            <a:off x="457200" y="277813"/>
            <a:ext cx="8229600" cy="683479"/>
          </a:xfrm>
        </p:spPr>
        <p:txBody>
          <a:bodyPr/>
          <a:lstStyle/>
          <a:p>
            <a:r>
              <a:rPr lang="en-US" dirty="0"/>
              <a:t>Model classification</a:t>
            </a:r>
          </a:p>
        </p:txBody>
      </p:sp>
      <p:sp>
        <p:nvSpPr>
          <p:cNvPr id="2" name="Marcador de número de diapositiva 1">
            <a:extLst>
              <a:ext uri="{FF2B5EF4-FFF2-40B4-BE49-F238E27FC236}">
                <a16:creationId xmlns:a16="http://schemas.microsoft.com/office/drawing/2014/main" id="{1231B243-B474-4D9A-8E5F-99FE062A0409}"/>
              </a:ext>
            </a:extLst>
          </p:cNvPr>
          <p:cNvSpPr>
            <a:spLocks noGrp="1"/>
          </p:cNvSpPr>
          <p:nvPr>
            <p:ph type="sldNum" sz="quarter" idx="12"/>
          </p:nvPr>
        </p:nvSpPr>
        <p:spPr/>
        <p:txBody>
          <a:bodyPr/>
          <a:lstStyle/>
          <a:p>
            <a:fld id="{D59D55CB-D4DF-4B68-9F39-57B45A15CF19}" type="slidenum">
              <a:rPr lang="es-ES" altLang="en-US" smtClean="0"/>
              <a:pPr/>
              <a:t>10</a:t>
            </a:fld>
            <a:endParaRPr lang="es-ES" altLang="en-US"/>
          </a:p>
        </p:txBody>
      </p:sp>
    </p:spTree>
    <p:extLst>
      <p:ext uri="{BB962C8B-B14F-4D97-AF65-F5344CB8AC3E}">
        <p14:creationId xmlns:p14="http://schemas.microsoft.com/office/powerpoint/2010/main" val="3124605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72610F7-7247-4B36-8CB3-E8204EA7F001}" type="datetime1">
              <a:rPr kumimoji="0" lang="en-US" sz="1200" b="0" i="0" u="none" strike="noStrike" kern="1200" cap="none" spc="0" normalizeH="0" baseline="0" noProof="0" smtClean="0">
                <a:ln>
                  <a:noFill/>
                </a:ln>
                <a:solidFill>
                  <a:srgbClr val="000000"/>
                </a:solidFill>
                <a:effectLst/>
                <a:uLnTx/>
                <a:uFillTx/>
                <a:latin typeface="Garamond" panose="02020404030301010803" pitchFamily="18" charset="0"/>
                <a:ea typeface="+mn-ea"/>
                <a:cs typeface="+mn-cs"/>
              </a:rPr>
              <a:t>3/15/2021</a:t>
            </a:fld>
            <a:endParaRPr kumimoji="0" lang="es-ES" altLang="en-US" sz="1200" b="0" i="0" u="none" strike="noStrike" kern="1200" cap="none" spc="0" normalizeH="0" baseline="0" noProof="0">
              <a:ln>
                <a:noFill/>
              </a:ln>
              <a:solidFill>
                <a:srgbClr val="000000"/>
              </a:solidFill>
              <a:effectLst/>
              <a:uLnTx/>
              <a:uFillTx/>
              <a:latin typeface="Garamond" panose="02020404030301010803" pitchFamily="18" charset="0"/>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altLang="en-US" sz="1200" b="0" i="0" u="none" strike="noStrike" kern="1200" cap="none" spc="0" normalizeH="0" baseline="0" noProof="0">
                <a:ln>
                  <a:noFill/>
                </a:ln>
                <a:solidFill>
                  <a:srgbClr val="000000"/>
                </a:solidFill>
                <a:effectLst/>
                <a:uLnTx/>
                <a:uFillTx/>
                <a:latin typeface="Garamond"/>
                <a:ea typeface="+mn-ea"/>
                <a:cs typeface="+mn-cs"/>
              </a:rPr>
              <a:t>© Ricardo Pérez &amp; María Rodríguez</a:t>
            </a:r>
            <a:endParaRPr kumimoji="0" lang="es-ES" altLang="en-US" sz="1200" b="0" i="0" u="none" strike="noStrike" kern="1200" cap="none" spc="0" normalizeH="0" baseline="0" noProof="0" dirty="0">
              <a:ln>
                <a:noFill/>
              </a:ln>
              <a:solidFill>
                <a:srgbClr val="000000"/>
              </a:solidFill>
              <a:effectLst/>
              <a:uLnTx/>
              <a:uFillTx/>
              <a:latin typeface="Garamond"/>
              <a:ea typeface="+mn-ea"/>
              <a:cs typeface="+mn-cs"/>
            </a:endParaRPr>
          </a:p>
        </p:txBody>
      </p:sp>
      <p:graphicFrame>
        <p:nvGraphicFramePr>
          <p:cNvPr id="8" name="Tabla 7"/>
          <p:cNvGraphicFramePr>
            <a:graphicFrameLocks noGrp="1"/>
          </p:cNvGraphicFramePr>
          <p:nvPr>
            <p:extLst>
              <p:ext uri="{D42A27DB-BD31-4B8C-83A1-F6EECF244321}">
                <p14:modId xmlns:p14="http://schemas.microsoft.com/office/powerpoint/2010/main" val="3415188211"/>
              </p:ext>
            </p:extLst>
          </p:nvPr>
        </p:nvGraphicFramePr>
        <p:xfrm>
          <a:off x="752473" y="1930400"/>
          <a:ext cx="7800976" cy="2860675"/>
        </p:xfrm>
        <a:graphic>
          <a:graphicData uri="http://schemas.openxmlformats.org/drawingml/2006/table">
            <a:tbl>
              <a:tblPr firstRow="1" bandRow="1">
                <a:tableStyleId>{5C22544A-7EE6-4342-B048-85BDC9FD1C3A}</a:tableStyleId>
              </a:tblPr>
              <a:tblGrid>
                <a:gridCol w="2105027">
                  <a:extLst>
                    <a:ext uri="{9D8B030D-6E8A-4147-A177-3AD203B41FA5}">
                      <a16:colId xmlns:a16="http://schemas.microsoft.com/office/drawing/2014/main" val="20000"/>
                    </a:ext>
                  </a:extLst>
                </a:gridCol>
                <a:gridCol w="5695949">
                  <a:extLst>
                    <a:ext uri="{9D8B030D-6E8A-4147-A177-3AD203B41FA5}">
                      <a16:colId xmlns:a16="http://schemas.microsoft.com/office/drawing/2014/main" val="20001"/>
                    </a:ext>
                  </a:extLst>
                </a:gridCol>
              </a:tblGrid>
              <a:tr h="60681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Calibri,Bold"/>
                          <a:ea typeface="+mn-ea"/>
                          <a:cs typeface="+mn-cs"/>
                        </a:rPr>
                        <a:t>Class</a:t>
                      </a:r>
                      <a:endParaRPr kumimoji="0" lang="en-US" sz="1800" b="1" i="0" u="none" strike="noStrike" kern="1200" cap="none" spc="0" normalizeH="0" baseline="0" noProof="0">
                        <a:ln>
                          <a:noFill/>
                        </a:ln>
                        <a:solidFill>
                          <a:srgbClr val="FFFFFF"/>
                        </a:solidFill>
                        <a:effectLst/>
                        <a:uLnTx/>
                        <a:uFillTx/>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baseline="0" noProof="0">
                          <a:latin typeface="Calibri,Bold"/>
                        </a:rPr>
                        <a:t>Characteristics</a:t>
                      </a:r>
                    </a:p>
                  </a:txBody>
                  <a:tcPr anchor="ctr"/>
                </a:tc>
                <a:extLst>
                  <a:ext uri="{0D108BD9-81ED-4DB2-BD59-A6C34878D82A}">
                    <a16:rowId xmlns:a16="http://schemas.microsoft.com/office/drawing/2014/main" val="10000"/>
                  </a:ext>
                </a:extLst>
              </a:tr>
              <a:tr h="866871">
                <a:tc>
                  <a:txBody>
                    <a:bodyPr/>
                    <a:lstStyle/>
                    <a:p>
                      <a:r>
                        <a:rPr lang="en-US" sz="1800" b="0" i="1" u="none" strike="noStrike" baseline="0" noProof="0">
                          <a:latin typeface="Calibri,Italic"/>
                        </a:rPr>
                        <a:t>Deterministic model</a:t>
                      </a:r>
                    </a:p>
                  </a:txBody>
                  <a:tcPr anchor="ctr"/>
                </a:tc>
                <a:tc>
                  <a:txBody>
                    <a:bodyPr/>
                    <a:lstStyle/>
                    <a:p>
                      <a:r>
                        <a:rPr lang="en-US" sz="1800" b="0" i="0" u="none" strike="noStrike" kern="1200" baseline="0" noProof="0" dirty="0">
                          <a:solidFill>
                            <a:schemeClr val="dk1"/>
                          </a:solidFill>
                          <a:latin typeface="Calibri" panose="020F0502020204030204" pitchFamily="34" charset="0"/>
                          <a:ea typeface="+mn-ea"/>
                          <a:cs typeface="+mn-cs"/>
                        </a:rPr>
                        <a:t>No variable is random or stochastic</a:t>
                      </a:r>
                    </a:p>
                  </a:txBody>
                  <a:tcPr anchor="ctr"/>
                </a:tc>
                <a:extLst>
                  <a:ext uri="{0D108BD9-81ED-4DB2-BD59-A6C34878D82A}">
                    <a16:rowId xmlns:a16="http://schemas.microsoft.com/office/drawing/2014/main" val="10001"/>
                  </a:ext>
                </a:extLst>
              </a:tr>
              <a:tr h="13869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1" u="none" strike="noStrike" kern="1200" baseline="0" noProof="0">
                          <a:solidFill>
                            <a:schemeClr val="dk1"/>
                          </a:solidFill>
                          <a:latin typeface="+mn-lt"/>
                          <a:ea typeface="+mn-ea"/>
                          <a:cs typeface="+mn-cs"/>
                        </a:rPr>
                        <a:t>Stochastic</a:t>
                      </a:r>
                      <a:endParaRPr lang="en-US" sz="1800" b="0" i="1" u="none" strike="noStrike" baseline="0" noProof="0">
                        <a:latin typeface="Calibri,Italic"/>
                      </a:endParaRPr>
                    </a:p>
                  </a:txBody>
                  <a:tcPr anchor="ctr"/>
                </a:tc>
                <a:tc>
                  <a:txBody>
                    <a:bodyPr/>
                    <a:lstStyle/>
                    <a:p>
                      <a:r>
                        <a:rPr lang="en-US" b="0" i="0" u="none" strike="noStrike" baseline="0" noProof="0" dirty="0">
                          <a:latin typeface="Calibri" panose="020F0502020204030204" pitchFamily="34" charset="0"/>
                        </a:rPr>
                        <a:t>Some variables are random or stochastic</a:t>
                      </a:r>
                      <a:endParaRPr lang="en-US" noProof="0" dirty="0"/>
                    </a:p>
                  </a:txBody>
                  <a:tcPr anchor="ctr"/>
                </a:tc>
                <a:extLst>
                  <a:ext uri="{0D108BD9-81ED-4DB2-BD59-A6C34878D82A}">
                    <a16:rowId xmlns:a16="http://schemas.microsoft.com/office/drawing/2014/main" val="10002"/>
                  </a:ext>
                </a:extLst>
              </a:tr>
            </a:tbl>
          </a:graphicData>
        </a:graphic>
      </p:graphicFrame>
      <p:sp>
        <p:nvSpPr>
          <p:cNvPr id="7" name="Título 1">
            <a:extLst>
              <a:ext uri="{FF2B5EF4-FFF2-40B4-BE49-F238E27FC236}">
                <a16:creationId xmlns:a16="http://schemas.microsoft.com/office/drawing/2014/main" id="{F10B47E8-5044-4F0A-A7D0-DDA9B0CA9C2A}"/>
              </a:ext>
            </a:extLst>
          </p:cNvPr>
          <p:cNvSpPr>
            <a:spLocks noGrp="1"/>
          </p:cNvSpPr>
          <p:nvPr>
            <p:ph type="title"/>
          </p:nvPr>
        </p:nvSpPr>
        <p:spPr>
          <a:xfrm>
            <a:off x="457200" y="277813"/>
            <a:ext cx="8229600" cy="683479"/>
          </a:xfrm>
        </p:spPr>
        <p:txBody>
          <a:bodyPr/>
          <a:lstStyle/>
          <a:p>
            <a:r>
              <a:rPr lang="en-US" dirty="0"/>
              <a:t>Model classification</a:t>
            </a:r>
          </a:p>
        </p:txBody>
      </p:sp>
      <p:sp>
        <p:nvSpPr>
          <p:cNvPr id="2" name="Marcador de número de diapositiva 1">
            <a:extLst>
              <a:ext uri="{FF2B5EF4-FFF2-40B4-BE49-F238E27FC236}">
                <a16:creationId xmlns:a16="http://schemas.microsoft.com/office/drawing/2014/main" id="{DF6B63AC-1733-4691-A75F-3FC852A28172}"/>
              </a:ext>
            </a:extLst>
          </p:cNvPr>
          <p:cNvSpPr>
            <a:spLocks noGrp="1"/>
          </p:cNvSpPr>
          <p:nvPr>
            <p:ph type="sldNum" sz="quarter" idx="12"/>
          </p:nvPr>
        </p:nvSpPr>
        <p:spPr/>
        <p:txBody>
          <a:bodyPr/>
          <a:lstStyle/>
          <a:p>
            <a:fld id="{D59D55CB-D4DF-4B68-9F39-57B45A15CF19}" type="slidenum">
              <a:rPr lang="es-ES" altLang="en-US" smtClean="0"/>
              <a:pPr/>
              <a:t>11</a:t>
            </a:fld>
            <a:endParaRPr lang="es-ES" altLang="en-US"/>
          </a:p>
        </p:txBody>
      </p:sp>
    </p:spTree>
    <p:extLst>
      <p:ext uri="{BB962C8B-B14F-4D97-AF65-F5344CB8AC3E}">
        <p14:creationId xmlns:p14="http://schemas.microsoft.com/office/powerpoint/2010/main" val="2374588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81000" y="3284984"/>
            <a:ext cx="6927304" cy="936625"/>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77838" indent="-477838" eaLnBrk="1" hangingPunct="1">
              <a:tabLst>
                <a:tab pos="474663" algn="l"/>
              </a:tabLst>
            </a:pPr>
            <a:r>
              <a:rPr lang="es-ES_tradnl" altLang="es-CL" dirty="0"/>
              <a:t>III</a:t>
            </a:r>
            <a:r>
              <a:rPr lang="es-ES_tradnl" altLang="es-CL" dirty="0">
                <a:solidFill>
                  <a:schemeClr val="accent2"/>
                </a:solidFill>
              </a:rPr>
              <a:t>.</a:t>
            </a:r>
            <a:r>
              <a:rPr lang="es-ES_tradnl" altLang="es-CL" dirty="0"/>
              <a:t> </a:t>
            </a:r>
            <a:r>
              <a:rPr lang="en-US" altLang="es-CL" dirty="0"/>
              <a:t>Important definitions</a:t>
            </a:r>
          </a:p>
        </p:txBody>
      </p:sp>
    </p:spTree>
    <p:extLst>
      <p:ext uri="{BB962C8B-B14F-4D97-AF65-F5344CB8AC3E}">
        <p14:creationId xmlns:p14="http://schemas.microsoft.com/office/powerpoint/2010/main" val="2484123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7814"/>
            <a:ext cx="8229600" cy="730372"/>
          </a:xfrm>
        </p:spPr>
        <p:txBody>
          <a:bodyPr/>
          <a:lstStyle/>
          <a:p>
            <a:r>
              <a:rPr lang="en-US" dirty="0"/>
              <a:t>State variables</a:t>
            </a:r>
          </a:p>
        </p:txBody>
      </p:sp>
      <p:sp>
        <p:nvSpPr>
          <p:cNvPr id="3" name="Marcador de contenido 2"/>
          <p:cNvSpPr>
            <a:spLocks noGrp="1"/>
          </p:cNvSpPr>
          <p:nvPr>
            <p:ph idx="1"/>
          </p:nvPr>
        </p:nvSpPr>
        <p:spPr/>
        <p:txBody>
          <a:bodyPr/>
          <a:lstStyle/>
          <a:p>
            <a:pPr algn="just">
              <a:spcBef>
                <a:spcPts val="1800"/>
              </a:spcBef>
            </a:pPr>
            <a:r>
              <a:rPr lang="en-US" sz="2400" dirty="0"/>
              <a:t>The minimum set of variables that completely characterize the state of a given system. If we know the state at a given time, the mathematical model and the future values of the input variables, we can know the state of the system at any given time in the future. They are the differential variables in the ODE system.</a:t>
            </a:r>
          </a:p>
          <a:p>
            <a:pPr algn="just">
              <a:spcBef>
                <a:spcPts val="1800"/>
              </a:spcBef>
            </a:pPr>
            <a:r>
              <a:rPr lang="en-US" sz="2400" dirty="0"/>
              <a:t>These variables appear naturally in the accumulation term in the mass and energy balances.</a:t>
            </a:r>
            <a:endParaRPr lang="en-US" sz="2400" b="1" dirty="0"/>
          </a:p>
          <a:p>
            <a:pPr algn="just">
              <a:spcBef>
                <a:spcPts val="1800"/>
              </a:spcBef>
            </a:pPr>
            <a:r>
              <a:rPr lang="en-US" sz="2400" b="1" dirty="0"/>
              <a:t>Example: </a:t>
            </a:r>
            <a:r>
              <a:rPr lang="en-US" sz="2400" dirty="0"/>
              <a:t>concentration of a given compound or  temperature in a bioreactor.</a:t>
            </a:r>
          </a:p>
          <a:p>
            <a:pPr>
              <a:spcBef>
                <a:spcPts val="1800"/>
              </a:spcBef>
            </a:pPr>
            <a:endParaRPr lang="es-ES" sz="2400" dirty="0"/>
          </a:p>
        </p:txBody>
      </p:sp>
      <p:sp>
        <p:nvSpPr>
          <p:cNvPr id="4" name="Marcador de fecha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396B6E7-1291-4BC5-A19A-B04796445586}" type="datetime1">
              <a:rPr kumimoji="0" lang="en-US" sz="1200" b="0" i="0" u="none" strike="noStrike" kern="1200" cap="none" spc="0" normalizeH="0" baseline="0" noProof="0" smtClean="0">
                <a:ln>
                  <a:noFill/>
                </a:ln>
                <a:solidFill>
                  <a:srgbClr val="000000"/>
                </a:solidFill>
                <a:effectLst/>
                <a:uLnTx/>
                <a:uFillTx/>
                <a:latin typeface="Garamond" panose="02020404030301010803" pitchFamily="18" charset="0"/>
                <a:ea typeface="+mn-ea"/>
                <a:cs typeface="+mn-cs"/>
              </a:rPr>
              <a:t>3/15/2021</a:t>
            </a:fld>
            <a:endParaRPr kumimoji="0" lang="es-ES" altLang="en-US" sz="1200" b="0" i="0" u="none" strike="noStrike" kern="1200" cap="none" spc="0" normalizeH="0" baseline="0" noProof="0">
              <a:ln>
                <a:noFill/>
              </a:ln>
              <a:solidFill>
                <a:srgbClr val="000000"/>
              </a:solidFill>
              <a:effectLst/>
              <a:uLnTx/>
              <a:uFillTx/>
              <a:latin typeface="Garamond" panose="02020404030301010803" pitchFamily="18" charset="0"/>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altLang="en-US" sz="1200" b="0" i="0" u="none" strike="noStrike" kern="1200" cap="none" spc="0" normalizeH="0" baseline="0" noProof="0">
                <a:ln>
                  <a:noFill/>
                </a:ln>
                <a:solidFill>
                  <a:srgbClr val="000000"/>
                </a:solidFill>
                <a:effectLst/>
                <a:uLnTx/>
                <a:uFillTx/>
                <a:latin typeface="Garamond"/>
                <a:ea typeface="+mn-ea"/>
                <a:cs typeface="+mn-cs"/>
              </a:rPr>
              <a:t>© Ricardo Pérez &amp; María Rodríguez</a:t>
            </a:r>
            <a:endParaRPr kumimoji="0" lang="es-ES" altLang="en-US" sz="1200" b="0" i="0" u="none" strike="noStrike" kern="1200" cap="none" spc="0" normalizeH="0" baseline="0" noProof="0" dirty="0">
              <a:ln>
                <a:noFill/>
              </a:ln>
              <a:solidFill>
                <a:srgbClr val="000000"/>
              </a:solidFill>
              <a:effectLst/>
              <a:uLnTx/>
              <a:uFillTx/>
              <a:latin typeface="Garamond"/>
              <a:ea typeface="+mn-ea"/>
              <a:cs typeface="+mn-cs"/>
            </a:endParaRPr>
          </a:p>
        </p:txBody>
      </p:sp>
      <p:sp>
        <p:nvSpPr>
          <p:cNvPr id="6" name="Marcador de número de diapositiva 5">
            <a:extLst>
              <a:ext uri="{FF2B5EF4-FFF2-40B4-BE49-F238E27FC236}">
                <a16:creationId xmlns:a16="http://schemas.microsoft.com/office/drawing/2014/main" id="{92104D44-7E43-4940-A7A2-31F6CBE6D478}"/>
              </a:ext>
            </a:extLst>
          </p:cNvPr>
          <p:cNvSpPr>
            <a:spLocks noGrp="1"/>
          </p:cNvSpPr>
          <p:nvPr>
            <p:ph type="sldNum" sz="quarter" idx="12"/>
          </p:nvPr>
        </p:nvSpPr>
        <p:spPr/>
        <p:txBody>
          <a:bodyPr/>
          <a:lstStyle/>
          <a:p>
            <a:fld id="{D59D55CB-D4DF-4B68-9F39-57B45A15CF19}" type="slidenum">
              <a:rPr lang="es-ES" altLang="en-US" smtClean="0"/>
              <a:pPr/>
              <a:t>13</a:t>
            </a:fld>
            <a:endParaRPr lang="es-ES" altLang="en-US"/>
          </a:p>
        </p:txBody>
      </p:sp>
    </p:spTree>
    <p:extLst>
      <p:ext uri="{BB962C8B-B14F-4D97-AF65-F5344CB8AC3E}">
        <p14:creationId xmlns:p14="http://schemas.microsoft.com/office/powerpoint/2010/main" val="570105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Input variables</a:t>
            </a:r>
          </a:p>
        </p:txBody>
      </p:sp>
      <p:sp>
        <p:nvSpPr>
          <p:cNvPr id="3" name="Marcador de contenido 2"/>
          <p:cNvSpPr>
            <a:spLocks noGrp="1"/>
          </p:cNvSpPr>
          <p:nvPr>
            <p:ph idx="1"/>
          </p:nvPr>
        </p:nvSpPr>
        <p:spPr/>
        <p:txBody>
          <a:bodyPr/>
          <a:lstStyle/>
          <a:p>
            <a:pPr algn="just">
              <a:spcBef>
                <a:spcPts val="1800"/>
              </a:spcBef>
            </a:pPr>
            <a:r>
              <a:rPr lang="en-US" sz="2400" dirty="0"/>
              <a:t>Are those variables that affect the state of the system and define how the system will evolve.</a:t>
            </a:r>
          </a:p>
          <a:p>
            <a:pPr algn="just">
              <a:spcBef>
                <a:spcPts val="1800"/>
              </a:spcBef>
            </a:pPr>
            <a:r>
              <a:rPr lang="en-US" sz="2400" dirty="0"/>
              <a:t>Many input variables are manipulated to control the system.</a:t>
            </a:r>
          </a:p>
          <a:p>
            <a:pPr algn="just">
              <a:spcBef>
                <a:spcPts val="1800"/>
              </a:spcBef>
            </a:pPr>
            <a:r>
              <a:rPr lang="en-US" sz="2400" b="1" dirty="0"/>
              <a:t>Examples: </a:t>
            </a:r>
            <a:r>
              <a:rPr lang="en-US" sz="2400" dirty="0"/>
              <a:t>flowrate, temperature and composition of the inlet streams.</a:t>
            </a:r>
            <a:endParaRPr lang="es-ES" sz="2400" dirty="0"/>
          </a:p>
        </p:txBody>
      </p:sp>
      <p:sp>
        <p:nvSpPr>
          <p:cNvPr id="4" name="Marcador de fecha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54A25D47-4433-485D-9A20-D553FA3B5708}" type="datetime1">
              <a:rPr kumimoji="0" lang="en-US" sz="1200" b="0" i="0" u="none" strike="noStrike" kern="1200" cap="none" spc="0" normalizeH="0" baseline="0" noProof="0" smtClean="0">
                <a:ln>
                  <a:noFill/>
                </a:ln>
                <a:solidFill>
                  <a:srgbClr val="000000"/>
                </a:solidFill>
                <a:effectLst/>
                <a:uLnTx/>
                <a:uFillTx/>
                <a:latin typeface="Garamond" panose="02020404030301010803" pitchFamily="18" charset="0"/>
                <a:ea typeface="+mn-ea"/>
                <a:cs typeface="+mn-cs"/>
              </a:rPr>
              <a:t>3/15/2021</a:t>
            </a:fld>
            <a:endParaRPr kumimoji="0" lang="es-ES" altLang="en-US" sz="1200" b="0" i="0" u="none" strike="noStrike" kern="1200" cap="none" spc="0" normalizeH="0" baseline="0" noProof="0">
              <a:ln>
                <a:noFill/>
              </a:ln>
              <a:solidFill>
                <a:srgbClr val="000000"/>
              </a:solidFill>
              <a:effectLst/>
              <a:uLnTx/>
              <a:uFillTx/>
              <a:latin typeface="Garamond" panose="02020404030301010803" pitchFamily="18" charset="0"/>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altLang="en-US" sz="1200" b="0" i="0" u="none" strike="noStrike" kern="1200" cap="none" spc="0" normalizeH="0" baseline="0" noProof="0">
                <a:ln>
                  <a:noFill/>
                </a:ln>
                <a:solidFill>
                  <a:srgbClr val="000000"/>
                </a:solidFill>
                <a:effectLst/>
                <a:uLnTx/>
                <a:uFillTx/>
                <a:latin typeface="Garamond"/>
                <a:ea typeface="+mn-ea"/>
                <a:cs typeface="+mn-cs"/>
              </a:rPr>
              <a:t>© Ricardo Pérez &amp; María Rodríguez</a:t>
            </a:r>
            <a:endParaRPr kumimoji="0" lang="es-ES" altLang="en-US" sz="1200" b="0" i="0" u="none" strike="noStrike" kern="1200" cap="none" spc="0" normalizeH="0" baseline="0" noProof="0" dirty="0">
              <a:ln>
                <a:noFill/>
              </a:ln>
              <a:solidFill>
                <a:srgbClr val="000000"/>
              </a:solidFill>
              <a:effectLst/>
              <a:uLnTx/>
              <a:uFillTx/>
              <a:latin typeface="Garamond"/>
              <a:ea typeface="+mn-ea"/>
              <a:cs typeface="+mn-cs"/>
            </a:endParaRPr>
          </a:p>
        </p:txBody>
      </p:sp>
      <p:sp>
        <p:nvSpPr>
          <p:cNvPr id="6" name="Marcador de número de diapositiva 5">
            <a:extLst>
              <a:ext uri="{FF2B5EF4-FFF2-40B4-BE49-F238E27FC236}">
                <a16:creationId xmlns:a16="http://schemas.microsoft.com/office/drawing/2014/main" id="{6E13A558-131F-4E08-9F19-C56308635DA4}"/>
              </a:ext>
            </a:extLst>
          </p:cNvPr>
          <p:cNvSpPr>
            <a:spLocks noGrp="1"/>
          </p:cNvSpPr>
          <p:nvPr>
            <p:ph type="sldNum" sz="quarter" idx="12"/>
          </p:nvPr>
        </p:nvSpPr>
        <p:spPr/>
        <p:txBody>
          <a:bodyPr/>
          <a:lstStyle/>
          <a:p>
            <a:fld id="{D59D55CB-D4DF-4B68-9F39-57B45A15CF19}" type="slidenum">
              <a:rPr lang="es-ES" altLang="en-US" smtClean="0"/>
              <a:pPr/>
              <a:t>14</a:t>
            </a:fld>
            <a:endParaRPr lang="es-ES" altLang="en-US"/>
          </a:p>
        </p:txBody>
      </p:sp>
    </p:spTree>
    <p:extLst>
      <p:ext uri="{BB962C8B-B14F-4D97-AF65-F5344CB8AC3E}">
        <p14:creationId xmlns:p14="http://schemas.microsoft.com/office/powerpoint/2010/main" val="3502315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Parameters</a:t>
            </a:r>
          </a:p>
        </p:txBody>
      </p:sp>
      <p:sp>
        <p:nvSpPr>
          <p:cNvPr id="3" name="Marcador de contenido 2"/>
          <p:cNvSpPr>
            <a:spLocks noGrp="1"/>
          </p:cNvSpPr>
          <p:nvPr>
            <p:ph idx="1"/>
          </p:nvPr>
        </p:nvSpPr>
        <p:spPr/>
        <p:txBody>
          <a:bodyPr/>
          <a:lstStyle/>
          <a:p>
            <a:pPr algn="just">
              <a:spcBef>
                <a:spcPts val="1800"/>
              </a:spcBef>
            </a:pPr>
            <a:r>
              <a:rPr lang="en-US" sz="2400" dirty="0"/>
              <a:t>Physical, chemical and engineering constants that appear in the model. Their values are needed to solve  the model equations.</a:t>
            </a:r>
          </a:p>
          <a:p>
            <a:pPr algn="just">
              <a:spcBef>
                <a:spcPts val="1800"/>
              </a:spcBef>
            </a:pPr>
            <a:r>
              <a:rPr lang="en-US" sz="2400" dirty="0"/>
              <a:t>Some of them are known a priori (molecular weight, ideal gas constant).</a:t>
            </a:r>
          </a:p>
          <a:p>
            <a:pPr algn="just">
              <a:spcBef>
                <a:spcPts val="1800"/>
              </a:spcBef>
            </a:pPr>
            <a:r>
              <a:rPr lang="en-US" sz="2400" dirty="0"/>
              <a:t>Some of them should be obtained from known correlations or estimated from experimental data (density, thermal conductivity, mass and heat transfer coefficients).</a:t>
            </a:r>
          </a:p>
        </p:txBody>
      </p:sp>
      <p:sp>
        <p:nvSpPr>
          <p:cNvPr id="4" name="Marcador de fecha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4B796ADF-33A1-41FC-AE6A-638A363DFF43}" type="datetime1">
              <a:rPr kumimoji="0" lang="en-US" sz="1200" b="0" i="0" u="none" strike="noStrike" kern="1200" cap="none" spc="0" normalizeH="0" baseline="0" noProof="0" smtClean="0">
                <a:ln>
                  <a:noFill/>
                </a:ln>
                <a:solidFill>
                  <a:srgbClr val="000000"/>
                </a:solidFill>
                <a:effectLst/>
                <a:uLnTx/>
                <a:uFillTx/>
                <a:latin typeface="Garamond" panose="02020404030301010803" pitchFamily="18" charset="0"/>
                <a:ea typeface="+mn-ea"/>
                <a:cs typeface="+mn-cs"/>
              </a:rPr>
              <a:t>3/15/2021</a:t>
            </a:fld>
            <a:endParaRPr kumimoji="0" lang="es-ES" altLang="en-US" sz="1200" b="0" i="0" u="none" strike="noStrike" kern="1200" cap="none" spc="0" normalizeH="0" baseline="0" noProof="0">
              <a:ln>
                <a:noFill/>
              </a:ln>
              <a:solidFill>
                <a:srgbClr val="000000"/>
              </a:solidFill>
              <a:effectLst/>
              <a:uLnTx/>
              <a:uFillTx/>
              <a:latin typeface="Garamond" panose="02020404030301010803" pitchFamily="18" charset="0"/>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altLang="en-US" sz="1200" b="0" i="0" u="none" strike="noStrike" kern="1200" cap="none" spc="0" normalizeH="0" baseline="0" noProof="0">
                <a:ln>
                  <a:noFill/>
                </a:ln>
                <a:solidFill>
                  <a:srgbClr val="000000"/>
                </a:solidFill>
                <a:effectLst/>
                <a:uLnTx/>
                <a:uFillTx/>
                <a:latin typeface="Garamond"/>
                <a:ea typeface="+mn-ea"/>
                <a:cs typeface="+mn-cs"/>
              </a:rPr>
              <a:t>© Ricardo Pérez &amp; María Rodríguez</a:t>
            </a:r>
            <a:endParaRPr kumimoji="0" lang="es-ES" altLang="en-US" sz="1200" b="0" i="0" u="none" strike="noStrike" kern="1200" cap="none" spc="0" normalizeH="0" baseline="0" noProof="0" dirty="0">
              <a:ln>
                <a:noFill/>
              </a:ln>
              <a:solidFill>
                <a:srgbClr val="000000"/>
              </a:solidFill>
              <a:effectLst/>
              <a:uLnTx/>
              <a:uFillTx/>
              <a:latin typeface="Garamond"/>
              <a:ea typeface="+mn-ea"/>
              <a:cs typeface="+mn-cs"/>
            </a:endParaRPr>
          </a:p>
        </p:txBody>
      </p:sp>
      <p:sp>
        <p:nvSpPr>
          <p:cNvPr id="6" name="Marcador de número de diapositiva 5">
            <a:extLst>
              <a:ext uri="{FF2B5EF4-FFF2-40B4-BE49-F238E27FC236}">
                <a16:creationId xmlns:a16="http://schemas.microsoft.com/office/drawing/2014/main" id="{A5A1719A-BDBE-486F-949B-8C872C351618}"/>
              </a:ext>
            </a:extLst>
          </p:cNvPr>
          <p:cNvSpPr>
            <a:spLocks noGrp="1"/>
          </p:cNvSpPr>
          <p:nvPr>
            <p:ph type="sldNum" sz="quarter" idx="12"/>
          </p:nvPr>
        </p:nvSpPr>
        <p:spPr/>
        <p:txBody>
          <a:bodyPr/>
          <a:lstStyle/>
          <a:p>
            <a:fld id="{D59D55CB-D4DF-4B68-9F39-57B45A15CF19}" type="slidenum">
              <a:rPr lang="es-ES" altLang="en-US" smtClean="0"/>
              <a:pPr/>
              <a:t>15</a:t>
            </a:fld>
            <a:endParaRPr lang="es-ES" altLang="en-US"/>
          </a:p>
        </p:txBody>
      </p:sp>
    </p:spTree>
    <p:extLst>
      <p:ext uri="{BB962C8B-B14F-4D97-AF65-F5344CB8AC3E}">
        <p14:creationId xmlns:p14="http://schemas.microsoft.com/office/powerpoint/2010/main" val="2774712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7814"/>
            <a:ext cx="8229600" cy="829534"/>
          </a:xfrm>
        </p:spPr>
        <p:txBody>
          <a:bodyPr/>
          <a:lstStyle/>
          <a:p>
            <a:r>
              <a:rPr lang="en-US" dirty="0"/>
              <a:t>Constitutive equations</a:t>
            </a:r>
          </a:p>
        </p:txBody>
      </p:sp>
      <p:sp>
        <p:nvSpPr>
          <p:cNvPr id="3" name="Marcador de contenido 2"/>
          <p:cNvSpPr>
            <a:spLocks noGrp="1"/>
          </p:cNvSpPr>
          <p:nvPr>
            <p:ph idx="1"/>
          </p:nvPr>
        </p:nvSpPr>
        <p:spPr/>
        <p:txBody>
          <a:bodyPr/>
          <a:lstStyle/>
          <a:p>
            <a:pPr algn="just">
              <a:spcBef>
                <a:spcPts val="1800"/>
              </a:spcBef>
            </a:pPr>
            <a:r>
              <a:rPr lang="en-US" sz="2400" dirty="0"/>
              <a:t>These are correlations known a priori, normally derived from a mechanistic explanation of a phenomena. They are required to achieve a complete mathematical description of the system.</a:t>
            </a:r>
          </a:p>
          <a:p>
            <a:pPr algn="just">
              <a:spcBef>
                <a:spcPts val="1800"/>
              </a:spcBef>
            </a:pPr>
            <a:r>
              <a:rPr lang="en-US" sz="2400" dirty="0"/>
              <a:t>They are usually not universal laws, only locally applicable.</a:t>
            </a:r>
          </a:p>
          <a:p>
            <a:pPr algn="just">
              <a:spcBef>
                <a:spcPts val="1800"/>
              </a:spcBef>
            </a:pPr>
            <a:r>
              <a:rPr lang="en-US" sz="2400" b="1" dirty="0"/>
              <a:t>Examples:</a:t>
            </a:r>
            <a:r>
              <a:rPr lang="en-US" sz="2400" dirty="0"/>
              <a:t> Hooks law, Ideal gas law, Fourier law, Fick law, Newtonian fluid, Cooling law of Newton, Arrhenius law, Monod kinetics.</a:t>
            </a:r>
          </a:p>
          <a:p>
            <a:pPr>
              <a:spcBef>
                <a:spcPts val="1800"/>
              </a:spcBef>
            </a:pPr>
            <a:endParaRPr lang="es-ES" sz="2400" dirty="0"/>
          </a:p>
        </p:txBody>
      </p:sp>
      <p:sp>
        <p:nvSpPr>
          <p:cNvPr id="4" name="Marcador de fecha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ED63314-E344-49B9-814F-D9009E12EF5A}" type="datetime1">
              <a:rPr kumimoji="0" lang="en-US" sz="1200" b="0" i="0" u="none" strike="noStrike" kern="1200" cap="none" spc="0" normalizeH="0" baseline="0" noProof="0" smtClean="0">
                <a:ln>
                  <a:noFill/>
                </a:ln>
                <a:solidFill>
                  <a:srgbClr val="000000"/>
                </a:solidFill>
                <a:effectLst/>
                <a:uLnTx/>
                <a:uFillTx/>
                <a:latin typeface="Garamond" panose="02020404030301010803" pitchFamily="18" charset="0"/>
                <a:ea typeface="+mn-ea"/>
                <a:cs typeface="+mn-cs"/>
              </a:rPr>
              <a:t>3/15/2021</a:t>
            </a:fld>
            <a:endParaRPr kumimoji="0" lang="es-ES" altLang="en-US" sz="1200" b="0" i="0" u="none" strike="noStrike" kern="1200" cap="none" spc="0" normalizeH="0" baseline="0" noProof="0">
              <a:ln>
                <a:noFill/>
              </a:ln>
              <a:solidFill>
                <a:srgbClr val="000000"/>
              </a:solidFill>
              <a:effectLst/>
              <a:uLnTx/>
              <a:uFillTx/>
              <a:latin typeface="Garamond" panose="02020404030301010803" pitchFamily="18" charset="0"/>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altLang="en-US" sz="1200" b="0" i="0" u="none" strike="noStrike" kern="1200" cap="none" spc="0" normalizeH="0" baseline="0" noProof="0">
                <a:ln>
                  <a:noFill/>
                </a:ln>
                <a:solidFill>
                  <a:srgbClr val="000000"/>
                </a:solidFill>
                <a:effectLst/>
                <a:uLnTx/>
                <a:uFillTx/>
                <a:latin typeface="Garamond"/>
                <a:ea typeface="+mn-ea"/>
                <a:cs typeface="+mn-cs"/>
              </a:rPr>
              <a:t>© Ricardo Pérez &amp; María Rodríguez</a:t>
            </a:r>
            <a:endParaRPr kumimoji="0" lang="es-ES" altLang="en-US" sz="1200" b="0" i="0" u="none" strike="noStrike" kern="1200" cap="none" spc="0" normalizeH="0" baseline="0" noProof="0" dirty="0">
              <a:ln>
                <a:noFill/>
              </a:ln>
              <a:solidFill>
                <a:srgbClr val="000000"/>
              </a:solidFill>
              <a:effectLst/>
              <a:uLnTx/>
              <a:uFillTx/>
              <a:latin typeface="Garamond"/>
              <a:ea typeface="+mn-ea"/>
              <a:cs typeface="+mn-cs"/>
            </a:endParaRPr>
          </a:p>
        </p:txBody>
      </p:sp>
      <p:sp>
        <p:nvSpPr>
          <p:cNvPr id="6" name="Marcador de número de diapositiva 5">
            <a:extLst>
              <a:ext uri="{FF2B5EF4-FFF2-40B4-BE49-F238E27FC236}">
                <a16:creationId xmlns:a16="http://schemas.microsoft.com/office/drawing/2014/main" id="{77BBF9A1-E28C-42D2-9AD7-04C86AD79EBE}"/>
              </a:ext>
            </a:extLst>
          </p:cNvPr>
          <p:cNvSpPr>
            <a:spLocks noGrp="1"/>
          </p:cNvSpPr>
          <p:nvPr>
            <p:ph type="sldNum" sz="quarter" idx="12"/>
          </p:nvPr>
        </p:nvSpPr>
        <p:spPr/>
        <p:txBody>
          <a:bodyPr/>
          <a:lstStyle/>
          <a:p>
            <a:fld id="{D59D55CB-D4DF-4B68-9F39-57B45A15CF19}" type="slidenum">
              <a:rPr lang="es-ES" altLang="en-US" smtClean="0"/>
              <a:pPr/>
              <a:t>16</a:t>
            </a:fld>
            <a:endParaRPr lang="es-ES" altLang="en-US"/>
          </a:p>
        </p:txBody>
      </p:sp>
    </p:spTree>
    <p:extLst>
      <p:ext uri="{BB962C8B-B14F-4D97-AF65-F5344CB8AC3E}">
        <p14:creationId xmlns:p14="http://schemas.microsoft.com/office/powerpoint/2010/main" val="1624918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Initial conditions</a:t>
            </a:r>
          </a:p>
        </p:txBody>
      </p:sp>
      <p:sp>
        <p:nvSpPr>
          <p:cNvPr id="3" name="Marcador de contenido 2"/>
          <p:cNvSpPr>
            <a:spLocks noGrp="1"/>
          </p:cNvSpPr>
          <p:nvPr>
            <p:ph idx="1"/>
          </p:nvPr>
        </p:nvSpPr>
        <p:spPr>
          <a:xfrm>
            <a:off x="457200" y="2114026"/>
            <a:ext cx="8229600" cy="4016899"/>
          </a:xfrm>
        </p:spPr>
        <p:txBody>
          <a:bodyPr/>
          <a:lstStyle/>
          <a:p>
            <a:pPr algn="just">
              <a:spcBef>
                <a:spcPts val="1800"/>
              </a:spcBef>
            </a:pPr>
            <a:r>
              <a:rPr lang="en-US" sz="2400" dirty="0"/>
              <a:t>Are the initial values of the state variables.</a:t>
            </a:r>
          </a:p>
          <a:p>
            <a:pPr algn="just">
              <a:spcBef>
                <a:spcPts val="1800"/>
              </a:spcBef>
            </a:pPr>
            <a:r>
              <a:rPr lang="en-US" sz="2400" dirty="0"/>
              <a:t>They are required to solve the ODE system.</a:t>
            </a:r>
          </a:p>
          <a:p>
            <a:pPr algn="just">
              <a:spcBef>
                <a:spcPts val="1800"/>
              </a:spcBef>
            </a:pPr>
            <a:r>
              <a:rPr lang="en-US" sz="2400" dirty="0"/>
              <a:t>For first order ordinary differential equations systems, it is required one initial condition for each state variable.</a:t>
            </a:r>
          </a:p>
        </p:txBody>
      </p:sp>
      <p:sp>
        <p:nvSpPr>
          <p:cNvPr id="4" name="Marcador de fecha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4C769F7-9C1B-40D5-862B-CCBACE35FE0E}" type="datetime1">
              <a:rPr kumimoji="0" lang="en-US" sz="1200" b="0" i="0" u="none" strike="noStrike" kern="1200" cap="none" spc="0" normalizeH="0" baseline="0" noProof="0" smtClean="0">
                <a:ln>
                  <a:noFill/>
                </a:ln>
                <a:solidFill>
                  <a:srgbClr val="000000"/>
                </a:solidFill>
                <a:effectLst/>
                <a:uLnTx/>
                <a:uFillTx/>
                <a:latin typeface="Garamond" panose="02020404030301010803" pitchFamily="18" charset="0"/>
                <a:ea typeface="+mn-ea"/>
                <a:cs typeface="+mn-cs"/>
              </a:rPr>
              <a:t>3/15/2021</a:t>
            </a:fld>
            <a:endParaRPr kumimoji="0" lang="es-ES" altLang="en-US" sz="1200" b="0" i="0" u="none" strike="noStrike" kern="1200" cap="none" spc="0" normalizeH="0" baseline="0" noProof="0">
              <a:ln>
                <a:noFill/>
              </a:ln>
              <a:solidFill>
                <a:srgbClr val="000000"/>
              </a:solidFill>
              <a:effectLst/>
              <a:uLnTx/>
              <a:uFillTx/>
              <a:latin typeface="Garamond" panose="02020404030301010803" pitchFamily="18" charset="0"/>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altLang="en-US" sz="1200" b="0" i="0" u="none" strike="noStrike" kern="1200" cap="none" spc="0" normalizeH="0" baseline="0" noProof="0">
                <a:ln>
                  <a:noFill/>
                </a:ln>
                <a:solidFill>
                  <a:srgbClr val="000000"/>
                </a:solidFill>
                <a:effectLst/>
                <a:uLnTx/>
                <a:uFillTx/>
                <a:latin typeface="Garamond"/>
                <a:ea typeface="+mn-ea"/>
                <a:cs typeface="+mn-cs"/>
              </a:rPr>
              <a:t>© Ricardo Pérez &amp; María Rodríguez</a:t>
            </a:r>
            <a:endParaRPr kumimoji="0" lang="es-ES" altLang="en-US" sz="1200" b="0" i="0" u="none" strike="noStrike" kern="1200" cap="none" spc="0" normalizeH="0" baseline="0" noProof="0" dirty="0">
              <a:ln>
                <a:noFill/>
              </a:ln>
              <a:solidFill>
                <a:srgbClr val="000000"/>
              </a:solidFill>
              <a:effectLst/>
              <a:uLnTx/>
              <a:uFillTx/>
              <a:latin typeface="Garamond"/>
              <a:ea typeface="+mn-ea"/>
              <a:cs typeface="+mn-cs"/>
            </a:endParaRPr>
          </a:p>
        </p:txBody>
      </p:sp>
      <p:sp>
        <p:nvSpPr>
          <p:cNvPr id="6" name="Marcador de número de diapositiva 5">
            <a:extLst>
              <a:ext uri="{FF2B5EF4-FFF2-40B4-BE49-F238E27FC236}">
                <a16:creationId xmlns:a16="http://schemas.microsoft.com/office/drawing/2014/main" id="{0FBA6F05-BF87-4E9B-A9FA-7D3C405DA4B1}"/>
              </a:ext>
            </a:extLst>
          </p:cNvPr>
          <p:cNvSpPr>
            <a:spLocks noGrp="1"/>
          </p:cNvSpPr>
          <p:nvPr>
            <p:ph type="sldNum" sz="quarter" idx="12"/>
          </p:nvPr>
        </p:nvSpPr>
        <p:spPr/>
        <p:txBody>
          <a:bodyPr/>
          <a:lstStyle/>
          <a:p>
            <a:fld id="{D59D55CB-D4DF-4B68-9F39-57B45A15CF19}" type="slidenum">
              <a:rPr lang="es-ES" altLang="en-US" smtClean="0"/>
              <a:pPr/>
              <a:t>17</a:t>
            </a:fld>
            <a:endParaRPr lang="es-ES" altLang="en-US"/>
          </a:p>
        </p:txBody>
      </p:sp>
    </p:spTree>
    <p:extLst>
      <p:ext uri="{BB962C8B-B14F-4D97-AF65-F5344CB8AC3E}">
        <p14:creationId xmlns:p14="http://schemas.microsoft.com/office/powerpoint/2010/main" val="2416346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Boundary conditions</a:t>
            </a:r>
          </a:p>
        </p:txBody>
      </p:sp>
      <p:sp>
        <p:nvSpPr>
          <p:cNvPr id="3" name="Marcador de contenido 2"/>
          <p:cNvSpPr>
            <a:spLocks noGrp="1"/>
          </p:cNvSpPr>
          <p:nvPr>
            <p:ph idx="1"/>
          </p:nvPr>
        </p:nvSpPr>
        <p:spPr/>
        <p:txBody>
          <a:bodyPr/>
          <a:lstStyle/>
          <a:p>
            <a:pPr algn="just">
              <a:spcBef>
                <a:spcPts val="1800"/>
              </a:spcBef>
            </a:pPr>
            <a:r>
              <a:rPr lang="en-US" sz="2400" dirty="0"/>
              <a:t>They specify the value of a state variable or output variable at a given point in the limits of the system.</a:t>
            </a:r>
          </a:p>
          <a:p>
            <a:pPr algn="just">
              <a:spcBef>
                <a:spcPts val="1800"/>
              </a:spcBef>
            </a:pPr>
            <a:r>
              <a:rPr lang="en-US" sz="2400" dirty="0"/>
              <a:t>They are required to solve PDE systems (plus the initial conditions).</a:t>
            </a:r>
          </a:p>
        </p:txBody>
      </p:sp>
      <p:sp>
        <p:nvSpPr>
          <p:cNvPr id="4" name="Marcador de fecha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22F2875-EB24-4052-999C-4E2C89F498C0}" type="datetime1">
              <a:rPr kumimoji="0" lang="en-US" sz="1200" b="0" i="0" u="none" strike="noStrike" kern="1200" cap="none" spc="0" normalizeH="0" baseline="0" noProof="0" smtClean="0">
                <a:ln>
                  <a:noFill/>
                </a:ln>
                <a:solidFill>
                  <a:srgbClr val="000000"/>
                </a:solidFill>
                <a:effectLst/>
                <a:uLnTx/>
                <a:uFillTx/>
                <a:latin typeface="Garamond" panose="02020404030301010803" pitchFamily="18" charset="0"/>
                <a:ea typeface="+mn-ea"/>
                <a:cs typeface="+mn-cs"/>
              </a:rPr>
              <a:t>3/15/2021</a:t>
            </a:fld>
            <a:endParaRPr kumimoji="0" lang="es-ES" altLang="en-US" sz="1200" b="0" i="0" u="none" strike="noStrike" kern="1200" cap="none" spc="0" normalizeH="0" baseline="0" noProof="0">
              <a:ln>
                <a:noFill/>
              </a:ln>
              <a:solidFill>
                <a:srgbClr val="000000"/>
              </a:solidFill>
              <a:effectLst/>
              <a:uLnTx/>
              <a:uFillTx/>
              <a:latin typeface="Garamond" panose="02020404030301010803" pitchFamily="18" charset="0"/>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altLang="en-US" sz="1200" b="0" i="0" u="none" strike="noStrike" kern="1200" cap="none" spc="0" normalizeH="0" baseline="0" noProof="0">
                <a:ln>
                  <a:noFill/>
                </a:ln>
                <a:solidFill>
                  <a:srgbClr val="000000"/>
                </a:solidFill>
                <a:effectLst/>
                <a:uLnTx/>
                <a:uFillTx/>
                <a:latin typeface="Garamond"/>
                <a:ea typeface="+mn-ea"/>
                <a:cs typeface="+mn-cs"/>
              </a:rPr>
              <a:t>© Ricardo Pérez &amp; María Rodríguez</a:t>
            </a:r>
            <a:endParaRPr kumimoji="0" lang="es-ES" altLang="en-US" sz="1200" b="0" i="0" u="none" strike="noStrike" kern="1200" cap="none" spc="0" normalizeH="0" baseline="0" noProof="0" dirty="0">
              <a:ln>
                <a:noFill/>
              </a:ln>
              <a:solidFill>
                <a:srgbClr val="000000"/>
              </a:solidFill>
              <a:effectLst/>
              <a:uLnTx/>
              <a:uFillTx/>
              <a:latin typeface="Garamond"/>
              <a:ea typeface="+mn-ea"/>
              <a:cs typeface="+mn-cs"/>
            </a:endParaRPr>
          </a:p>
        </p:txBody>
      </p:sp>
      <p:sp>
        <p:nvSpPr>
          <p:cNvPr id="6" name="Marcador de número de diapositiva 5">
            <a:extLst>
              <a:ext uri="{FF2B5EF4-FFF2-40B4-BE49-F238E27FC236}">
                <a16:creationId xmlns:a16="http://schemas.microsoft.com/office/drawing/2014/main" id="{34244E1B-57F9-4C4F-9ACA-F51892F27CA5}"/>
              </a:ext>
            </a:extLst>
          </p:cNvPr>
          <p:cNvSpPr>
            <a:spLocks noGrp="1"/>
          </p:cNvSpPr>
          <p:nvPr>
            <p:ph type="sldNum" sz="quarter" idx="12"/>
          </p:nvPr>
        </p:nvSpPr>
        <p:spPr/>
        <p:txBody>
          <a:bodyPr/>
          <a:lstStyle/>
          <a:p>
            <a:fld id="{D59D55CB-D4DF-4B68-9F39-57B45A15CF19}" type="slidenum">
              <a:rPr lang="es-ES" altLang="en-US" smtClean="0"/>
              <a:pPr/>
              <a:t>18</a:t>
            </a:fld>
            <a:endParaRPr lang="es-ES" altLang="en-US"/>
          </a:p>
        </p:txBody>
      </p:sp>
    </p:spTree>
    <p:extLst>
      <p:ext uri="{BB962C8B-B14F-4D97-AF65-F5344CB8AC3E}">
        <p14:creationId xmlns:p14="http://schemas.microsoft.com/office/powerpoint/2010/main" val="1921264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81000" y="3284984"/>
            <a:ext cx="6927304" cy="936625"/>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77838" indent="-477838" eaLnBrk="1" hangingPunct="1">
              <a:tabLst>
                <a:tab pos="474663" algn="l"/>
              </a:tabLst>
            </a:pPr>
            <a:r>
              <a:rPr lang="es-ES_tradnl" altLang="es-CL" dirty="0"/>
              <a:t>IV</a:t>
            </a:r>
            <a:r>
              <a:rPr lang="es-ES_tradnl" altLang="es-CL" dirty="0">
                <a:solidFill>
                  <a:schemeClr val="accent2"/>
                </a:solidFill>
              </a:rPr>
              <a:t>.</a:t>
            </a:r>
            <a:r>
              <a:rPr lang="es-ES_tradnl" altLang="es-CL" dirty="0"/>
              <a:t> </a:t>
            </a:r>
            <a:r>
              <a:rPr lang="en-US" altLang="es-CL" dirty="0"/>
              <a:t>The modeling process</a:t>
            </a:r>
            <a:endParaRPr lang="en-US" altLang="es-CL" dirty="0">
              <a:solidFill>
                <a:schemeClr val="accent2"/>
              </a:solidFill>
            </a:endParaRPr>
          </a:p>
        </p:txBody>
      </p:sp>
    </p:spTree>
    <p:extLst>
      <p:ext uri="{BB962C8B-B14F-4D97-AF65-F5344CB8AC3E}">
        <p14:creationId xmlns:p14="http://schemas.microsoft.com/office/powerpoint/2010/main" val="481101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n-US" dirty="0"/>
              <a:t>Outline</a:t>
            </a:r>
          </a:p>
        </p:txBody>
      </p:sp>
      <p:sp>
        <p:nvSpPr>
          <p:cNvPr id="4" name="Marcador de contenido 3"/>
          <p:cNvSpPr>
            <a:spLocks noGrp="1"/>
          </p:cNvSpPr>
          <p:nvPr>
            <p:ph idx="1"/>
          </p:nvPr>
        </p:nvSpPr>
        <p:spPr>
          <a:xfrm>
            <a:off x="457200" y="1371600"/>
            <a:ext cx="8229600" cy="4733925"/>
          </a:xfrm>
        </p:spPr>
        <p:txBody>
          <a:bodyPr/>
          <a:lstStyle/>
          <a:p>
            <a:pPr eaLnBrk="1" hangingPunct="1">
              <a:spcBef>
                <a:spcPts val="1200"/>
              </a:spcBef>
            </a:pPr>
            <a:r>
              <a:rPr lang="en-US" sz="2400" dirty="0"/>
              <a:t>What is a mathematical model?</a:t>
            </a:r>
          </a:p>
          <a:p>
            <a:pPr eaLnBrk="1" hangingPunct="1">
              <a:spcBef>
                <a:spcPts val="1200"/>
              </a:spcBef>
            </a:pPr>
            <a:r>
              <a:rPr lang="en-US" sz="2400" dirty="0"/>
              <a:t>Typical model classification</a:t>
            </a:r>
          </a:p>
          <a:p>
            <a:pPr eaLnBrk="1" hangingPunct="1">
              <a:spcBef>
                <a:spcPts val="1200"/>
              </a:spcBef>
            </a:pPr>
            <a:r>
              <a:rPr lang="en-US" sz="2400" dirty="0"/>
              <a:t>Relevant definitions</a:t>
            </a:r>
          </a:p>
          <a:p>
            <a:pPr eaLnBrk="1" hangingPunct="1">
              <a:spcBef>
                <a:spcPts val="1200"/>
              </a:spcBef>
            </a:pPr>
            <a:r>
              <a:rPr lang="en-US" sz="2400" dirty="0"/>
              <a:t>The modeling process</a:t>
            </a:r>
          </a:p>
          <a:p>
            <a:pPr eaLnBrk="1" hangingPunct="1">
              <a:spcBef>
                <a:spcPts val="1200"/>
              </a:spcBef>
            </a:pPr>
            <a:r>
              <a:rPr lang="en-US" sz="2400" dirty="0"/>
              <a:t>Application areas</a:t>
            </a:r>
          </a:p>
          <a:p>
            <a:pPr eaLnBrk="1" hangingPunct="1">
              <a:spcBef>
                <a:spcPts val="1200"/>
              </a:spcBef>
            </a:pPr>
            <a:r>
              <a:rPr lang="en-US" sz="2400" dirty="0"/>
              <a:t>Model building steps</a:t>
            </a:r>
          </a:p>
          <a:p>
            <a:pPr eaLnBrk="1" hangingPunct="1">
              <a:spcBef>
                <a:spcPts val="1200"/>
              </a:spcBef>
            </a:pPr>
            <a:r>
              <a:rPr lang="en-US" sz="2400" dirty="0"/>
              <a:t>Relevant issues to consider for model development</a:t>
            </a:r>
          </a:p>
          <a:p>
            <a:pPr eaLnBrk="1" hangingPunct="1">
              <a:spcBef>
                <a:spcPts val="1200"/>
              </a:spcBef>
            </a:pPr>
            <a:r>
              <a:rPr lang="en-US" sz="2400" dirty="0"/>
              <a:t>Some applications of modeling</a:t>
            </a:r>
          </a:p>
          <a:p>
            <a:pPr eaLnBrk="1" hangingPunct="1">
              <a:spcBef>
                <a:spcPts val="1200"/>
              </a:spcBef>
            </a:pPr>
            <a:endParaRPr lang="en-US" sz="2400" dirty="0"/>
          </a:p>
        </p:txBody>
      </p:sp>
      <p:sp>
        <p:nvSpPr>
          <p:cNvPr id="5" name="Rectangle 4"/>
          <p:cNvSpPr>
            <a:spLocks noGrp="1" noChangeArrowheads="1"/>
          </p:cNvSpPr>
          <p:nvPr>
            <p:ph type="dt" sz="half" idx="10"/>
          </p:nvPr>
        </p:nvSpPr>
        <p:spPr>
          <a:xfrm>
            <a:off x="457200" y="6243638"/>
            <a:ext cx="2133600" cy="457200"/>
          </a:xfrm>
        </p:spPr>
        <p:txBody>
          <a:bodyPr/>
          <a:lstStyle>
            <a:lvl1pPr>
              <a:defRPr/>
            </a:lvl1pPr>
          </a:lstStyle>
          <a:p>
            <a:fld id="{B03E62EE-7EA1-46C1-8ABB-EAF91AE08D16}" type="datetime1">
              <a:rPr lang="en-US" smtClean="0"/>
              <a:t>3/15/2021</a:t>
            </a:fld>
            <a:endParaRPr lang="es-ES" altLang="en-US" dirty="0"/>
          </a:p>
        </p:txBody>
      </p:sp>
      <p:sp>
        <p:nvSpPr>
          <p:cNvPr id="6"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es-ES" altLang="en-US" dirty="0"/>
              <a:t>© Ricardo Pérez &amp; María Rodríguez</a:t>
            </a:r>
          </a:p>
        </p:txBody>
      </p:sp>
      <p:sp>
        <p:nvSpPr>
          <p:cNvPr id="2" name="Marcador de número de diapositiva 1">
            <a:extLst>
              <a:ext uri="{FF2B5EF4-FFF2-40B4-BE49-F238E27FC236}">
                <a16:creationId xmlns:a16="http://schemas.microsoft.com/office/drawing/2014/main" id="{C9BADDCE-3DD8-42E6-A0AA-9CB41376FE25}"/>
              </a:ext>
            </a:extLst>
          </p:cNvPr>
          <p:cNvSpPr>
            <a:spLocks noGrp="1"/>
          </p:cNvSpPr>
          <p:nvPr>
            <p:ph type="sldNum" sz="quarter" idx="12"/>
          </p:nvPr>
        </p:nvSpPr>
        <p:spPr/>
        <p:txBody>
          <a:bodyPr/>
          <a:lstStyle/>
          <a:p>
            <a:fld id="{D59D55CB-D4DF-4B68-9F39-57B45A15CF19}" type="slidenum">
              <a:rPr lang="es-ES" altLang="en-US" smtClean="0"/>
              <a:pPr/>
              <a:t>2</a:t>
            </a:fld>
            <a:endParaRPr lang="es-ES" altLang="en-US"/>
          </a:p>
        </p:txBody>
      </p:sp>
    </p:spTree>
    <p:extLst>
      <p:ext uri="{BB962C8B-B14F-4D97-AF65-F5344CB8AC3E}">
        <p14:creationId xmlns:p14="http://schemas.microsoft.com/office/powerpoint/2010/main" val="2919317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n-US" dirty="0"/>
              <a:t>The modeling process</a:t>
            </a:r>
          </a:p>
        </p:txBody>
      </p:sp>
      <p:sp>
        <p:nvSpPr>
          <p:cNvPr id="5" name="Rectángulo 4"/>
          <p:cNvSpPr/>
          <p:nvPr/>
        </p:nvSpPr>
        <p:spPr>
          <a:xfrm>
            <a:off x="923924" y="1953457"/>
            <a:ext cx="2743200" cy="830997"/>
          </a:xfrm>
          <a:prstGeom prst="rect">
            <a:avLst/>
          </a:prstGeom>
          <a:solidFill>
            <a:schemeClr val="tx2"/>
          </a:solidFill>
        </p:spPr>
        <p:txBody>
          <a:bodyPr wrap="square" anchor="ctr">
            <a:spAutoFit/>
          </a:bodyPr>
          <a:lstStyle/>
          <a:p>
            <a:pPr algn="ctr"/>
            <a:r>
              <a:rPr lang="en-US" sz="2400" b="1" i="0" u="none" strike="noStrike" baseline="0" dirty="0">
                <a:solidFill>
                  <a:schemeClr val="bg1"/>
                </a:solidFill>
                <a:latin typeface="+mn-lt"/>
              </a:rPr>
              <a:t>Real world </a:t>
            </a:r>
            <a:r>
              <a:rPr lang="en-US" sz="2400" b="1" dirty="0">
                <a:solidFill>
                  <a:schemeClr val="bg1"/>
                </a:solidFill>
                <a:latin typeface="+mn-lt"/>
              </a:rPr>
              <a:t>p</a:t>
            </a:r>
            <a:r>
              <a:rPr lang="en-US" sz="2400" b="1" i="0" u="none" strike="noStrike" baseline="0" dirty="0">
                <a:solidFill>
                  <a:schemeClr val="bg1"/>
                </a:solidFill>
                <a:latin typeface="+mn-lt"/>
              </a:rPr>
              <a:t>roblem</a:t>
            </a:r>
          </a:p>
        </p:txBody>
      </p:sp>
      <p:sp>
        <p:nvSpPr>
          <p:cNvPr id="6" name="Rectángulo 5"/>
          <p:cNvSpPr/>
          <p:nvPr/>
        </p:nvSpPr>
        <p:spPr>
          <a:xfrm>
            <a:off x="5581649" y="1953457"/>
            <a:ext cx="2743200" cy="830997"/>
          </a:xfrm>
          <a:prstGeom prst="rect">
            <a:avLst/>
          </a:prstGeom>
          <a:solidFill>
            <a:schemeClr val="accent1"/>
          </a:solidFill>
        </p:spPr>
        <p:txBody>
          <a:bodyPr wrap="square" anchor="ctr">
            <a:spAutoFit/>
          </a:bodyPr>
          <a:lstStyle/>
          <a:p>
            <a:pPr algn="ctr"/>
            <a:r>
              <a:rPr lang="en-US" sz="2400" b="1" dirty="0">
                <a:solidFill>
                  <a:schemeClr val="bg1"/>
                </a:solidFill>
                <a:latin typeface="+mn-lt"/>
              </a:rPr>
              <a:t>Mathematical</a:t>
            </a:r>
          </a:p>
          <a:p>
            <a:pPr algn="ctr"/>
            <a:r>
              <a:rPr lang="en-US" sz="2400" b="1" dirty="0">
                <a:solidFill>
                  <a:schemeClr val="bg1"/>
                </a:solidFill>
                <a:latin typeface="+mn-lt"/>
              </a:rPr>
              <a:t>problem</a:t>
            </a:r>
          </a:p>
        </p:txBody>
      </p:sp>
      <p:sp>
        <p:nvSpPr>
          <p:cNvPr id="7" name="Rectángulo 6"/>
          <p:cNvSpPr/>
          <p:nvPr/>
        </p:nvSpPr>
        <p:spPr>
          <a:xfrm>
            <a:off x="923924" y="4806697"/>
            <a:ext cx="2743200" cy="461665"/>
          </a:xfrm>
          <a:prstGeom prst="rect">
            <a:avLst/>
          </a:prstGeom>
          <a:solidFill>
            <a:schemeClr val="accent1"/>
          </a:solidFill>
        </p:spPr>
        <p:txBody>
          <a:bodyPr wrap="square" anchor="ctr">
            <a:spAutoFit/>
          </a:bodyPr>
          <a:lstStyle/>
          <a:p>
            <a:pPr algn="ctr"/>
            <a:r>
              <a:rPr lang="en-US" sz="2400" b="1" dirty="0">
                <a:solidFill>
                  <a:schemeClr val="bg1"/>
                </a:solidFill>
              </a:rPr>
              <a:t>Interpretation</a:t>
            </a:r>
            <a:endParaRPr lang="en-US" sz="2400" b="1" i="0" u="none" strike="noStrike" baseline="0" dirty="0">
              <a:solidFill>
                <a:schemeClr val="bg1"/>
              </a:solidFill>
              <a:latin typeface="+mn-lt"/>
            </a:endParaRPr>
          </a:p>
        </p:txBody>
      </p:sp>
      <p:sp>
        <p:nvSpPr>
          <p:cNvPr id="8" name="Rectángulo 7"/>
          <p:cNvSpPr/>
          <p:nvPr/>
        </p:nvSpPr>
        <p:spPr>
          <a:xfrm>
            <a:off x="5581649" y="4622031"/>
            <a:ext cx="2743200" cy="830997"/>
          </a:xfrm>
          <a:prstGeom prst="rect">
            <a:avLst/>
          </a:prstGeom>
          <a:solidFill>
            <a:schemeClr val="accent1"/>
          </a:solidFill>
        </p:spPr>
        <p:txBody>
          <a:bodyPr wrap="square" anchor="ctr">
            <a:spAutoFit/>
          </a:bodyPr>
          <a:lstStyle/>
          <a:p>
            <a:pPr algn="ctr"/>
            <a:r>
              <a:rPr lang="en-US" sz="2400" b="1" dirty="0">
                <a:solidFill>
                  <a:schemeClr val="bg1"/>
                </a:solidFill>
                <a:latin typeface="+mn-lt"/>
              </a:rPr>
              <a:t>Mathematical</a:t>
            </a:r>
          </a:p>
          <a:p>
            <a:pPr algn="ctr"/>
            <a:r>
              <a:rPr lang="en-US" sz="2400" b="1" dirty="0">
                <a:solidFill>
                  <a:schemeClr val="bg1"/>
                </a:solidFill>
              </a:rPr>
              <a:t>solution</a:t>
            </a:r>
          </a:p>
        </p:txBody>
      </p:sp>
      <p:sp>
        <p:nvSpPr>
          <p:cNvPr id="9" name="Flecha derecha 8"/>
          <p:cNvSpPr/>
          <p:nvPr/>
        </p:nvSpPr>
        <p:spPr>
          <a:xfrm>
            <a:off x="3829050" y="2219325"/>
            <a:ext cx="1628775"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Flecha derecha 9"/>
          <p:cNvSpPr/>
          <p:nvPr/>
        </p:nvSpPr>
        <p:spPr>
          <a:xfrm rot="5400000">
            <a:off x="6536264" y="3579287"/>
            <a:ext cx="833969" cy="2857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Flecha derecha 10"/>
          <p:cNvSpPr/>
          <p:nvPr/>
        </p:nvSpPr>
        <p:spPr>
          <a:xfrm rot="10800000">
            <a:off x="3800475" y="4894655"/>
            <a:ext cx="1628775"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Flecha derecha 11"/>
          <p:cNvSpPr/>
          <p:nvPr/>
        </p:nvSpPr>
        <p:spPr>
          <a:xfrm rot="16200000">
            <a:off x="1764239" y="3579287"/>
            <a:ext cx="833969" cy="2857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Marcador de fecha 3"/>
          <p:cNvSpPr>
            <a:spLocks noGrp="1"/>
          </p:cNvSpPr>
          <p:nvPr>
            <p:ph type="dt" sz="half" idx="10"/>
          </p:nvPr>
        </p:nvSpPr>
        <p:spPr>
          <a:xfrm>
            <a:off x="457200" y="6243638"/>
            <a:ext cx="2133600" cy="457200"/>
          </a:xfrm>
        </p:spPr>
        <p:txBody>
          <a:bodyPr/>
          <a:lstStyle/>
          <a:p>
            <a:fld id="{9761DD8F-D4A2-4D70-AECB-000DC079E5BE}" type="datetime1">
              <a:rPr lang="en-US" smtClean="0"/>
              <a:t>3/15/2021</a:t>
            </a:fld>
            <a:endParaRPr lang="es-ES" altLang="en-US" dirty="0"/>
          </a:p>
        </p:txBody>
      </p:sp>
      <p:sp>
        <p:nvSpPr>
          <p:cNvPr id="14" name="Marcador de pie de página 4"/>
          <p:cNvSpPr>
            <a:spLocks noGrp="1"/>
          </p:cNvSpPr>
          <p:nvPr>
            <p:ph type="ftr" sz="quarter" idx="11"/>
          </p:nvPr>
        </p:nvSpPr>
        <p:spPr>
          <a:xfrm>
            <a:off x="3124200" y="6248400"/>
            <a:ext cx="2895600" cy="457200"/>
          </a:xfrm>
        </p:spPr>
        <p:txBody>
          <a:bodyPr/>
          <a:lstStyle/>
          <a:p>
            <a:pPr>
              <a:defRPr/>
            </a:pPr>
            <a:r>
              <a:rPr lang="es-ES" altLang="en-US"/>
              <a:t>© Ricardo Pérez &amp; María Rodríguez</a:t>
            </a:r>
            <a:endParaRPr lang="es-ES" altLang="en-US" dirty="0"/>
          </a:p>
        </p:txBody>
      </p:sp>
      <p:sp>
        <p:nvSpPr>
          <p:cNvPr id="2" name="Marcador de número de diapositiva 1">
            <a:extLst>
              <a:ext uri="{FF2B5EF4-FFF2-40B4-BE49-F238E27FC236}">
                <a16:creationId xmlns:a16="http://schemas.microsoft.com/office/drawing/2014/main" id="{EA10A1E6-F757-4E29-AD5A-B911A6A1BE89}"/>
              </a:ext>
            </a:extLst>
          </p:cNvPr>
          <p:cNvSpPr>
            <a:spLocks noGrp="1"/>
          </p:cNvSpPr>
          <p:nvPr>
            <p:ph type="sldNum" sz="quarter" idx="12"/>
          </p:nvPr>
        </p:nvSpPr>
        <p:spPr/>
        <p:txBody>
          <a:bodyPr/>
          <a:lstStyle/>
          <a:p>
            <a:fld id="{D59D55CB-D4DF-4B68-9F39-57B45A15CF19}" type="slidenum">
              <a:rPr lang="es-ES" altLang="en-US" smtClean="0"/>
              <a:pPr/>
              <a:t>20</a:t>
            </a:fld>
            <a:endParaRPr lang="es-ES" altLang="en-US"/>
          </a:p>
        </p:txBody>
      </p:sp>
    </p:spTree>
    <p:extLst>
      <p:ext uri="{BB962C8B-B14F-4D97-AF65-F5344CB8AC3E}">
        <p14:creationId xmlns:p14="http://schemas.microsoft.com/office/powerpoint/2010/main" val="592051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7814"/>
            <a:ext cx="8229600" cy="730372"/>
          </a:xfrm>
        </p:spPr>
        <p:txBody>
          <a:bodyPr/>
          <a:lstStyle/>
          <a:p>
            <a:r>
              <a:rPr lang="en-US" dirty="0"/>
              <a:t>Real world </a:t>
            </a:r>
            <a:r>
              <a:rPr lang="en-US" i="1" dirty="0"/>
              <a:t>vs</a:t>
            </a:r>
            <a:r>
              <a:rPr lang="en-US" dirty="0"/>
              <a:t> mathematical problem</a:t>
            </a:r>
          </a:p>
        </p:txBody>
      </p:sp>
      <p:sp>
        <p:nvSpPr>
          <p:cNvPr id="3" name="Marcador de contenido 2"/>
          <p:cNvSpPr>
            <a:spLocks noGrp="1"/>
          </p:cNvSpPr>
          <p:nvPr>
            <p:ph idx="1"/>
          </p:nvPr>
        </p:nvSpPr>
        <p:spPr>
          <a:xfrm>
            <a:off x="457200" y="1358169"/>
            <a:ext cx="8229600" cy="4530725"/>
          </a:xfrm>
        </p:spPr>
        <p:txBody>
          <a:bodyPr/>
          <a:lstStyle/>
          <a:p>
            <a:pPr algn="just"/>
            <a:r>
              <a:rPr lang="en-US" sz="2400" dirty="0">
                <a:solidFill>
                  <a:srgbClr val="FF0000"/>
                </a:solidFill>
              </a:rPr>
              <a:t>What we need the model for</a:t>
            </a:r>
            <a:r>
              <a:rPr lang="en-US" sz="2400" dirty="0"/>
              <a:t>?</a:t>
            </a:r>
          </a:p>
          <a:p>
            <a:pPr algn="just"/>
            <a:r>
              <a:rPr lang="en-US" sz="2400" dirty="0"/>
              <a:t>How accurate the model should be?</a:t>
            </a:r>
          </a:p>
          <a:p>
            <a:pPr algn="just"/>
            <a:r>
              <a:rPr lang="en-US" sz="2400" dirty="0"/>
              <a:t>What we understand about the real problem?</a:t>
            </a:r>
          </a:p>
          <a:p>
            <a:pPr algn="just"/>
            <a:r>
              <a:rPr lang="en-US" sz="2400" dirty="0"/>
              <a:t>Which are the </a:t>
            </a:r>
            <a:r>
              <a:rPr lang="en-US" sz="2400" dirty="0">
                <a:solidFill>
                  <a:srgbClr val="FF0000"/>
                </a:solidFill>
              </a:rPr>
              <a:t>key phenomena and mechanisms </a:t>
            </a:r>
            <a:r>
              <a:rPr lang="en-US" sz="2400" dirty="0"/>
              <a:t>governing the system under study?</a:t>
            </a:r>
          </a:p>
          <a:p>
            <a:pPr algn="just"/>
            <a:r>
              <a:rPr lang="en-US" sz="2400" dirty="0"/>
              <a:t>Which experimental data are available or should be obtained?</a:t>
            </a:r>
          </a:p>
          <a:p>
            <a:pPr algn="just"/>
            <a:r>
              <a:rPr lang="en-US" sz="2400" dirty="0"/>
              <a:t>How accurate and reliable the data is or should be?</a:t>
            </a:r>
          </a:p>
          <a:p>
            <a:pPr algn="just"/>
            <a:r>
              <a:rPr lang="en-US" sz="2400" dirty="0"/>
              <a:t>Which are the input variables (</a:t>
            </a:r>
            <a:r>
              <a:rPr lang="en-US" sz="2400" dirty="0">
                <a:solidFill>
                  <a:srgbClr val="FF0000"/>
                </a:solidFill>
              </a:rPr>
              <a:t>manipulated and disturbances</a:t>
            </a:r>
            <a:r>
              <a:rPr lang="en-US" sz="2400" dirty="0"/>
              <a:t>), output variables (</a:t>
            </a:r>
            <a:r>
              <a:rPr lang="en-US" sz="2400" dirty="0">
                <a:solidFill>
                  <a:srgbClr val="FF0000"/>
                </a:solidFill>
              </a:rPr>
              <a:t>measured and unmeasured</a:t>
            </a:r>
            <a:r>
              <a:rPr lang="en-US" sz="2400" dirty="0"/>
              <a:t>) and states of the system?</a:t>
            </a:r>
          </a:p>
        </p:txBody>
      </p:sp>
      <p:sp>
        <p:nvSpPr>
          <p:cNvPr id="4" name="Marcador de fecha 3"/>
          <p:cNvSpPr>
            <a:spLocks noGrp="1"/>
          </p:cNvSpPr>
          <p:nvPr>
            <p:ph type="dt" sz="half" idx="10"/>
          </p:nvPr>
        </p:nvSpPr>
        <p:spPr/>
        <p:txBody>
          <a:bodyPr/>
          <a:lstStyle/>
          <a:p>
            <a:fld id="{FF51AD94-BA72-4EE8-A4DC-C643A257EF8A}" type="datetime1">
              <a:rPr lang="en-US" smtClean="0"/>
              <a:t>3/15/2021</a:t>
            </a:fld>
            <a:endParaRPr lang="es-ES" altLang="en-US"/>
          </a:p>
        </p:txBody>
      </p:sp>
      <p:sp>
        <p:nvSpPr>
          <p:cNvPr id="5" name="Marcador de pie de página 4"/>
          <p:cNvSpPr>
            <a:spLocks noGrp="1"/>
          </p:cNvSpPr>
          <p:nvPr>
            <p:ph type="ftr" sz="quarter" idx="11"/>
          </p:nvPr>
        </p:nvSpPr>
        <p:spPr/>
        <p:txBody>
          <a:bodyPr/>
          <a:lstStyle/>
          <a:p>
            <a:pPr>
              <a:defRPr/>
            </a:pPr>
            <a:r>
              <a:rPr lang="es-ES" altLang="en-US"/>
              <a:t>© Ricardo Pérez &amp; María Rodríguez</a:t>
            </a:r>
            <a:endParaRPr lang="es-ES" altLang="en-US" dirty="0"/>
          </a:p>
        </p:txBody>
      </p:sp>
      <p:sp>
        <p:nvSpPr>
          <p:cNvPr id="6" name="Marcador de número de diapositiva 5">
            <a:extLst>
              <a:ext uri="{FF2B5EF4-FFF2-40B4-BE49-F238E27FC236}">
                <a16:creationId xmlns:a16="http://schemas.microsoft.com/office/drawing/2014/main" id="{5C636434-9F4D-405D-B229-9881CBE01788}"/>
              </a:ext>
            </a:extLst>
          </p:cNvPr>
          <p:cNvSpPr>
            <a:spLocks noGrp="1"/>
          </p:cNvSpPr>
          <p:nvPr>
            <p:ph type="sldNum" sz="quarter" idx="12"/>
          </p:nvPr>
        </p:nvSpPr>
        <p:spPr/>
        <p:txBody>
          <a:bodyPr/>
          <a:lstStyle/>
          <a:p>
            <a:fld id="{D59D55CB-D4DF-4B68-9F39-57B45A15CF19}" type="slidenum">
              <a:rPr lang="es-ES" altLang="en-US" smtClean="0"/>
              <a:pPr/>
              <a:t>21</a:t>
            </a:fld>
            <a:endParaRPr lang="es-ES" altLang="en-US"/>
          </a:p>
        </p:txBody>
      </p:sp>
    </p:spTree>
    <p:extLst>
      <p:ext uri="{BB962C8B-B14F-4D97-AF65-F5344CB8AC3E}">
        <p14:creationId xmlns:p14="http://schemas.microsoft.com/office/powerpoint/2010/main" val="3910277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7813"/>
            <a:ext cx="8229600" cy="761633"/>
          </a:xfrm>
        </p:spPr>
        <p:txBody>
          <a:bodyPr/>
          <a:lstStyle/>
          <a:p>
            <a:r>
              <a:rPr lang="en-US" dirty="0"/>
              <a:t>Mathematical solution</a:t>
            </a:r>
          </a:p>
        </p:txBody>
      </p:sp>
      <p:sp>
        <p:nvSpPr>
          <p:cNvPr id="3" name="Marcador de contenido 2"/>
          <p:cNvSpPr>
            <a:spLocks noGrp="1"/>
          </p:cNvSpPr>
          <p:nvPr>
            <p:ph idx="1"/>
          </p:nvPr>
        </p:nvSpPr>
        <p:spPr>
          <a:xfrm>
            <a:off x="457200" y="1617785"/>
            <a:ext cx="8229600" cy="4101660"/>
          </a:xfrm>
        </p:spPr>
        <p:txBody>
          <a:bodyPr/>
          <a:lstStyle/>
          <a:p>
            <a:pPr algn="just"/>
            <a:r>
              <a:rPr lang="en-US" sz="2400" dirty="0"/>
              <a:t>Which input and output variables should be selected to satisfy the degree of freedom of the model?</a:t>
            </a:r>
          </a:p>
          <a:p>
            <a:pPr algn="just"/>
            <a:r>
              <a:rPr lang="en-US" sz="2400" dirty="0"/>
              <a:t>Is it possible to solve the resulting model?</a:t>
            </a:r>
          </a:p>
          <a:p>
            <a:pPr algn="just"/>
            <a:r>
              <a:rPr lang="en-US" sz="2400" dirty="0"/>
              <a:t>Which numerical or analytical technique we will use?</a:t>
            </a:r>
          </a:p>
          <a:p>
            <a:pPr algn="just"/>
            <a:r>
              <a:rPr lang="en-US" sz="2400" dirty="0"/>
              <a:t>Can the structure of the mathematical problem be exploited to improve the convergence rate and robustness of the solution?</a:t>
            </a:r>
          </a:p>
          <a:p>
            <a:pPr algn="just"/>
            <a:r>
              <a:rPr lang="en-US" sz="2400" dirty="0"/>
              <a:t>How we display the results (3D, 3D+time, etc.)?</a:t>
            </a:r>
          </a:p>
          <a:p>
            <a:pPr algn="just"/>
            <a:r>
              <a:rPr lang="en-US" sz="2400" dirty="0"/>
              <a:t>How sensitive is the solution to the model inputs and model parameters?</a:t>
            </a:r>
          </a:p>
        </p:txBody>
      </p:sp>
      <p:sp>
        <p:nvSpPr>
          <p:cNvPr id="4" name="Marcador de fecha 3"/>
          <p:cNvSpPr>
            <a:spLocks noGrp="1"/>
          </p:cNvSpPr>
          <p:nvPr>
            <p:ph type="dt" sz="half" idx="10"/>
          </p:nvPr>
        </p:nvSpPr>
        <p:spPr/>
        <p:txBody>
          <a:bodyPr/>
          <a:lstStyle/>
          <a:p>
            <a:fld id="{AA53B708-980D-41C9-B77A-BF3CC59D223E}" type="datetime1">
              <a:rPr lang="en-US" smtClean="0"/>
              <a:t>3/15/2021</a:t>
            </a:fld>
            <a:endParaRPr lang="es-ES" altLang="en-US"/>
          </a:p>
        </p:txBody>
      </p:sp>
      <p:sp>
        <p:nvSpPr>
          <p:cNvPr id="5" name="Marcador de pie de página 4"/>
          <p:cNvSpPr>
            <a:spLocks noGrp="1"/>
          </p:cNvSpPr>
          <p:nvPr>
            <p:ph type="ftr" sz="quarter" idx="11"/>
          </p:nvPr>
        </p:nvSpPr>
        <p:spPr/>
        <p:txBody>
          <a:bodyPr/>
          <a:lstStyle/>
          <a:p>
            <a:pPr>
              <a:defRPr/>
            </a:pPr>
            <a:r>
              <a:rPr lang="es-ES" altLang="en-US"/>
              <a:t>© Ricardo Pérez &amp; María Rodríguez</a:t>
            </a:r>
            <a:endParaRPr lang="es-ES" altLang="en-US" dirty="0"/>
          </a:p>
        </p:txBody>
      </p:sp>
      <p:sp>
        <p:nvSpPr>
          <p:cNvPr id="6" name="Marcador de número de diapositiva 5">
            <a:extLst>
              <a:ext uri="{FF2B5EF4-FFF2-40B4-BE49-F238E27FC236}">
                <a16:creationId xmlns:a16="http://schemas.microsoft.com/office/drawing/2014/main" id="{C93F8EBC-CEBC-4A38-ABE0-7D0E1BD39BDD}"/>
              </a:ext>
            </a:extLst>
          </p:cNvPr>
          <p:cNvSpPr>
            <a:spLocks noGrp="1"/>
          </p:cNvSpPr>
          <p:nvPr>
            <p:ph type="sldNum" sz="quarter" idx="12"/>
          </p:nvPr>
        </p:nvSpPr>
        <p:spPr/>
        <p:txBody>
          <a:bodyPr/>
          <a:lstStyle/>
          <a:p>
            <a:fld id="{D59D55CB-D4DF-4B68-9F39-57B45A15CF19}" type="slidenum">
              <a:rPr lang="es-ES" altLang="en-US" smtClean="0"/>
              <a:pPr/>
              <a:t>22</a:t>
            </a:fld>
            <a:endParaRPr lang="es-ES" altLang="en-US"/>
          </a:p>
        </p:txBody>
      </p:sp>
    </p:spTree>
    <p:extLst>
      <p:ext uri="{BB962C8B-B14F-4D97-AF65-F5344CB8AC3E}">
        <p14:creationId xmlns:p14="http://schemas.microsoft.com/office/powerpoint/2010/main" val="830920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Interpreting the model results</a:t>
            </a:r>
          </a:p>
        </p:txBody>
      </p:sp>
      <p:sp>
        <p:nvSpPr>
          <p:cNvPr id="3" name="Marcador de contenido 2"/>
          <p:cNvSpPr>
            <a:spLocks noGrp="1"/>
          </p:cNvSpPr>
          <p:nvPr>
            <p:ph idx="1"/>
          </p:nvPr>
        </p:nvSpPr>
        <p:spPr>
          <a:xfrm>
            <a:off x="457200" y="1516185"/>
            <a:ext cx="8229600" cy="4203260"/>
          </a:xfrm>
        </p:spPr>
        <p:txBody>
          <a:bodyPr/>
          <a:lstStyle/>
          <a:p>
            <a:pPr algn="just"/>
            <a:r>
              <a:rPr lang="en-US" sz="2400" dirty="0"/>
              <a:t>Which kind of model validation is adequate and feasible to the problem under study?</a:t>
            </a:r>
          </a:p>
          <a:p>
            <a:pPr algn="just"/>
            <a:r>
              <a:rPr lang="en-US" sz="2400" dirty="0"/>
              <a:t>Is the resulting model identifiable?</a:t>
            </a:r>
          </a:p>
          <a:p>
            <a:pPr algn="just"/>
            <a:r>
              <a:rPr lang="en-US" sz="2400" dirty="0"/>
              <a:t>What should be changed, added or deleted from the model?</a:t>
            </a:r>
          </a:p>
          <a:p>
            <a:pPr algn="just"/>
            <a:r>
              <a:rPr lang="en-US" sz="2400" dirty="0"/>
              <a:t>Which is the right level of simplification?</a:t>
            </a:r>
          </a:p>
          <a:p>
            <a:pPr algn="just"/>
            <a:r>
              <a:rPr lang="en-US" sz="2400" dirty="0"/>
              <a:t>How many experimental points do we need to estimate model parameters?</a:t>
            </a:r>
          </a:p>
          <a:p>
            <a:pPr algn="just"/>
            <a:r>
              <a:rPr lang="en-US" sz="2400" dirty="0"/>
              <a:t>How we compare the developed model with alternative models in the literature?</a:t>
            </a:r>
          </a:p>
        </p:txBody>
      </p:sp>
      <p:sp>
        <p:nvSpPr>
          <p:cNvPr id="4" name="Marcador de fecha 3"/>
          <p:cNvSpPr>
            <a:spLocks noGrp="1"/>
          </p:cNvSpPr>
          <p:nvPr>
            <p:ph type="dt" sz="half" idx="10"/>
          </p:nvPr>
        </p:nvSpPr>
        <p:spPr/>
        <p:txBody>
          <a:bodyPr/>
          <a:lstStyle/>
          <a:p>
            <a:fld id="{9C75EE0F-BD12-485E-B389-0EB22A0F55E7}" type="datetime1">
              <a:rPr lang="en-US" smtClean="0"/>
              <a:t>3/15/2021</a:t>
            </a:fld>
            <a:endParaRPr lang="es-ES" altLang="en-US"/>
          </a:p>
        </p:txBody>
      </p:sp>
      <p:sp>
        <p:nvSpPr>
          <p:cNvPr id="5" name="Marcador de pie de página 4"/>
          <p:cNvSpPr>
            <a:spLocks noGrp="1"/>
          </p:cNvSpPr>
          <p:nvPr>
            <p:ph type="ftr" sz="quarter" idx="11"/>
          </p:nvPr>
        </p:nvSpPr>
        <p:spPr/>
        <p:txBody>
          <a:bodyPr/>
          <a:lstStyle/>
          <a:p>
            <a:pPr>
              <a:defRPr/>
            </a:pPr>
            <a:r>
              <a:rPr lang="es-ES" altLang="en-US"/>
              <a:t>© Ricardo Pérez &amp; María Rodríguez</a:t>
            </a:r>
            <a:endParaRPr lang="es-ES" altLang="en-US" dirty="0"/>
          </a:p>
        </p:txBody>
      </p:sp>
      <p:sp>
        <p:nvSpPr>
          <p:cNvPr id="6" name="Marcador de número de diapositiva 5">
            <a:extLst>
              <a:ext uri="{FF2B5EF4-FFF2-40B4-BE49-F238E27FC236}">
                <a16:creationId xmlns:a16="http://schemas.microsoft.com/office/drawing/2014/main" id="{4F8427CC-1632-42BA-8420-A4CFD11F9E1F}"/>
              </a:ext>
            </a:extLst>
          </p:cNvPr>
          <p:cNvSpPr>
            <a:spLocks noGrp="1"/>
          </p:cNvSpPr>
          <p:nvPr>
            <p:ph type="sldNum" sz="quarter" idx="12"/>
          </p:nvPr>
        </p:nvSpPr>
        <p:spPr/>
        <p:txBody>
          <a:bodyPr/>
          <a:lstStyle/>
          <a:p>
            <a:fld id="{D59D55CB-D4DF-4B68-9F39-57B45A15CF19}" type="slidenum">
              <a:rPr lang="es-ES" altLang="en-US" smtClean="0"/>
              <a:pPr/>
              <a:t>23</a:t>
            </a:fld>
            <a:endParaRPr lang="es-ES" altLang="en-US"/>
          </a:p>
        </p:txBody>
      </p:sp>
    </p:spTree>
    <p:extLst>
      <p:ext uri="{BB962C8B-B14F-4D97-AF65-F5344CB8AC3E}">
        <p14:creationId xmlns:p14="http://schemas.microsoft.com/office/powerpoint/2010/main" val="851749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81000" y="3284984"/>
            <a:ext cx="6927304" cy="936625"/>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77838" indent="-477838" eaLnBrk="1" hangingPunct="1">
              <a:tabLst>
                <a:tab pos="474663" algn="l"/>
              </a:tabLst>
            </a:pPr>
            <a:r>
              <a:rPr lang="es-ES_tradnl" altLang="es-CL" dirty="0"/>
              <a:t>V</a:t>
            </a:r>
            <a:r>
              <a:rPr lang="es-ES_tradnl" altLang="es-CL" dirty="0">
                <a:solidFill>
                  <a:schemeClr val="accent2"/>
                </a:solidFill>
              </a:rPr>
              <a:t>.</a:t>
            </a:r>
            <a:r>
              <a:rPr lang="es-ES_tradnl" altLang="es-CL" dirty="0"/>
              <a:t> </a:t>
            </a:r>
            <a:r>
              <a:rPr lang="en-US" altLang="es-CL" dirty="0"/>
              <a:t>Application areas</a:t>
            </a:r>
            <a:endParaRPr lang="en-US" altLang="es-CL" dirty="0">
              <a:solidFill>
                <a:schemeClr val="accent2"/>
              </a:solidFill>
            </a:endParaRPr>
          </a:p>
        </p:txBody>
      </p:sp>
    </p:spTree>
    <p:extLst>
      <p:ext uri="{BB962C8B-B14F-4D97-AF65-F5344CB8AC3E}">
        <p14:creationId xmlns:p14="http://schemas.microsoft.com/office/powerpoint/2010/main" val="4203194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What we use the model for</a:t>
            </a:r>
            <a:r>
              <a:rPr lang="es-ES" dirty="0"/>
              <a:t>?</a:t>
            </a:r>
          </a:p>
        </p:txBody>
      </p:sp>
      <p:sp>
        <p:nvSpPr>
          <p:cNvPr id="3" name="Marcador de contenido 2"/>
          <p:cNvSpPr>
            <a:spLocks noGrp="1"/>
          </p:cNvSpPr>
          <p:nvPr>
            <p:ph idx="1"/>
          </p:nvPr>
        </p:nvSpPr>
        <p:spPr>
          <a:xfrm>
            <a:off x="457200" y="1371600"/>
            <a:ext cx="8229600" cy="4530725"/>
          </a:xfrm>
        </p:spPr>
        <p:txBody>
          <a:bodyPr/>
          <a:lstStyle/>
          <a:p>
            <a:pPr>
              <a:spcBef>
                <a:spcPts val="1800"/>
              </a:spcBef>
            </a:pPr>
            <a:r>
              <a:rPr lang="en-US" sz="2400" dirty="0"/>
              <a:t>Process design</a:t>
            </a:r>
          </a:p>
          <a:p>
            <a:pPr>
              <a:spcBef>
                <a:spcPts val="1800"/>
              </a:spcBef>
            </a:pPr>
            <a:r>
              <a:rPr lang="en-US" sz="2400" dirty="0"/>
              <a:t>Process control</a:t>
            </a:r>
          </a:p>
          <a:p>
            <a:pPr>
              <a:spcBef>
                <a:spcPts val="1800"/>
              </a:spcBef>
            </a:pPr>
            <a:r>
              <a:rPr lang="en-US" sz="2400" dirty="0"/>
              <a:t>Process optimization</a:t>
            </a:r>
          </a:p>
          <a:p>
            <a:pPr>
              <a:spcBef>
                <a:spcPts val="1800"/>
              </a:spcBef>
            </a:pPr>
            <a:r>
              <a:rPr lang="en-US" sz="2400" dirty="0"/>
              <a:t>Hypothesis generation and validation</a:t>
            </a:r>
          </a:p>
        </p:txBody>
      </p:sp>
      <p:sp>
        <p:nvSpPr>
          <p:cNvPr id="4" name="Marcador de fecha 3"/>
          <p:cNvSpPr>
            <a:spLocks noGrp="1"/>
          </p:cNvSpPr>
          <p:nvPr>
            <p:ph type="dt" sz="half" idx="10"/>
          </p:nvPr>
        </p:nvSpPr>
        <p:spPr/>
        <p:txBody>
          <a:bodyPr/>
          <a:lstStyle/>
          <a:p>
            <a:fld id="{456BFB56-B774-4D7F-8157-579AB913A835}" type="datetime1">
              <a:rPr lang="en-US" smtClean="0"/>
              <a:t>3/15/2021</a:t>
            </a:fld>
            <a:endParaRPr lang="es-ES" altLang="en-US"/>
          </a:p>
        </p:txBody>
      </p:sp>
      <p:sp>
        <p:nvSpPr>
          <p:cNvPr id="5" name="Marcador de pie de página 4"/>
          <p:cNvSpPr>
            <a:spLocks noGrp="1"/>
          </p:cNvSpPr>
          <p:nvPr>
            <p:ph type="ftr" sz="quarter" idx="11"/>
          </p:nvPr>
        </p:nvSpPr>
        <p:spPr/>
        <p:txBody>
          <a:bodyPr/>
          <a:lstStyle/>
          <a:p>
            <a:pPr>
              <a:defRPr/>
            </a:pPr>
            <a:r>
              <a:rPr lang="es-ES" altLang="en-US"/>
              <a:t>© Ricardo Pérez &amp; María Rodríguez</a:t>
            </a:r>
            <a:endParaRPr lang="es-ES" altLang="en-US" dirty="0"/>
          </a:p>
        </p:txBody>
      </p:sp>
      <p:sp>
        <p:nvSpPr>
          <p:cNvPr id="6" name="Marcador de número de diapositiva 5">
            <a:extLst>
              <a:ext uri="{FF2B5EF4-FFF2-40B4-BE49-F238E27FC236}">
                <a16:creationId xmlns:a16="http://schemas.microsoft.com/office/drawing/2014/main" id="{B3919282-24A5-44CB-8ADD-258033226663}"/>
              </a:ext>
            </a:extLst>
          </p:cNvPr>
          <p:cNvSpPr>
            <a:spLocks noGrp="1"/>
          </p:cNvSpPr>
          <p:nvPr>
            <p:ph type="sldNum" sz="quarter" idx="12"/>
          </p:nvPr>
        </p:nvSpPr>
        <p:spPr/>
        <p:txBody>
          <a:bodyPr/>
          <a:lstStyle/>
          <a:p>
            <a:fld id="{D59D55CB-D4DF-4B68-9F39-57B45A15CF19}" type="slidenum">
              <a:rPr lang="es-ES" altLang="en-US" smtClean="0"/>
              <a:pPr/>
              <a:t>25</a:t>
            </a:fld>
            <a:endParaRPr lang="es-ES" altLang="en-US"/>
          </a:p>
        </p:txBody>
      </p:sp>
    </p:spTree>
    <p:extLst>
      <p:ext uri="{BB962C8B-B14F-4D97-AF65-F5344CB8AC3E}">
        <p14:creationId xmlns:p14="http://schemas.microsoft.com/office/powerpoint/2010/main" val="760154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81000" y="3284984"/>
            <a:ext cx="6927304" cy="936625"/>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77838" indent="-477838" eaLnBrk="1" hangingPunct="1">
              <a:tabLst>
                <a:tab pos="474663" algn="l"/>
              </a:tabLst>
            </a:pPr>
            <a:r>
              <a:rPr lang="es-ES_tradnl" altLang="es-CL" dirty="0"/>
              <a:t>VI</a:t>
            </a:r>
            <a:r>
              <a:rPr lang="es-ES_tradnl" altLang="es-CL" dirty="0">
                <a:solidFill>
                  <a:schemeClr val="accent2"/>
                </a:solidFill>
              </a:rPr>
              <a:t>.</a:t>
            </a:r>
            <a:r>
              <a:rPr lang="es-ES_tradnl" altLang="es-CL" dirty="0"/>
              <a:t> </a:t>
            </a:r>
            <a:r>
              <a:rPr lang="en-US" altLang="es-CL" dirty="0"/>
              <a:t>Steps for building models</a:t>
            </a:r>
          </a:p>
        </p:txBody>
      </p:sp>
    </p:spTree>
    <p:extLst>
      <p:ext uri="{BB962C8B-B14F-4D97-AF65-F5344CB8AC3E}">
        <p14:creationId xmlns:p14="http://schemas.microsoft.com/office/powerpoint/2010/main" val="13781494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Iterative process</a:t>
            </a:r>
          </a:p>
        </p:txBody>
      </p:sp>
      <p:pic>
        <p:nvPicPr>
          <p:cNvPr id="4" name="Imagen 3"/>
          <p:cNvPicPr>
            <a:picLocks noChangeAspect="1"/>
          </p:cNvPicPr>
          <p:nvPr/>
        </p:nvPicPr>
        <p:blipFill>
          <a:blip r:embed="rId2"/>
          <a:stretch>
            <a:fillRect/>
          </a:stretch>
        </p:blipFill>
        <p:spPr>
          <a:xfrm>
            <a:off x="805637" y="1071045"/>
            <a:ext cx="7456525" cy="4772175"/>
          </a:xfrm>
          <a:prstGeom prst="rect">
            <a:avLst/>
          </a:prstGeom>
        </p:spPr>
      </p:pic>
      <p:sp>
        <p:nvSpPr>
          <p:cNvPr id="5" name="Rectangle 4"/>
          <p:cNvSpPr>
            <a:spLocks noGrp="1" noChangeArrowheads="1"/>
          </p:cNvSpPr>
          <p:nvPr>
            <p:ph type="dt" sz="half" idx="4294967295"/>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Garamond" panose="02020404030301010803" pitchFamily="18" charset="0"/>
              </a:defRPr>
            </a:lvl1pPr>
          </a:lstStyle>
          <a:p>
            <a:fld id="{BD4B0391-0526-4000-A920-8E26A72D33BD}" type="datetime1">
              <a:rPr lang="en-US" smtClean="0"/>
              <a:t>3/15/2021</a:t>
            </a:fld>
            <a:endParaRPr lang="es-ES" altLang="en-US" dirty="0"/>
          </a:p>
        </p:txBody>
      </p:sp>
      <p:sp>
        <p:nvSpPr>
          <p:cNvPr id="6" name="Rectangle 5"/>
          <p:cNvSpPr>
            <a:spLocks noGrp="1" noChangeArrowheads="1"/>
          </p:cNvSpPr>
          <p:nvPr>
            <p:ph type="ftr" sz="quarter" idx="4294967295"/>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pPr>
              <a:defRPr/>
            </a:pPr>
            <a:r>
              <a:rPr lang="es-ES" altLang="en-US" dirty="0"/>
              <a:t>© Ricardo Pérez &amp; María Rodríguez</a:t>
            </a:r>
          </a:p>
        </p:txBody>
      </p:sp>
      <p:sp>
        <p:nvSpPr>
          <p:cNvPr id="3" name="Marcador de número de diapositiva 2">
            <a:extLst>
              <a:ext uri="{FF2B5EF4-FFF2-40B4-BE49-F238E27FC236}">
                <a16:creationId xmlns:a16="http://schemas.microsoft.com/office/drawing/2014/main" id="{A862E0C4-5E95-439A-81CA-F0DD33B771A0}"/>
              </a:ext>
            </a:extLst>
          </p:cNvPr>
          <p:cNvSpPr>
            <a:spLocks noGrp="1"/>
          </p:cNvSpPr>
          <p:nvPr>
            <p:ph type="sldNum" sz="quarter" idx="12"/>
          </p:nvPr>
        </p:nvSpPr>
        <p:spPr/>
        <p:txBody>
          <a:bodyPr/>
          <a:lstStyle/>
          <a:p>
            <a:fld id="{D59D55CB-D4DF-4B68-9F39-57B45A15CF19}" type="slidenum">
              <a:rPr lang="es-ES" altLang="en-US" smtClean="0"/>
              <a:pPr/>
              <a:t>27</a:t>
            </a:fld>
            <a:endParaRPr lang="es-ES" altLang="en-US"/>
          </a:p>
        </p:txBody>
      </p:sp>
    </p:spTree>
    <p:extLst>
      <p:ext uri="{BB962C8B-B14F-4D97-AF65-F5344CB8AC3E}">
        <p14:creationId xmlns:p14="http://schemas.microsoft.com/office/powerpoint/2010/main" val="2407418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7814"/>
            <a:ext cx="8229600" cy="777874"/>
          </a:xfrm>
        </p:spPr>
        <p:txBody>
          <a:bodyPr/>
          <a:lstStyle/>
          <a:p>
            <a:r>
              <a:rPr lang="en-US" altLang="es-CL" dirty="0"/>
              <a:t>Steps for building models</a:t>
            </a:r>
            <a:endParaRPr lang="es-ES" dirty="0"/>
          </a:p>
        </p:txBody>
      </p:sp>
      <p:sp>
        <p:nvSpPr>
          <p:cNvPr id="4" name="Marcador de fecha 3"/>
          <p:cNvSpPr>
            <a:spLocks noGrp="1"/>
          </p:cNvSpPr>
          <p:nvPr>
            <p:ph type="dt" sz="half" idx="10"/>
          </p:nvPr>
        </p:nvSpPr>
        <p:spPr/>
        <p:txBody>
          <a:bodyPr/>
          <a:lstStyle/>
          <a:p>
            <a:fld id="{3E93643D-19AB-46B0-89E9-A4D12F3B759B}" type="datetime1">
              <a:rPr lang="en-US" smtClean="0"/>
              <a:t>3/15/2021</a:t>
            </a:fld>
            <a:endParaRPr lang="es-ES" altLang="en-US"/>
          </a:p>
        </p:txBody>
      </p:sp>
      <p:sp>
        <p:nvSpPr>
          <p:cNvPr id="5" name="Marcador de pie de página 4"/>
          <p:cNvSpPr>
            <a:spLocks noGrp="1"/>
          </p:cNvSpPr>
          <p:nvPr>
            <p:ph type="ftr" sz="quarter" idx="11"/>
          </p:nvPr>
        </p:nvSpPr>
        <p:spPr/>
        <p:txBody>
          <a:bodyPr/>
          <a:lstStyle/>
          <a:p>
            <a:pPr>
              <a:defRPr/>
            </a:pPr>
            <a:r>
              <a:rPr lang="es-ES" altLang="en-US"/>
              <a:t>© Ricardo Pérez &amp; María Rodríguez</a:t>
            </a:r>
            <a:endParaRPr lang="es-ES" altLang="en-US" dirty="0"/>
          </a:p>
        </p:txBody>
      </p:sp>
      <p:grpSp>
        <p:nvGrpSpPr>
          <p:cNvPr id="37" name="Group 3"/>
          <p:cNvGrpSpPr>
            <a:grpSpLocks noChangeAspect="1"/>
          </p:cNvGrpSpPr>
          <p:nvPr/>
        </p:nvGrpSpPr>
        <p:grpSpPr bwMode="auto">
          <a:xfrm>
            <a:off x="3779838" y="5245706"/>
            <a:ext cx="1724025" cy="1126520"/>
            <a:chOff x="2370" y="3505"/>
            <a:chExt cx="1134" cy="740"/>
          </a:xfrm>
        </p:grpSpPr>
        <p:sp>
          <p:nvSpPr>
            <p:cNvPr id="38" name="AutoShape 4"/>
            <p:cNvSpPr>
              <a:spLocks noChangeArrowheads="1"/>
            </p:cNvSpPr>
            <p:nvPr/>
          </p:nvSpPr>
          <p:spPr bwMode="auto">
            <a:xfrm>
              <a:off x="2891" y="3505"/>
              <a:ext cx="120" cy="240"/>
            </a:xfrm>
            <a:prstGeom prst="downArrow">
              <a:avLst>
                <a:gd name="adj1" fmla="val 50000"/>
                <a:gd name="adj2" fmla="val 38053"/>
              </a:avLst>
            </a:prstGeom>
            <a:solidFill>
              <a:srgbClr val="00FFCC"/>
            </a:solidFill>
            <a:ln w="19050">
              <a:noFill/>
              <a:miter lim="800000"/>
              <a:headEnd/>
              <a:tailEnd/>
            </a:ln>
            <a:effectLst/>
            <a:scene3d>
              <a:camera prst="legacyObliqueTopRight"/>
              <a:lightRig rig="legacyFlat3" dir="b"/>
            </a:scene3d>
            <a:sp3d extrusionH="100000" prstMaterial="legacyMatte">
              <a:bevelT w="13500" h="13500" prst="angle"/>
              <a:bevelB w="13500" h="13500" prst="angle"/>
              <a:extrusionClr>
                <a:srgbClr val="00FFCC"/>
              </a:extrusionClr>
            </a:sp3d>
          </p:spPr>
          <p:txBody>
            <a:bodyPr wrap="none" anchor="ctr">
              <a:spAutoFit/>
              <a:flatTx/>
            </a:bodyPr>
            <a:lstStyle/>
            <a:p>
              <a:pPr algn="ctr"/>
              <a:endParaRPr lang="en-US">
                <a:solidFill>
                  <a:srgbClr val="000000"/>
                </a:solidFill>
                <a:latin typeface="Arial" charset="0"/>
              </a:endParaRPr>
            </a:p>
          </p:txBody>
        </p:sp>
        <p:sp>
          <p:nvSpPr>
            <p:cNvPr id="39" name="Oval 5"/>
            <p:cNvSpPr>
              <a:spLocks noChangeAspect="1" noChangeArrowheads="1"/>
            </p:cNvSpPr>
            <p:nvPr/>
          </p:nvSpPr>
          <p:spPr bwMode="auto">
            <a:xfrm>
              <a:off x="2370" y="3792"/>
              <a:ext cx="1134" cy="453"/>
            </a:xfrm>
            <a:prstGeom prst="ellipse">
              <a:avLst/>
            </a:prstGeom>
            <a:gradFill rotWithShape="0">
              <a:gsLst>
                <a:gs pos="0">
                  <a:srgbClr val="FFF1C3"/>
                </a:gs>
                <a:gs pos="50000">
                  <a:srgbClr val="FFCC66"/>
                </a:gs>
                <a:gs pos="100000">
                  <a:srgbClr val="FFF1C3"/>
                </a:gs>
              </a:gsLst>
              <a:lin ang="5400000" scaled="1"/>
            </a:gradFill>
            <a:ln w="19050">
              <a:round/>
              <a:headEnd/>
              <a:tailEnd/>
            </a:ln>
            <a:effectLst/>
            <a:scene3d>
              <a:camera prst="legacyObliqueTopRight"/>
              <a:lightRig rig="legacyFlat3" dir="b"/>
            </a:scene3d>
            <a:sp3d extrusionH="227000" prstMaterial="legacyMatte">
              <a:bevelT w="13500" h="13500" prst="angle"/>
              <a:bevelB w="13500" h="13500" prst="angle"/>
              <a:extrusionClr>
                <a:srgbClr val="FFCC66"/>
              </a:extrusionClr>
            </a:sp3d>
          </p:spPr>
          <p:txBody>
            <a:bodyPr anchor="ctr">
              <a:flatTx/>
            </a:bodyPr>
            <a:lstStyle/>
            <a:p>
              <a:pPr algn="ctr"/>
              <a:r>
                <a:rPr lang="en-US" b="1" dirty="0">
                  <a:solidFill>
                    <a:srgbClr val="000000"/>
                  </a:solidFill>
                  <a:latin typeface="Arial Rounded MT Bold" pitchFamily="34" charset="0"/>
                </a:rPr>
                <a:t>MODEL</a:t>
              </a:r>
            </a:p>
          </p:txBody>
        </p:sp>
      </p:grpSp>
      <p:grpSp>
        <p:nvGrpSpPr>
          <p:cNvPr id="40" name="Group 6"/>
          <p:cNvGrpSpPr>
            <a:grpSpLocks noChangeAspect="1"/>
          </p:cNvGrpSpPr>
          <p:nvPr/>
        </p:nvGrpSpPr>
        <p:grpSpPr bwMode="auto">
          <a:xfrm>
            <a:off x="3927475" y="4480522"/>
            <a:ext cx="3566999" cy="797923"/>
            <a:chOff x="2352" y="2929"/>
            <a:chExt cx="2809" cy="628"/>
          </a:xfrm>
        </p:grpSpPr>
        <p:sp>
          <p:nvSpPr>
            <p:cNvPr id="41" name="AutoShape 7"/>
            <p:cNvSpPr>
              <a:spLocks noChangeArrowheads="1"/>
            </p:cNvSpPr>
            <p:nvPr/>
          </p:nvSpPr>
          <p:spPr bwMode="auto">
            <a:xfrm>
              <a:off x="2860" y="2929"/>
              <a:ext cx="144" cy="288"/>
            </a:xfrm>
            <a:prstGeom prst="downArrow">
              <a:avLst>
                <a:gd name="adj1" fmla="val 50000"/>
                <a:gd name="adj2" fmla="val 38053"/>
              </a:avLst>
            </a:prstGeom>
            <a:solidFill>
              <a:srgbClr val="FF6600"/>
            </a:solidFill>
            <a:ln w="19050">
              <a:noFill/>
              <a:miter lim="800000"/>
              <a:headEnd/>
              <a:tailEnd/>
            </a:ln>
            <a:effectLst/>
            <a:scene3d>
              <a:camera prst="legacyObliqueTopRight"/>
              <a:lightRig rig="legacyFlat3" dir="b"/>
            </a:scene3d>
            <a:sp3d extrusionH="100000" prstMaterial="legacyMatte">
              <a:bevelT w="13500" h="13500" prst="angle"/>
              <a:bevelB w="13500" h="13500" prst="angle"/>
              <a:extrusionClr>
                <a:srgbClr val="FF6600"/>
              </a:extrusionClr>
            </a:sp3d>
          </p:spPr>
          <p:txBody>
            <a:bodyPr wrap="none" anchor="ctr">
              <a:spAutoFit/>
              <a:flatTx/>
            </a:bodyPr>
            <a:lstStyle/>
            <a:p>
              <a:pPr algn="ctr"/>
              <a:endParaRPr lang="en-US">
                <a:solidFill>
                  <a:srgbClr val="000000"/>
                </a:solidFill>
                <a:latin typeface="Arial" charset="0"/>
              </a:endParaRPr>
            </a:p>
          </p:txBody>
        </p:sp>
        <p:sp>
          <p:nvSpPr>
            <p:cNvPr id="42" name="AutoShape 8"/>
            <p:cNvSpPr>
              <a:spLocks noChangeAspect="1" noChangeArrowheads="1"/>
            </p:cNvSpPr>
            <p:nvPr/>
          </p:nvSpPr>
          <p:spPr bwMode="auto">
            <a:xfrm rot="10800000" flipH="1" flipV="1">
              <a:off x="2352" y="3233"/>
              <a:ext cx="1200" cy="324"/>
            </a:xfrm>
            <a:prstGeom prst="roundRect">
              <a:avLst>
                <a:gd name="adj" fmla="val 16667"/>
              </a:avLst>
            </a:prstGeom>
            <a:gradFill rotWithShape="0">
              <a:gsLst>
                <a:gs pos="0">
                  <a:srgbClr val="00FFCC"/>
                </a:gs>
                <a:gs pos="50000">
                  <a:srgbClr val="009999"/>
                </a:gs>
                <a:gs pos="100000">
                  <a:srgbClr val="00FFCC"/>
                </a:gs>
              </a:gsLst>
              <a:lin ang="5400000" scaled="1"/>
            </a:gradFill>
            <a:ln w="19050">
              <a:noFill/>
              <a:round/>
              <a:headEnd/>
              <a:tailEnd/>
            </a:ln>
            <a:effectLst/>
            <a:scene3d>
              <a:camera prst="legacyObliqueTopRight"/>
              <a:lightRig rig="legacyFlat3" dir="b"/>
            </a:scene3d>
            <a:sp3d extrusionH="100000" prstMaterial="legacyMatte">
              <a:bevelT w="13500" h="13500" prst="angle"/>
              <a:bevelB w="13500" h="13500" prst="angle"/>
              <a:extrusionClr>
                <a:srgbClr val="009999"/>
              </a:extrusionClr>
            </a:sp3d>
          </p:spPr>
          <p:txBody>
            <a:bodyPr tIns="46800" bIns="46800" anchor="ctr">
              <a:spAutoFit/>
              <a:flatTx/>
            </a:bodyPr>
            <a:lstStyle/>
            <a:p>
              <a:pPr algn="ctr"/>
              <a:r>
                <a:rPr lang="en-US" dirty="0">
                  <a:solidFill>
                    <a:srgbClr val="FFFFFF"/>
                  </a:solidFill>
                  <a:latin typeface="Arial Rounded MT Bold" pitchFamily="34" charset="0"/>
                </a:rPr>
                <a:t>Validation</a:t>
              </a:r>
            </a:p>
          </p:txBody>
        </p:sp>
        <p:sp>
          <p:nvSpPr>
            <p:cNvPr id="43" name="Line 9"/>
            <p:cNvSpPr>
              <a:spLocks noChangeAspect="1" noChangeShapeType="1"/>
            </p:cNvSpPr>
            <p:nvPr/>
          </p:nvSpPr>
          <p:spPr bwMode="auto">
            <a:xfrm>
              <a:off x="3565" y="3482"/>
              <a:ext cx="1596" cy="0"/>
            </a:xfrm>
            <a:prstGeom prst="line">
              <a:avLst/>
            </a:prstGeom>
            <a:noFill/>
            <a:ln w="76200">
              <a:solidFill>
                <a:srgbClr val="00FFCC"/>
              </a:solidFill>
              <a:round/>
              <a:headEnd/>
              <a:tailEnd/>
            </a:ln>
            <a:effectLst/>
            <a:scene3d>
              <a:camera prst="legacyObliqueTopRight"/>
              <a:lightRig rig="legacyFlat3" dir="b"/>
            </a:scene3d>
            <a:sp3d extrusionH="100000" prstMaterial="legacyMatte">
              <a:bevelT w="13500" h="13500" prst="angle"/>
              <a:bevelB w="13500" h="13500" prst="angle"/>
              <a:extrusionClr>
                <a:srgbClr val="00FFCC"/>
              </a:extrusionClr>
            </a:sp3d>
          </p:spPr>
          <p:txBody>
            <a:bodyPr wrap="square" anchor="ctr">
              <a:spAutoFit/>
              <a:flatTx/>
            </a:bodyPr>
            <a:lstStyle/>
            <a:p>
              <a:pPr algn="ctr"/>
              <a:endParaRPr lang="en-US" dirty="0">
                <a:solidFill>
                  <a:srgbClr val="000000"/>
                </a:solidFill>
                <a:latin typeface="Arial" charset="0"/>
              </a:endParaRPr>
            </a:p>
          </p:txBody>
        </p:sp>
        <p:sp>
          <p:nvSpPr>
            <p:cNvPr id="44" name="Line 10"/>
            <p:cNvSpPr>
              <a:spLocks noChangeAspect="1" noChangeShapeType="1"/>
            </p:cNvSpPr>
            <p:nvPr/>
          </p:nvSpPr>
          <p:spPr bwMode="auto">
            <a:xfrm flipV="1">
              <a:off x="5148" y="3050"/>
              <a:ext cx="0" cy="432"/>
            </a:xfrm>
            <a:prstGeom prst="line">
              <a:avLst/>
            </a:prstGeom>
            <a:noFill/>
            <a:ln w="76200">
              <a:solidFill>
                <a:srgbClr val="00FFCC"/>
              </a:solidFill>
              <a:round/>
              <a:headEnd/>
              <a:tailEnd type="triangle" w="med" len="med"/>
            </a:ln>
            <a:effectLst/>
            <a:scene3d>
              <a:camera prst="legacyObliqueTopRight"/>
              <a:lightRig rig="legacyFlat3" dir="b"/>
            </a:scene3d>
            <a:sp3d extrusionH="100000" prstMaterial="legacyMatte">
              <a:bevelT w="13500" h="13500" prst="angle"/>
              <a:bevelB w="13500" h="13500" prst="angle"/>
              <a:extrusionClr>
                <a:srgbClr val="00FFCC"/>
              </a:extrusionClr>
            </a:sp3d>
          </p:spPr>
          <p:txBody>
            <a:bodyPr anchor="ctr">
              <a:spAutoFit/>
              <a:flatTx/>
            </a:bodyPr>
            <a:lstStyle/>
            <a:p>
              <a:pPr algn="ctr"/>
              <a:endParaRPr lang="en-US">
                <a:solidFill>
                  <a:srgbClr val="000000"/>
                </a:solidFill>
                <a:latin typeface="Arial" charset="0"/>
              </a:endParaRPr>
            </a:p>
          </p:txBody>
        </p:sp>
      </p:grpSp>
      <p:grpSp>
        <p:nvGrpSpPr>
          <p:cNvPr id="45" name="Group 11"/>
          <p:cNvGrpSpPr>
            <a:grpSpLocks noChangeAspect="1"/>
          </p:cNvGrpSpPr>
          <p:nvPr/>
        </p:nvGrpSpPr>
        <p:grpSpPr bwMode="auto">
          <a:xfrm>
            <a:off x="2996879" y="1664321"/>
            <a:ext cx="4249025" cy="2907363"/>
            <a:chOff x="1659" y="719"/>
            <a:chExt cx="3346" cy="2289"/>
          </a:xfrm>
        </p:grpSpPr>
        <p:sp>
          <p:nvSpPr>
            <p:cNvPr id="46" name="AutoShape 12"/>
            <p:cNvSpPr>
              <a:spLocks noChangeArrowheads="1"/>
            </p:cNvSpPr>
            <p:nvPr/>
          </p:nvSpPr>
          <p:spPr bwMode="auto">
            <a:xfrm>
              <a:off x="2899" y="2218"/>
              <a:ext cx="144" cy="288"/>
            </a:xfrm>
            <a:prstGeom prst="downArrow">
              <a:avLst>
                <a:gd name="adj1" fmla="val 50000"/>
                <a:gd name="adj2" fmla="val 38053"/>
              </a:avLst>
            </a:prstGeom>
            <a:solidFill>
              <a:srgbClr val="FF6600"/>
            </a:solidFill>
            <a:ln w="19050">
              <a:noFill/>
              <a:miter lim="800000"/>
              <a:headEnd/>
              <a:tailEnd/>
            </a:ln>
            <a:effectLst/>
            <a:scene3d>
              <a:camera prst="legacyObliqueTopRight"/>
              <a:lightRig rig="legacyFlat3" dir="b"/>
            </a:scene3d>
            <a:sp3d extrusionH="100000" prstMaterial="legacyMatte">
              <a:bevelT w="13500" h="13500" prst="angle"/>
              <a:bevelB w="13500" h="13500" prst="angle"/>
              <a:extrusionClr>
                <a:srgbClr val="FF6600"/>
              </a:extrusionClr>
            </a:sp3d>
          </p:spPr>
          <p:txBody>
            <a:bodyPr wrap="none" anchor="ctr">
              <a:spAutoFit/>
              <a:flatTx/>
            </a:bodyPr>
            <a:lstStyle/>
            <a:p>
              <a:pPr algn="ctr"/>
              <a:endParaRPr lang="en-US">
                <a:solidFill>
                  <a:srgbClr val="000000"/>
                </a:solidFill>
                <a:latin typeface="Arial" charset="0"/>
              </a:endParaRPr>
            </a:p>
          </p:txBody>
        </p:sp>
        <p:sp>
          <p:nvSpPr>
            <p:cNvPr id="47" name="AutoShape 13"/>
            <p:cNvSpPr>
              <a:spLocks noChangeAspect="1" noChangeArrowheads="1"/>
            </p:cNvSpPr>
            <p:nvPr/>
          </p:nvSpPr>
          <p:spPr bwMode="auto">
            <a:xfrm rot="16200000">
              <a:off x="1773" y="1161"/>
              <a:ext cx="113" cy="341"/>
            </a:xfrm>
            <a:prstGeom prst="downArrow">
              <a:avLst>
                <a:gd name="adj1" fmla="val 50000"/>
                <a:gd name="adj2" fmla="val 93805"/>
              </a:avLst>
            </a:prstGeom>
            <a:solidFill>
              <a:srgbClr val="3366FF"/>
            </a:solidFill>
            <a:ln w="19050">
              <a:noFill/>
              <a:miter lim="800000"/>
              <a:headEnd/>
              <a:tailEnd/>
            </a:ln>
            <a:effectLst/>
            <a:scene3d>
              <a:camera prst="legacyObliqueTopRight"/>
              <a:lightRig rig="legacyFlat3" dir="b"/>
            </a:scene3d>
            <a:sp3d extrusionH="100000" prstMaterial="legacyMatte">
              <a:bevelT w="13500" h="13500" prst="angle"/>
              <a:bevelB w="13500" h="13500" prst="angle"/>
              <a:extrusionClr>
                <a:srgbClr val="3366FF"/>
              </a:extrusionClr>
            </a:sp3d>
          </p:spPr>
          <p:txBody>
            <a:bodyPr anchor="ctr">
              <a:spAutoFit/>
              <a:flatTx/>
            </a:bodyPr>
            <a:lstStyle/>
            <a:p>
              <a:pPr algn="ctr"/>
              <a:endParaRPr lang="en-US">
                <a:solidFill>
                  <a:srgbClr val="000000"/>
                </a:solidFill>
                <a:latin typeface="Arial" charset="0"/>
              </a:endParaRPr>
            </a:p>
          </p:txBody>
        </p:sp>
        <p:sp>
          <p:nvSpPr>
            <p:cNvPr id="48" name="AutoShape 14"/>
            <p:cNvSpPr>
              <a:spLocks noChangeAspect="1" noChangeArrowheads="1"/>
            </p:cNvSpPr>
            <p:nvPr/>
          </p:nvSpPr>
          <p:spPr bwMode="auto">
            <a:xfrm rot="16200000">
              <a:off x="1787" y="1789"/>
              <a:ext cx="113" cy="341"/>
            </a:xfrm>
            <a:prstGeom prst="downArrow">
              <a:avLst>
                <a:gd name="adj1" fmla="val 50000"/>
                <a:gd name="adj2" fmla="val 93805"/>
              </a:avLst>
            </a:prstGeom>
            <a:solidFill>
              <a:srgbClr val="3366FF"/>
            </a:solidFill>
            <a:ln w="19050">
              <a:noFill/>
              <a:miter lim="800000"/>
              <a:headEnd/>
              <a:tailEnd/>
            </a:ln>
            <a:effectLst/>
            <a:scene3d>
              <a:camera prst="legacyObliqueTopRight"/>
              <a:lightRig rig="legacyFlat3" dir="b"/>
            </a:scene3d>
            <a:sp3d extrusionH="100000" prstMaterial="legacyMatte">
              <a:bevelT w="13500" h="13500" prst="angle"/>
              <a:bevelB w="13500" h="13500" prst="angle"/>
              <a:extrusionClr>
                <a:srgbClr val="3366FF"/>
              </a:extrusionClr>
            </a:sp3d>
          </p:spPr>
          <p:txBody>
            <a:bodyPr anchor="ctr">
              <a:spAutoFit/>
              <a:flatTx/>
            </a:bodyPr>
            <a:lstStyle/>
            <a:p>
              <a:pPr algn="ctr"/>
              <a:endParaRPr lang="en-US">
                <a:solidFill>
                  <a:srgbClr val="000000"/>
                </a:solidFill>
                <a:latin typeface="Arial" charset="0"/>
              </a:endParaRPr>
            </a:p>
          </p:txBody>
        </p:sp>
        <p:sp>
          <p:nvSpPr>
            <p:cNvPr id="49" name="AutoShape 15"/>
            <p:cNvSpPr>
              <a:spLocks noChangeAspect="1" noChangeArrowheads="1"/>
            </p:cNvSpPr>
            <p:nvPr/>
          </p:nvSpPr>
          <p:spPr bwMode="auto">
            <a:xfrm rot="16200000">
              <a:off x="1787" y="2509"/>
              <a:ext cx="113" cy="341"/>
            </a:xfrm>
            <a:prstGeom prst="downArrow">
              <a:avLst>
                <a:gd name="adj1" fmla="val 50000"/>
                <a:gd name="adj2" fmla="val 93805"/>
              </a:avLst>
            </a:prstGeom>
            <a:solidFill>
              <a:srgbClr val="3366FF"/>
            </a:solidFill>
            <a:ln w="19050">
              <a:noFill/>
              <a:miter lim="800000"/>
              <a:headEnd/>
              <a:tailEnd/>
            </a:ln>
            <a:effectLst/>
            <a:scene3d>
              <a:camera prst="legacyObliqueTopRight"/>
              <a:lightRig rig="legacyFlat3" dir="b"/>
            </a:scene3d>
            <a:sp3d extrusionH="100000" prstMaterial="legacyMatte">
              <a:bevelT w="13500" h="13500" prst="angle"/>
              <a:bevelB w="13500" h="13500" prst="angle"/>
              <a:extrusionClr>
                <a:srgbClr val="3366FF"/>
              </a:extrusionClr>
            </a:sp3d>
          </p:spPr>
          <p:txBody>
            <a:bodyPr anchor="ctr">
              <a:spAutoFit/>
              <a:flatTx/>
            </a:bodyPr>
            <a:lstStyle/>
            <a:p>
              <a:pPr algn="ctr"/>
              <a:endParaRPr lang="en-US">
                <a:solidFill>
                  <a:srgbClr val="000000"/>
                </a:solidFill>
                <a:latin typeface="Arial" charset="0"/>
              </a:endParaRPr>
            </a:p>
          </p:txBody>
        </p:sp>
        <p:sp>
          <p:nvSpPr>
            <p:cNvPr id="50" name="AutoShape 16"/>
            <p:cNvSpPr>
              <a:spLocks noChangeAspect="1" noChangeArrowheads="1"/>
            </p:cNvSpPr>
            <p:nvPr/>
          </p:nvSpPr>
          <p:spPr bwMode="auto">
            <a:xfrm rot="5400000" flipH="1">
              <a:off x="4355" y="763"/>
              <a:ext cx="190" cy="1110"/>
            </a:xfrm>
            <a:prstGeom prst="downArrow">
              <a:avLst>
                <a:gd name="adj1" fmla="val 50000"/>
                <a:gd name="adj2" fmla="val 93805"/>
              </a:avLst>
            </a:prstGeom>
            <a:solidFill>
              <a:srgbClr val="3366FF"/>
            </a:solidFill>
            <a:ln w="19050">
              <a:noFill/>
              <a:miter lim="800000"/>
              <a:headEnd/>
              <a:tailEnd/>
            </a:ln>
            <a:effectLst/>
            <a:scene3d>
              <a:camera prst="legacyObliqueTopRight"/>
              <a:lightRig rig="legacyFlat3" dir="b"/>
            </a:scene3d>
            <a:sp3d extrusionH="100000" prstMaterial="legacyMatte">
              <a:bevelT w="13500" h="13500" prst="angle"/>
              <a:bevelB w="13500" h="13500" prst="angle"/>
              <a:extrusionClr>
                <a:srgbClr val="3366FF"/>
              </a:extrusionClr>
            </a:sp3d>
          </p:spPr>
          <p:txBody>
            <a:bodyPr wrap="square" anchor="ctr">
              <a:spAutoFit/>
              <a:flatTx/>
            </a:bodyPr>
            <a:lstStyle/>
            <a:p>
              <a:pPr algn="ctr"/>
              <a:endParaRPr lang="en-US" dirty="0">
                <a:solidFill>
                  <a:srgbClr val="000000"/>
                </a:solidFill>
                <a:latin typeface="Arial" charset="0"/>
              </a:endParaRPr>
            </a:p>
          </p:txBody>
        </p:sp>
        <p:sp>
          <p:nvSpPr>
            <p:cNvPr id="51" name="AutoShape 17"/>
            <p:cNvSpPr>
              <a:spLocks noChangeAspect="1" noChangeArrowheads="1"/>
            </p:cNvSpPr>
            <p:nvPr/>
          </p:nvSpPr>
          <p:spPr bwMode="auto">
            <a:xfrm rot="5400000" flipH="1">
              <a:off x="4043" y="1758"/>
              <a:ext cx="113" cy="341"/>
            </a:xfrm>
            <a:prstGeom prst="downArrow">
              <a:avLst>
                <a:gd name="adj1" fmla="val 50000"/>
                <a:gd name="adj2" fmla="val 93805"/>
              </a:avLst>
            </a:prstGeom>
            <a:solidFill>
              <a:srgbClr val="3366FF"/>
            </a:solidFill>
            <a:ln w="19050">
              <a:noFill/>
              <a:miter lim="800000"/>
              <a:headEnd/>
              <a:tailEnd/>
            </a:ln>
            <a:effectLst/>
            <a:scene3d>
              <a:camera prst="legacyObliqueTopRight"/>
              <a:lightRig rig="legacyFlat3" dir="b"/>
            </a:scene3d>
            <a:sp3d extrusionH="100000" prstMaterial="legacyMatte">
              <a:bevelT w="13500" h="13500" prst="angle"/>
              <a:bevelB w="13500" h="13500" prst="angle"/>
              <a:extrusionClr>
                <a:srgbClr val="3366FF"/>
              </a:extrusionClr>
            </a:sp3d>
          </p:spPr>
          <p:txBody>
            <a:bodyPr anchor="ctr">
              <a:spAutoFit/>
              <a:flatTx/>
            </a:bodyPr>
            <a:lstStyle/>
            <a:p>
              <a:pPr algn="ctr"/>
              <a:endParaRPr lang="en-US">
                <a:solidFill>
                  <a:srgbClr val="000000"/>
                </a:solidFill>
                <a:latin typeface="Arial" charset="0"/>
              </a:endParaRPr>
            </a:p>
          </p:txBody>
        </p:sp>
        <p:sp>
          <p:nvSpPr>
            <p:cNvPr id="52" name="AutoShape 18"/>
            <p:cNvSpPr>
              <a:spLocks noChangeAspect="1" noChangeArrowheads="1"/>
            </p:cNvSpPr>
            <p:nvPr/>
          </p:nvSpPr>
          <p:spPr bwMode="auto">
            <a:xfrm rot="5400000" flipH="1">
              <a:off x="4043" y="2478"/>
              <a:ext cx="113" cy="341"/>
            </a:xfrm>
            <a:prstGeom prst="downArrow">
              <a:avLst>
                <a:gd name="adj1" fmla="val 50000"/>
                <a:gd name="adj2" fmla="val 93805"/>
              </a:avLst>
            </a:prstGeom>
            <a:solidFill>
              <a:srgbClr val="3366FF"/>
            </a:solidFill>
            <a:ln w="19050">
              <a:noFill/>
              <a:miter lim="800000"/>
              <a:headEnd/>
              <a:tailEnd/>
            </a:ln>
            <a:effectLst/>
            <a:scene3d>
              <a:camera prst="legacyObliqueTopRight"/>
              <a:lightRig rig="legacyFlat3" dir="b"/>
            </a:scene3d>
            <a:sp3d extrusionH="100000" prstMaterial="legacyMatte">
              <a:bevelT w="13500" h="13500" prst="angle"/>
              <a:bevelB w="13500" h="13500" prst="angle"/>
              <a:extrusionClr>
                <a:srgbClr val="3366FF"/>
              </a:extrusionClr>
            </a:sp3d>
          </p:spPr>
          <p:txBody>
            <a:bodyPr anchor="ctr">
              <a:spAutoFit/>
              <a:flatTx/>
            </a:bodyPr>
            <a:lstStyle/>
            <a:p>
              <a:pPr algn="ctr"/>
              <a:endParaRPr lang="en-US">
                <a:solidFill>
                  <a:srgbClr val="000000"/>
                </a:solidFill>
                <a:latin typeface="Arial" charset="0"/>
              </a:endParaRPr>
            </a:p>
          </p:txBody>
        </p:sp>
        <p:sp>
          <p:nvSpPr>
            <p:cNvPr id="53" name="AutoShape 19"/>
            <p:cNvSpPr>
              <a:spLocks noChangeArrowheads="1"/>
            </p:cNvSpPr>
            <p:nvPr/>
          </p:nvSpPr>
          <p:spPr bwMode="auto">
            <a:xfrm>
              <a:off x="2899" y="1475"/>
              <a:ext cx="144" cy="288"/>
            </a:xfrm>
            <a:prstGeom prst="downArrow">
              <a:avLst>
                <a:gd name="adj1" fmla="val 50000"/>
                <a:gd name="adj2" fmla="val 38053"/>
              </a:avLst>
            </a:prstGeom>
            <a:solidFill>
              <a:srgbClr val="FF6600"/>
            </a:solidFill>
            <a:ln w="19050">
              <a:noFill/>
              <a:miter lim="800000"/>
              <a:headEnd/>
              <a:tailEnd/>
            </a:ln>
            <a:effectLst/>
            <a:scene3d>
              <a:camera prst="legacyObliqueTopRight"/>
              <a:lightRig rig="legacyFlat3" dir="b"/>
            </a:scene3d>
            <a:sp3d extrusionH="100000" prstMaterial="legacyMatte">
              <a:bevelT w="13500" h="13500" prst="angle"/>
              <a:bevelB w="13500" h="13500" prst="angle"/>
              <a:extrusionClr>
                <a:srgbClr val="FF6600"/>
              </a:extrusionClr>
            </a:sp3d>
          </p:spPr>
          <p:txBody>
            <a:bodyPr wrap="square" anchor="ctr">
              <a:spAutoFit/>
              <a:flatTx/>
            </a:bodyPr>
            <a:lstStyle/>
            <a:p>
              <a:pPr algn="ctr"/>
              <a:endParaRPr lang="en-US">
                <a:solidFill>
                  <a:srgbClr val="000000"/>
                </a:solidFill>
                <a:latin typeface="Arial" charset="0"/>
              </a:endParaRPr>
            </a:p>
          </p:txBody>
        </p:sp>
        <p:sp>
          <p:nvSpPr>
            <p:cNvPr id="54" name="AutoShape 20"/>
            <p:cNvSpPr>
              <a:spLocks noChangeArrowheads="1"/>
            </p:cNvSpPr>
            <p:nvPr/>
          </p:nvSpPr>
          <p:spPr bwMode="auto">
            <a:xfrm>
              <a:off x="2899" y="719"/>
              <a:ext cx="141" cy="288"/>
            </a:xfrm>
            <a:prstGeom prst="downArrow">
              <a:avLst>
                <a:gd name="adj1" fmla="val 50000"/>
                <a:gd name="adj2" fmla="val 38053"/>
              </a:avLst>
            </a:prstGeom>
            <a:solidFill>
              <a:srgbClr val="3366FF"/>
            </a:solidFill>
            <a:ln w="19050">
              <a:noFill/>
              <a:miter lim="800000"/>
              <a:headEnd/>
              <a:tailEnd/>
            </a:ln>
            <a:effectLst/>
            <a:scene3d>
              <a:camera prst="legacyObliqueTopRight"/>
              <a:lightRig rig="legacyFlat3" dir="b"/>
            </a:scene3d>
            <a:sp3d extrusionH="100000" prstMaterial="legacyMatte">
              <a:bevelT w="13500" h="13500" prst="angle"/>
              <a:bevelB w="13500" h="13500" prst="angle"/>
              <a:extrusionClr>
                <a:srgbClr val="3366FF"/>
              </a:extrusionClr>
            </a:sp3d>
          </p:spPr>
          <p:txBody>
            <a:bodyPr wrap="square" anchor="ctr">
              <a:spAutoFit/>
              <a:flatTx/>
            </a:bodyPr>
            <a:lstStyle/>
            <a:p>
              <a:pPr algn="ctr"/>
              <a:endParaRPr lang="en-US">
                <a:solidFill>
                  <a:srgbClr val="000000"/>
                </a:solidFill>
                <a:latin typeface="Arial" charset="0"/>
              </a:endParaRPr>
            </a:p>
          </p:txBody>
        </p:sp>
        <p:sp>
          <p:nvSpPr>
            <p:cNvPr id="55" name="AutoShape 21"/>
            <p:cNvSpPr>
              <a:spLocks noChangeAspect="1" noChangeArrowheads="1"/>
            </p:cNvSpPr>
            <p:nvPr/>
          </p:nvSpPr>
          <p:spPr bwMode="auto">
            <a:xfrm>
              <a:off x="2067" y="1785"/>
              <a:ext cx="1817" cy="487"/>
            </a:xfrm>
            <a:prstGeom prst="roundRect">
              <a:avLst>
                <a:gd name="adj" fmla="val 19046"/>
              </a:avLst>
            </a:prstGeom>
            <a:gradFill rotWithShape="0">
              <a:gsLst>
                <a:gs pos="0">
                  <a:srgbClr val="F86400"/>
                </a:gs>
                <a:gs pos="50000">
                  <a:srgbClr val="CC3300"/>
                </a:gs>
                <a:gs pos="100000">
                  <a:srgbClr val="F86400"/>
                </a:gs>
              </a:gsLst>
              <a:lin ang="5400000" scaled="1"/>
            </a:gradFill>
            <a:ln w="19050">
              <a:noFill/>
              <a:round/>
              <a:headEnd/>
              <a:tailEnd/>
            </a:ln>
            <a:effectLst/>
            <a:scene3d>
              <a:camera prst="legacyObliqueTopRight"/>
              <a:lightRig rig="legacyFlat3" dir="b"/>
            </a:scene3d>
            <a:sp3d extrusionH="100000" prstMaterial="legacyMatte">
              <a:bevelT w="13500" h="13500" prst="angle"/>
              <a:bevelB w="13500" h="13500" prst="angle"/>
              <a:extrusionClr>
                <a:srgbClr val="CC3300"/>
              </a:extrusionClr>
            </a:sp3d>
          </p:spPr>
          <p:txBody>
            <a:bodyPr tIns="0" bIns="0" anchor="ctr">
              <a:spAutoFit/>
              <a:flatTx/>
            </a:bodyPr>
            <a:lstStyle/>
            <a:p>
              <a:pPr algn="ctr" eaLnBrk="0" hangingPunct="0"/>
              <a:r>
                <a:rPr lang="en-US" dirty="0">
                  <a:solidFill>
                    <a:srgbClr val="FFFFFF"/>
                  </a:solidFill>
                  <a:latin typeface="Arial Rounded MT Bold" pitchFamily="34" charset="0"/>
                </a:rPr>
                <a:t>Structure Characterization</a:t>
              </a:r>
            </a:p>
          </p:txBody>
        </p:sp>
        <p:sp>
          <p:nvSpPr>
            <p:cNvPr id="56" name="AutoShape 22"/>
            <p:cNvSpPr>
              <a:spLocks noChangeAspect="1" noChangeArrowheads="1"/>
            </p:cNvSpPr>
            <p:nvPr/>
          </p:nvSpPr>
          <p:spPr bwMode="auto">
            <a:xfrm>
              <a:off x="2067" y="1034"/>
              <a:ext cx="1817" cy="487"/>
            </a:xfrm>
            <a:prstGeom prst="roundRect">
              <a:avLst>
                <a:gd name="adj" fmla="val 19046"/>
              </a:avLst>
            </a:prstGeom>
            <a:gradFill rotWithShape="0">
              <a:gsLst>
                <a:gs pos="0">
                  <a:srgbClr val="F86400"/>
                </a:gs>
                <a:gs pos="50000">
                  <a:srgbClr val="CC3300"/>
                </a:gs>
                <a:gs pos="100000">
                  <a:srgbClr val="F86400"/>
                </a:gs>
              </a:gsLst>
              <a:lin ang="5400000" scaled="1"/>
            </a:gradFill>
            <a:ln w="19050">
              <a:noFill/>
              <a:round/>
              <a:headEnd/>
              <a:tailEnd/>
            </a:ln>
            <a:effectLst/>
            <a:scene3d>
              <a:camera prst="legacyObliqueTopRight"/>
              <a:lightRig rig="legacyFlat3" dir="b"/>
            </a:scene3d>
            <a:sp3d extrusionH="100000" prstMaterial="legacyMatte">
              <a:bevelT w="13500" h="13500" prst="angle"/>
              <a:bevelB w="13500" h="13500" prst="angle"/>
              <a:extrusionClr>
                <a:srgbClr val="CC3300"/>
              </a:extrusionClr>
            </a:sp3d>
          </p:spPr>
          <p:txBody>
            <a:bodyPr tIns="0" bIns="0" anchor="ctr">
              <a:spAutoFit/>
              <a:flatTx/>
            </a:bodyPr>
            <a:lstStyle/>
            <a:p>
              <a:pPr algn="ctr" eaLnBrk="0" hangingPunct="0"/>
              <a:r>
                <a:rPr lang="en-US" dirty="0">
                  <a:solidFill>
                    <a:srgbClr val="FFFFFF"/>
                  </a:solidFill>
                  <a:latin typeface="Arial Rounded MT Bold" pitchFamily="34" charset="0"/>
                </a:rPr>
                <a:t>Framework definition</a:t>
              </a:r>
            </a:p>
          </p:txBody>
        </p:sp>
        <p:sp>
          <p:nvSpPr>
            <p:cNvPr id="57" name="AutoShape 23"/>
            <p:cNvSpPr>
              <a:spLocks noChangeAspect="1" noChangeArrowheads="1"/>
            </p:cNvSpPr>
            <p:nvPr/>
          </p:nvSpPr>
          <p:spPr bwMode="auto">
            <a:xfrm>
              <a:off x="2067" y="2521"/>
              <a:ext cx="1817" cy="487"/>
            </a:xfrm>
            <a:prstGeom prst="roundRect">
              <a:avLst>
                <a:gd name="adj" fmla="val 19046"/>
              </a:avLst>
            </a:prstGeom>
            <a:gradFill rotWithShape="0">
              <a:gsLst>
                <a:gs pos="0">
                  <a:srgbClr val="F86400"/>
                </a:gs>
                <a:gs pos="50000">
                  <a:srgbClr val="CC3300"/>
                </a:gs>
                <a:gs pos="100000">
                  <a:srgbClr val="F86400"/>
                </a:gs>
              </a:gsLst>
              <a:lin ang="5400000" scaled="1"/>
            </a:gradFill>
            <a:ln w="19050">
              <a:noFill/>
              <a:round/>
              <a:headEnd/>
              <a:tailEnd/>
            </a:ln>
            <a:effectLst/>
            <a:scene3d>
              <a:camera prst="legacyObliqueTopRight"/>
              <a:lightRig rig="legacyFlat3" dir="b"/>
            </a:scene3d>
            <a:sp3d extrusionH="100000" prstMaterial="legacyMatte">
              <a:bevelT w="13500" h="13500" prst="angle"/>
              <a:bevelB w="13500" h="13500" prst="angle"/>
              <a:extrusionClr>
                <a:srgbClr val="CC3300"/>
              </a:extrusionClr>
            </a:sp3d>
          </p:spPr>
          <p:txBody>
            <a:bodyPr tIns="0" bIns="0" anchor="ctr">
              <a:spAutoFit/>
              <a:flatTx/>
            </a:bodyPr>
            <a:lstStyle/>
            <a:p>
              <a:pPr algn="ctr" eaLnBrk="0" hangingPunct="0"/>
              <a:r>
                <a:rPr lang="en-US" dirty="0">
                  <a:solidFill>
                    <a:srgbClr val="FFFFFF"/>
                  </a:solidFill>
                  <a:latin typeface="Arial Rounded MT Bold" pitchFamily="34" charset="0"/>
                </a:rPr>
                <a:t>PARAMETERS ESTIMATION</a:t>
              </a:r>
            </a:p>
          </p:txBody>
        </p:sp>
      </p:grpSp>
      <p:grpSp>
        <p:nvGrpSpPr>
          <p:cNvPr id="58" name="Group 39"/>
          <p:cNvGrpSpPr>
            <a:grpSpLocks/>
          </p:cNvGrpSpPr>
          <p:nvPr/>
        </p:nvGrpSpPr>
        <p:grpSpPr bwMode="auto">
          <a:xfrm>
            <a:off x="1404938" y="1055688"/>
            <a:ext cx="6429376" cy="3546474"/>
            <a:chOff x="885" y="665"/>
            <a:chExt cx="4050" cy="2234"/>
          </a:xfrm>
        </p:grpSpPr>
        <p:grpSp>
          <p:nvGrpSpPr>
            <p:cNvPr id="59" name="Group 38"/>
            <p:cNvGrpSpPr>
              <a:grpSpLocks/>
            </p:cNvGrpSpPr>
            <p:nvPr/>
          </p:nvGrpSpPr>
          <p:grpSpPr bwMode="auto">
            <a:xfrm>
              <a:off x="3995" y="1301"/>
              <a:ext cx="940" cy="1598"/>
              <a:chOff x="3995" y="1301"/>
              <a:chExt cx="940" cy="1598"/>
            </a:xfrm>
          </p:grpSpPr>
          <p:sp>
            <p:nvSpPr>
              <p:cNvPr id="65" name="AutoShape 26"/>
              <p:cNvSpPr>
                <a:spLocks noChangeAspect="1" noChangeArrowheads="1"/>
              </p:cNvSpPr>
              <p:nvPr/>
            </p:nvSpPr>
            <p:spPr bwMode="auto">
              <a:xfrm rot="5400000" flipH="1">
                <a:off x="4360" y="2160"/>
                <a:ext cx="145" cy="319"/>
              </a:xfrm>
              <a:prstGeom prst="downArrow">
                <a:avLst>
                  <a:gd name="adj1" fmla="val 50000"/>
                  <a:gd name="adj2" fmla="val 65556"/>
                </a:avLst>
              </a:prstGeom>
              <a:solidFill>
                <a:srgbClr val="3366FF"/>
              </a:solidFill>
              <a:ln w="19050">
                <a:noFill/>
                <a:miter lim="800000"/>
                <a:headEnd/>
                <a:tailEnd/>
              </a:ln>
              <a:effectLst/>
              <a:scene3d>
                <a:camera prst="legacyObliqueTopRight"/>
                <a:lightRig rig="legacyFlat3" dir="b"/>
              </a:scene3d>
              <a:sp3d extrusionH="100000" prstMaterial="legacyMatte">
                <a:bevelT w="13500" h="13500" prst="angle"/>
                <a:bevelB w="13500" h="13500" prst="angle"/>
                <a:extrusionClr>
                  <a:srgbClr val="3366FF"/>
                </a:extrusionClr>
              </a:sp3d>
            </p:spPr>
            <p:txBody>
              <a:bodyPr wrap="square" anchor="ctr">
                <a:spAutoFit/>
                <a:flatTx/>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rgbClr val="000000"/>
                  </a:solidFill>
                  <a:effectLst/>
                  <a:uLnTx/>
                  <a:uFillTx/>
                  <a:latin typeface="Arial" charset="0"/>
                </a:endParaRPr>
              </a:p>
            </p:txBody>
          </p:sp>
          <p:sp>
            <p:nvSpPr>
              <p:cNvPr id="66" name="AutoShape 27"/>
              <p:cNvSpPr>
                <a:spLocks noChangeAspect="1" noChangeArrowheads="1"/>
              </p:cNvSpPr>
              <p:nvPr/>
            </p:nvSpPr>
            <p:spPr bwMode="auto">
              <a:xfrm rot="5400000" flipH="1">
                <a:off x="3965" y="1928"/>
                <a:ext cx="1598" cy="343"/>
              </a:xfrm>
              <a:prstGeom prst="roundRect">
                <a:avLst>
                  <a:gd name="adj" fmla="val 16667"/>
                </a:avLst>
              </a:prstGeom>
              <a:gradFill rotWithShape="0">
                <a:gsLst>
                  <a:gs pos="0">
                    <a:srgbClr val="6699FF"/>
                  </a:gs>
                  <a:gs pos="50000">
                    <a:srgbClr val="3333CC"/>
                  </a:gs>
                  <a:gs pos="100000">
                    <a:srgbClr val="6699FF"/>
                  </a:gs>
                </a:gsLst>
                <a:lin ang="0" scaled="1"/>
              </a:gradFill>
              <a:ln w="19050">
                <a:noFill/>
                <a:round/>
                <a:headEnd/>
                <a:tailEnd/>
              </a:ln>
              <a:effectLst/>
              <a:scene3d>
                <a:camera prst="legacyObliqueTopRight"/>
                <a:lightRig rig="legacyFlat3" dir="b"/>
              </a:scene3d>
              <a:sp3d extrusionH="100000" prstMaterial="legacyMatte">
                <a:bevelT w="13500" h="13500" prst="angle"/>
                <a:bevelB w="13500" h="13500" prst="angle"/>
                <a:extrusionClr>
                  <a:srgbClr val="3333CC"/>
                </a:extrusionClr>
              </a:sp3d>
            </p:spPr>
            <p:txBody>
              <a:bodyPr tIns="46800" bIns="46800" anchor="ctr">
                <a:flatTx/>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srgbClr val="FFFFFF"/>
                    </a:solidFill>
                    <a:latin typeface="Arial Rounded MT Bold" pitchFamily="34" charset="0"/>
                  </a:rPr>
                  <a:t>EXPERIMENTAL DESIGN</a:t>
                </a:r>
                <a:endParaRPr kumimoji="0" lang="en-US" sz="1800" b="0" i="0" u="none" strike="noStrike" kern="0" cap="none" spc="0" normalizeH="0" baseline="0" dirty="0">
                  <a:ln>
                    <a:noFill/>
                  </a:ln>
                  <a:solidFill>
                    <a:srgbClr val="FFFFFF"/>
                  </a:solidFill>
                  <a:effectLst/>
                  <a:uLnTx/>
                  <a:uFillTx/>
                  <a:latin typeface="Arial Rounded MT Bold" pitchFamily="34" charset="0"/>
                </a:endParaRPr>
              </a:p>
            </p:txBody>
          </p:sp>
          <p:sp>
            <p:nvSpPr>
              <p:cNvPr id="67" name="AutoShape 28"/>
              <p:cNvSpPr>
                <a:spLocks noChangeAspect="1" noChangeArrowheads="1"/>
              </p:cNvSpPr>
              <p:nvPr/>
            </p:nvSpPr>
            <p:spPr bwMode="auto">
              <a:xfrm rot="5400000" flipH="1">
                <a:off x="3799" y="2166"/>
                <a:ext cx="651" cy="259"/>
              </a:xfrm>
              <a:prstGeom prst="roundRect">
                <a:avLst>
                  <a:gd name="adj" fmla="val 16667"/>
                </a:avLst>
              </a:prstGeom>
              <a:gradFill rotWithShape="0">
                <a:gsLst>
                  <a:gs pos="0">
                    <a:srgbClr val="6699FF"/>
                  </a:gs>
                  <a:gs pos="50000">
                    <a:srgbClr val="3333CC"/>
                  </a:gs>
                  <a:gs pos="100000">
                    <a:srgbClr val="6699FF"/>
                  </a:gs>
                </a:gsLst>
                <a:lin ang="0" scaled="1"/>
              </a:gradFill>
              <a:ln w="19050">
                <a:noFill/>
                <a:round/>
                <a:headEnd/>
                <a:tailEnd/>
              </a:ln>
              <a:effectLst/>
              <a:scene3d>
                <a:camera prst="legacyObliqueTopRight"/>
                <a:lightRig rig="legacyFlat3" dir="b"/>
              </a:scene3d>
              <a:sp3d extrusionH="100000" prstMaterial="legacyMatte">
                <a:bevelT w="13500" h="13500" prst="angle"/>
                <a:bevelB w="13500" h="13500" prst="angle"/>
                <a:extrusionClr>
                  <a:srgbClr val="3333CC"/>
                </a:extrusionClr>
              </a:sp3d>
            </p:spPr>
            <p:txBody>
              <a:bodyPr tIns="46800" bIns="46800" anchor="ctr">
                <a:spAutoFit/>
                <a:flatTx/>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dirty="0">
                    <a:ln>
                      <a:noFill/>
                    </a:ln>
                    <a:solidFill>
                      <a:srgbClr val="FFFFFF"/>
                    </a:solidFill>
                    <a:effectLst/>
                    <a:uLnTx/>
                    <a:uFillTx/>
                    <a:latin typeface="Arial Rounded MT Bold" pitchFamily="34" charset="0"/>
                  </a:rPr>
                  <a:t>Data</a:t>
                </a:r>
              </a:p>
            </p:txBody>
          </p:sp>
        </p:grpSp>
        <p:sp>
          <p:nvSpPr>
            <p:cNvPr id="60" name="Oval 29"/>
            <p:cNvSpPr>
              <a:spLocks noChangeAspect="1" noChangeArrowheads="1"/>
            </p:cNvSpPr>
            <p:nvPr/>
          </p:nvSpPr>
          <p:spPr bwMode="auto">
            <a:xfrm>
              <a:off x="2299" y="665"/>
              <a:ext cx="1296" cy="462"/>
            </a:xfrm>
            <a:prstGeom prst="ellipse">
              <a:avLst/>
            </a:prstGeom>
            <a:gradFill rotWithShape="0">
              <a:gsLst>
                <a:gs pos="0">
                  <a:srgbClr val="6699FF"/>
                </a:gs>
                <a:gs pos="50000">
                  <a:srgbClr val="3333CC"/>
                </a:gs>
                <a:gs pos="100000">
                  <a:srgbClr val="6699FF"/>
                </a:gs>
              </a:gsLst>
              <a:lin ang="5400000" scaled="1"/>
            </a:gradFill>
            <a:ln w="19050">
              <a:noFill/>
              <a:round/>
              <a:headEnd/>
              <a:tailEnd/>
            </a:ln>
            <a:effectLst/>
            <a:scene3d>
              <a:camera prst="legacyObliqueTopRight"/>
              <a:lightRig rig="legacyFlat3" dir="b"/>
            </a:scene3d>
            <a:sp3d extrusionH="100000" prstMaterial="legacyMatte">
              <a:bevelT w="13500" h="13500" prst="angle"/>
              <a:bevelB w="13500" h="13500" prst="angle"/>
              <a:extrusionClr>
                <a:srgbClr val="3333CC"/>
              </a:extrusionClr>
            </a:sp3d>
          </p:spPr>
          <p:txBody>
            <a:bodyPr anchor="ctr">
              <a:flatTx/>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dirty="0">
                  <a:ln>
                    <a:noFill/>
                  </a:ln>
                  <a:solidFill>
                    <a:srgbClr val="FFFFFF"/>
                  </a:solidFill>
                  <a:effectLst/>
                  <a:uLnTx/>
                  <a:uFillTx/>
                  <a:latin typeface="Arial Rounded MT Bold" pitchFamily="34" charset="0"/>
                </a:rPr>
                <a:t>Objectives</a:t>
              </a:r>
            </a:p>
          </p:txBody>
        </p:sp>
        <p:grpSp>
          <p:nvGrpSpPr>
            <p:cNvPr id="61" name="Group 37"/>
            <p:cNvGrpSpPr>
              <a:grpSpLocks/>
            </p:cNvGrpSpPr>
            <p:nvPr/>
          </p:nvGrpSpPr>
          <p:grpSpPr bwMode="auto">
            <a:xfrm>
              <a:off x="885" y="1218"/>
              <a:ext cx="983" cy="1598"/>
              <a:chOff x="885" y="1218"/>
              <a:chExt cx="983" cy="1598"/>
            </a:xfrm>
          </p:grpSpPr>
          <p:sp>
            <p:nvSpPr>
              <p:cNvPr id="62" name="AutoShape 25"/>
              <p:cNvSpPr>
                <a:spLocks noChangeAspect="1" noChangeArrowheads="1"/>
              </p:cNvSpPr>
              <p:nvPr/>
            </p:nvSpPr>
            <p:spPr bwMode="auto">
              <a:xfrm rot="16200000">
                <a:off x="1429" y="1876"/>
                <a:ext cx="91" cy="264"/>
              </a:xfrm>
              <a:prstGeom prst="downArrow">
                <a:avLst>
                  <a:gd name="adj1" fmla="val 50000"/>
                  <a:gd name="adj2" fmla="val 71703"/>
                </a:avLst>
              </a:prstGeom>
              <a:solidFill>
                <a:srgbClr val="3366FF"/>
              </a:solidFill>
              <a:ln w="19050">
                <a:noFill/>
                <a:miter lim="800000"/>
                <a:headEnd/>
                <a:tailEnd/>
              </a:ln>
              <a:effectLst/>
              <a:scene3d>
                <a:camera prst="legacyObliqueTopRight"/>
                <a:lightRig rig="legacyFlat3" dir="b"/>
              </a:scene3d>
              <a:sp3d extrusionH="100000" prstMaterial="legacyMatte">
                <a:bevelT w="13500" h="13500" prst="angle"/>
                <a:bevelB w="13500" h="13500" prst="angle"/>
                <a:extrusionClr>
                  <a:srgbClr val="3366FF"/>
                </a:extrusionClr>
              </a:sp3d>
            </p:spPr>
            <p:txBody>
              <a:bodyPr anchor="ctr">
                <a:spAutoFit/>
                <a:flatTx/>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rgbClr val="000000"/>
                  </a:solidFill>
                  <a:effectLst/>
                  <a:uLnTx/>
                  <a:uFillTx/>
                  <a:latin typeface="Arial" charset="0"/>
                </a:endParaRPr>
              </a:p>
            </p:txBody>
          </p:sp>
          <p:sp>
            <p:nvSpPr>
              <p:cNvPr id="63" name="AutoShape 30"/>
              <p:cNvSpPr>
                <a:spLocks noChangeAspect="1" noChangeArrowheads="1"/>
              </p:cNvSpPr>
              <p:nvPr/>
            </p:nvSpPr>
            <p:spPr bwMode="auto">
              <a:xfrm rot="16200000">
                <a:off x="940" y="1887"/>
                <a:ext cx="1598" cy="259"/>
              </a:xfrm>
              <a:prstGeom prst="roundRect">
                <a:avLst>
                  <a:gd name="adj" fmla="val 16667"/>
                </a:avLst>
              </a:prstGeom>
              <a:gradFill rotWithShape="0">
                <a:gsLst>
                  <a:gs pos="0">
                    <a:srgbClr val="6699FF"/>
                  </a:gs>
                  <a:gs pos="50000">
                    <a:srgbClr val="3333CC"/>
                  </a:gs>
                  <a:gs pos="100000">
                    <a:srgbClr val="6699FF"/>
                  </a:gs>
                </a:gsLst>
                <a:lin ang="0" scaled="1"/>
              </a:gradFill>
              <a:ln w="19050">
                <a:noFill/>
                <a:round/>
                <a:headEnd/>
                <a:tailEnd/>
              </a:ln>
              <a:effectLst/>
              <a:scene3d>
                <a:camera prst="legacyObliqueTopRight"/>
                <a:lightRig rig="legacyFlat3" dir="b"/>
              </a:scene3d>
              <a:sp3d extrusionH="100000" prstMaterial="legacyMatte">
                <a:bevelT w="13500" h="13500" prst="angle"/>
                <a:bevelB w="13500" h="13500" prst="angle"/>
                <a:extrusionClr>
                  <a:srgbClr val="3333CC"/>
                </a:extrusionClr>
              </a:sp3d>
            </p:spPr>
            <p:txBody>
              <a:bodyPr tIns="46800" bIns="46800" anchor="ctr">
                <a:spAutoFit/>
                <a:flatTx/>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dirty="0">
                    <a:ln>
                      <a:noFill/>
                    </a:ln>
                    <a:solidFill>
                      <a:srgbClr val="FFFFFF"/>
                    </a:solidFill>
                    <a:effectLst/>
                    <a:uLnTx/>
                    <a:uFillTx/>
                    <a:latin typeface="Arial Rounded MT Bold" pitchFamily="34" charset="0"/>
                  </a:rPr>
                  <a:t>Analysis</a:t>
                </a:r>
              </a:p>
            </p:txBody>
          </p:sp>
          <p:sp>
            <p:nvSpPr>
              <p:cNvPr id="64" name="AutoShape 31"/>
              <p:cNvSpPr>
                <a:spLocks noChangeAspect="1" noChangeArrowheads="1"/>
              </p:cNvSpPr>
              <p:nvPr/>
            </p:nvSpPr>
            <p:spPr bwMode="auto">
              <a:xfrm rot="16200000">
                <a:off x="499" y="1777"/>
                <a:ext cx="1224" cy="452"/>
              </a:xfrm>
              <a:prstGeom prst="roundRect">
                <a:avLst>
                  <a:gd name="adj" fmla="val 16667"/>
                </a:avLst>
              </a:prstGeom>
              <a:gradFill rotWithShape="0">
                <a:gsLst>
                  <a:gs pos="0">
                    <a:srgbClr val="6699FF"/>
                  </a:gs>
                  <a:gs pos="50000">
                    <a:srgbClr val="3333CC"/>
                  </a:gs>
                  <a:gs pos="100000">
                    <a:srgbClr val="6699FF"/>
                  </a:gs>
                </a:gsLst>
                <a:lin ang="0" scaled="1"/>
              </a:gradFill>
              <a:ln w="19050">
                <a:noFill/>
                <a:round/>
                <a:headEnd/>
                <a:tailEnd/>
              </a:ln>
              <a:effectLst/>
              <a:scene3d>
                <a:camera prst="legacyObliqueTopRight"/>
                <a:lightRig rig="legacyFlat3" dir="b"/>
              </a:scene3d>
              <a:sp3d extrusionH="100000" prstMaterial="legacyMatte">
                <a:bevelT w="13500" h="13500" prst="angle"/>
                <a:bevelB w="13500" h="13500" prst="angle"/>
                <a:extrusionClr>
                  <a:srgbClr val="3333CC"/>
                </a:extrusionClr>
              </a:sp3d>
            </p:spPr>
            <p:txBody>
              <a:bodyPr tIns="46800" bIns="46800" anchor="ctr">
                <a:spAutoFit/>
                <a:flatTx/>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srgbClr val="FFFFFF"/>
                    </a:solidFill>
                    <a:latin typeface="Arial Rounded MT Bold" pitchFamily="34" charset="0"/>
                  </a:rPr>
                  <a:t>A priori knowledge</a:t>
                </a:r>
                <a:endParaRPr kumimoji="0" lang="en-US" sz="1800" b="0" i="0" u="none" strike="noStrike" kern="0" cap="none" spc="0" normalizeH="0" baseline="0" dirty="0">
                  <a:ln>
                    <a:noFill/>
                  </a:ln>
                  <a:solidFill>
                    <a:srgbClr val="FFFFFF"/>
                  </a:solidFill>
                  <a:effectLst/>
                  <a:uLnTx/>
                  <a:uFillTx/>
                  <a:latin typeface="Arial Rounded MT Bold" pitchFamily="34" charset="0"/>
                </a:endParaRPr>
              </a:p>
            </p:txBody>
          </p:sp>
        </p:grpSp>
      </p:grpSp>
      <p:sp>
        <p:nvSpPr>
          <p:cNvPr id="3" name="Marcador de número de diapositiva 2">
            <a:extLst>
              <a:ext uri="{FF2B5EF4-FFF2-40B4-BE49-F238E27FC236}">
                <a16:creationId xmlns:a16="http://schemas.microsoft.com/office/drawing/2014/main" id="{B7B91FEC-FE9C-41E6-85FF-BBD6DDB61A40}"/>
              </a:ext>
            </a:extLst>
          </p:cNvPr>
          <p:cNvSpPr>
            <a:spLocks noGrp="1"/>
          </p:cNvSpPr>
          <p:nvPr>
            <p:ph type="sldNum" sz="quarter" idx="12"/>
          </p:nvPr>
        </p:nvSpPr>
        <p:spPr/>
        <p:txBody>
          <a:bodyPr/>
          <a:lstStyle/>
          <a:p>
            <a:fld id="{D59D55CB-D4DF-4B68-9F39-57B45A15CF19}" type="slidenum">
              <a:rPr lang="es-ES" altLang="en-US" smtClean="0"/>
              <a:pPr/>
              <a:t>28</a:t>
            </a:fld>
            <a:endParaRPr lang="es-ES" altLang="en-US"/>
          </a:p>
        </p:txBody>
      </p:sp>
    </p:spTree>
    <p:extLst>
      <p:ext uri="{BB962C8B-B14F-4D97-AF65-F5344CB8AC3E}">
        <p14:creationId xmlns:p14="http://schemas.microsoft.com/office/powerpoint/2010/main" val="115453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blinds(horizontal)">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blinds(horizontal)">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blinds(horizontal)">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19" presetClass="entr" presetSubtype="10"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p:cTn id="22" dur="5000" fill="hold"/>
                                        <p:tgtEl>
                                          <p:spTgt spid="37"/>
                                        </p:tgtEl>
                                        <p:attrNameLst>
                                          <p:attrName>ppt_w</p:attrName>
                                        </p:attrNameLst>
                                      </p:cBhvr>
                                      <p:tavLst>
                                        <p:tav tm="0" fmla="#ppt_w*sin(2.5*pi*$)">
                                          <p:val>
                                            <p:fltVal val="0"/>
                                          </p:val>
                                        </p:tav>
                                        <p:tav tm="100000">
                                          <p:val>
                                            <p:fltVal val="1"/>
                                          </p:val>
                                        </p:tav>
                                      </p:tavLst>
                                    </p:anim>
                                    <p:anim calcmode="lin" valueType="num">
                                      <p:cBhvr>
                                        <p:cTn id="23" dur="5000" fill="hold"/>
                                        <p:tgtEl>
                                          <p:spTgt spid="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80999" y="3284984"/>
            <a:ext cx="8426939" cy="936625"/>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77838" indent="-477838" eaLnBrk="1" hangingPunct="1">
              <a:tabLst>
                <a:tab pos="474663" algn="l"/>
              </a:tabLst>
            </a:pPr>
            <a:r>
              <a:rPr lang="es-ES_tradnl" altLang="es-CL" dirty="0"/>
              <a:t>VI</a:t>
            </a:r>
            <a:r>
              <a:rPr lang="es-ES_tradnl" altLang="es-CL" dirty="0">
                <a:solidFill>
                  <a:schemeClr val="accent2"/>
                </a:solidFill>
              </a:rPr>
              <a:t>.</a:t>
            </a:r>
            <a:r>
              <a:rPr lang="es-ES_tradnl" altLang="es-CL" dirty="0"/>
              <a:t> </a:t>
            </a:r>
            <a:r>
              <a:rPr lang="en-US" altLang="es-CL" dirty="0"/>
              <a:t>Relevant issues to take into account</a:t>
            </a:r>
          </a:p>
        </p:txBody>
      </p:sp>
    </p:spTree>
    <p:extLst>
      <p:ext uri="{BB962C8B-B14F-4D97-AF65-F5344CB8AC3E}">
        <p14:creationId xmlns:p14="http://schemas.microsoft.com/office/powerpoint/2010/main" val="628495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80999" y="3284984"/>
            <a:ext cx="7379677" cy="936625"/>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77838" indent="-477838" eaLnBrk="1" hangingPunct="1">
              <a:tabLst>
                <a:tab pos="474663" algn="l"/>
              </a:tabLst>
            </a:pPr>
            <a:r>
              <a:rPr lang="en-US" altLang="es-CL" dirty="0"/>
              <a:t>I</a:t>
            </a:r>
            <a:r>
              <a:rPr lang="en-US" altLang="es-CL" dirty="0">
                <a:solidFill>
                  <a:schemeClr val="accent2"/>
                </a:solidFill>
              </a:rPr>
              <a:t>.</a:t>
            </a:r>
            <a:r>
              <a:rPr lang="en-US" altLang="es-CL" dirty="0"/>
              <a:t> What is a mathematical model?</a:t>
            </a:r>
            <a:endParaRPr lang="en-US" altLang="es-CL" dirty="0">
              <a:solidFill>
                <a:schemeClr val="accent2"/>
              </a:solidFill>
            </a:endParaRPr>
          </a:p>
        </p:txBody>
      </p:sp>
    </p:spTree>
    <p:extLst>
      <p:ext uri="{BB962C8B-B14F-4D97-AF65-F5344CB8AC3E}">
        <p14:creationId xmlns:p14="http://schemas.microsoft.com/office/powerpoint/2010/main" val="2968681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All models are wrong…</a:t>
            </a:r>
          </a:p>
        </p:txBody>
      </p:sp>
      <p:sp>
        <p:nvSpPr>
          <p:cNvPr id="3" name="Marcador de contenido 2"/>
          <p:cNvSpPr>
            <a:spLocks noGrp="1"/>
          </p:cNvSpPr>
          <p:nvPr>
            <p:ph idx="1"/>
          </p:nvPr>
        </p:nvSpPr>
        <p:spPr>
          <a:xfrm>
            <a:off x="457200" y="1600200"/>
            <a:ext cx="8229600" cy="4853136"/>
          </a:xfrm>
        </p:spPr>
        <p:txBody>
          <a:bodyPr/>
          <a:lstStyle/>
          <a:p>
            <a:pPr marL="0" indent="0">
              <a:buNone/>
            </a:pPr>
            <a:r>
              <a:rPr lang="en-US" dirty="0"/>
              <a:t>…but some are useful [Box, 1976]</a:t>
            </a:r>
          </a:p>
        </p:txBody>
      </p:sp>
      <p:sp>
        <p:nvSpPr>
          <p:cNvPr id="4" name="Rectangle 4"/>
          <p:cNvSpPr>
            <a:spLocks noGrp="1" noChangeArrowheads="1"/>
          </p:cNvSpPr>
          <p:nvPr>
            <p:ph type="dt" sz="half" idx="10"/>
          </p:nvPr>
        </p:nvSpPr>
        <p:spPr>
          <a:xfrm>
            <a:off x="457200" y="6243638"/>
            <a:ext cx="2133600" cy="457200"/>
          </a:xfr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A52B2341-79B8-4782-8CA0-A70BF7899FBB}" type="datetime1">
              <a:rPr kumimoji="0" lang="en-US" sz="1200" b="0" i="0" u="none" strike="noStrike" kern="1200" cap="none" spc="0" normalizeH="0" baseline="0" noProof="0" smtClean="0">
                <a:ln>
                  <a:noFill/>
                </a:ln>
                <a:solidFill>
                  <a:srgbClr val="000000"/>
                </a:solidFill>
                <a:effectLst/>
                <a:uLnTx/>
                <a:uFillTx/>
                <a:latin typeface="Garamond" panose="02020404030301010803" pitchFamily="18" charset="0"/>
                <a:ea typeface="+mn-ea"/>
                <a:cs typeface="+mn-cs"/>
              </a:rPr>
              <a:t>3/15/2021</a:t>
            </a:fld>
            <a:endParaRPr kumimoji="0" lang="es-ES" altLang="en-US" sz="1200" b="0" i="0" u="none" strike="noStrike" kern="1200" cap="none" spc="0" normalizeH="0" baseline="0" noProof="0" dirty="0">
              <a:ln>
                <a:noFill/>
              </a:ln>
              <a:solidFill>
                <a:srgbClr val="000000"/>
              </a:solidFill>
              <a:effectLst/>
              <a:uLnTx/>
              <a:uFillTx/>
              <a:latin typeface="Garamond" panose="02020404030301010803" pitchFamily="18" charset="0"/>
              <a:ea typeface="+mn-ea"/>
              <a:cs typeface="+mn-cs"/>
            </a:endParaRPr>
          </a:p>
        </p:txBody>
      </p:sp>
      <p:sp>
        <p:nvSpPr>
          <p:cNvPr id="5" name="Rectangle 5"/>
          <p:cNvSpPr>
            <a:spLocks noGrp="1" noChangeArrowheads="1"/>
          </p:cNvSpPr>
          <p:nvPr>
            <p:ph type="ftr" sz="quarter" idx="11"/>
          </p:nvPr>
        </p:nvSpPr>
        <p:spPr>
          <a:xfrm>
            <a:off x="3124200" y="6243638"/>
            <a:ext cx="2895600" cy="457200"/>
          </a:xfr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altLang="en-US" sz="1200" b="0" i="0" u="none" strike="noStrike" kern="1200" cap="none" spc="0" normalizeH="0" baseline="0" noProof="0" dirty="0">
                <a:ln>
                  <a:noFill/>
                </a:ln>
                <a:solidFill>
                  <a:srgbClr val="000000"/>
                </a:solidFill>
                <a:effectLst/>
                <a:uLnTx/>
                <a:uFillTx/>
                <a:latin typeface="Garamond"/>
                <a:ea typeface="+mn-ea"/>
                <a:cs typeface="+mn-cs"/>
              </a:rPr>
              <a:t>© Ricardo Pérez &amp; María Rodríguez</a:t>
            </a:r>
          </a:p>
        </p:txBody>
      </p:sp>
      <p:sp>
        <p:nvSpPr>
          <p:cNvPr id="6" name="Marcador de número de diapositiva 5">
            <a:extLst>
              <a:ext uri="{FF2B5EF4-FFF2-40B4-BE49-F238E27FC236}">
                <a16:creationId xmlns:a16="http://schemas.microsoft.com/office/drawing/2014/main" id="{2556B2B3-B2A7-4B54-B701-626D2EA0EAAE}"/>
              </a:ext>
            </a:extLst>
          </p:cNvPr>
          <p:cNvSpPr>
            <a:spLocks noGrp="1"/>
          </p:cNvSpPr>
          <p:nvPr>
            <p:ph type="sldNum" sz="quarter" idx="12"/>
          </p:nvPr>
        </p:nvSpPr>
        <p:spPr/>
        <p:txBody>
          <a:bodyPr/>
          <a:lstStyle/>
          <a:p>
            <a:fld id="{D59D55CB-D4DF-4B68-9F39-57B45A15CF19}" type="slidenum">
              <a:rPr lang="es-ES" altLang="en-US" smtClean="0"/>
              <a:pPr/>
              <a:t>30</a:t>
            </a:fld>
            <a:endParaRPr lang="es-ES" altLang="en-US"/>
          </a:p>
        </p:txBody>
      </p:sp>
    </p:spTree>
    <p:extLst>
      <p:ext uri="{BB962C8B-B14F-4D97-AF65-F5344CB8AC3E}">
        <p14:creationId xmlns:p14="http://schemas.microsoft.com/office/powerpoint/2010/main" val="4145904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7814"/>
            <a:ext cx="8229600" cy="675664"/>
          </a:xfrm>
        </p:spPr>
        <p:txBody>
          <a:bodyPr/>
          <a:lstStyle/>
          <a:p>
            <a:r>
              <a:rPr lang="en-US" dirty="0"/>
              <a:t>Relevant issues</a:t>
            </a:r>
          </a:p>
        </p:txBody>
      </p:sp>
      <p:sp>
        <p:nvSpPr>
          <p:cNvPr id="3" name="Marcador de contenido 2"/>
          <p:cNvSpPr>
            <a:spLocks noGrp="1"/>
          </p:cNvSpPr>
          <p:nvPr>
            <p:ph idx="1"/>
          </p:nvPr>
        </p:nvSpPr>
        <p:spPr>
          <a:xfrm>
            <a:off x="457200" y="1828800"/>
            <a:ext cx="8229600" cy="4013200"/>
          </a:xfrm>
        </p:spPr>
        <p:txBody>
          <a:bodyPr/>
          <a:lstStyle/>
          <a:p>
            <a:pPr algn="just">
              <a:spcBef>
                <a:spcPts val="1800"/>
              </a:spcBef>
            </a:pPr>
            <a:r>
              <a:rPr lang="en-US" sz="2400" dirty="0"/>
              <a:t>Models are an incomplete description of the reality</a:t>
            </a:r>
          </a:p>
          <a:p>
            <a:pPr algn="just">
              <a:spcBef>
                <a:spcPts val="1800"/>
              </a:spcBef>
            </a:pPr>
            <a:r>
              <a:rPr lang="en-US" sz="2400" dirty="0"/>
              <a:t>Their accuracy and scope define how and where we can use them with confidence</a:t>
            </a:r>
          </a:p>
          <a:p>
            <a:pPr algn="just">
              <a:spcBef>
                <a:spcPts val="1800"/>
              </a:spcBef>
            </a:pPr>
            <a:r>
              <a:rPr lang="en-US" sz="2400" dirty="0"/>
              <a:t>They can help us define new areas of research and development</a:t>
            </a:r>
          </a:p>
          <a:p>
            <a:pPr algn="just">
              <a:spcBef>
                <a:spcPts val="1800"/>
              </a:spcBef>
            </a:pPr>
            <a:r>
              <a:rPr lang="en-US" sz="2400" dirty="0">
                <a:solidFill>
                  <a:srgbClr val="FF0000"/>
                </a:solidFill>
              </a:rPr>
              <a:t>Useful models in engineering </a:t>
            </a:r>
            <a:r>
              <a:rPr lang="en-US" sz="2400" dirty="0"/>
              <a:t>require the </a:t>
            </a:r>
            <a:r>
              <a:rPr lang="en-US" sz="2400" dirty="0">
                <a:solidFill>
                  <a:srgbClr val="FF0000"/>
                </a:solidFill>
              </a:rPr>
              <a:t>estimation</a:t>
            </a:r>
            <a:r>
              <a:rPr lang="en-US" sz="2400" dirty="0"/>
              <a:t> of model parameters using experimental data</a:t>
            </a:r>
          </a:p>
          <a:p>
            <a:pPr algn="just">
              <a:spcBef>
                <a:spcPts val="1800"/>
              </a:spcBef>
            </a:pPr>
            <a:r>
              <a:rPr lang="en-US" sz="2400" dirty="0"/>
              <a:t>Model parameters should be identifiable</a:t>
            </a:r>
          </a:p>
        </p:txBody>
      </p:sp>
      <p:sp>
        <p:nvSpPr>
          <p:cNvPr id="4" name="Rectangle 4"/>
          <p:cNvSpPr>
            <a:spLocks noGrp="1" noChangeArrowheads="1"/>
          </p:cNvSpPr>
          <p:nvPr>
            <p:ph type="dt" sz="half" idx="10"/>
          </p:nvPr>
        </p:nvSpPr>
        <p:spPr>
          <a:xfrm>
            <a:off x="457200" y="6243638"/>
            <a:ext cx="2133600" cy="457200"/>
          </a:xfr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8C826329-6022-4F12-AA37-0F544D7243C6}" type="datetime1">
              <a:rPr kumimoji="0" lang="en-US" sz="1200" b="0" i="0" u="none" strike="noStrike" kern="1200" cap="none" spc="0" normalizeH="0" baseline="0" noProof="0" smtClean="0">
                <a:ln>
                  <a:noFill/>
                </a:ln>
                <a:solidFill>
                  <a:srgbClr val="000000"/>
                </a:solidFill>
                <a:effectLst/>
                <a:uLnTx/>
                <a:uFillTx/>
                <a:latin typeface="Garamond" panose="02020404030301010803" pitchFamily="18" charset="0"/>
                <a:ea typeface="+mn-ea"/>
                <a:cs typeface="+mn-cs"/>
              </a:rPr>
              <a:t>3/15/2021</a:t>
            </a:fld>
            <a:endParaRPr kumimoji="0" lang="es-ES" altLang="en-US" sz="1200" b="0" i="0" u="none" strike="noStrike" kern="1200" cap="none" spc="0" normalizeH="0" baseline="0" noProof="0" dirty="0">
              <a:ln>
                <a:noFill/>
              </a:ln>
              <a:solidFill>
                <a:srgbClr val="000000"/>
              </a:solidFill>
              <a:effectLst/>
              <a:uLnTx/>
              <a:uFillTx/>
              <a:latin typeface="Garamond" panose="02020404030301010803" pitchFamily="18" charset="0"/>
              <a:ea typeface="+mn-ea"/>
              <a:cs typeface="+mn-cs"/>
            </a:endParaRPr>
          </a:p>
        </p:txBody>
      </p:sp>
      <p:sp>
        <p:nvSpPr>
          <p:cNvPr id="5" name="Rectangle 5"/>
          <p:cNvSpPr>
            <a:spLocks noGrp="1" noChangeArrowheads="1"/>
          </p:cNvSpPr>
          <p:nvPr>
            <p:ph type="ftr" sz="quarter" idx="11"/>
          </p:nvPr>
        </p:nvSpPr>
        <p:spPr>
          <a:xfrm>
            <a:off x="3124200" y="6243638"/>
            <a:ext cx="2895600" cy="457200"/>
          </a:xfr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altLang="en-US" sz="1200" b="0" i="0" u="none" strike="noStrike" kern="1200" cap="none" spc="0" normalizeH="0" baseline="0" noProof="0" dirty="0">
                <a:ln>
                  <a:noFill/>
                </a:ln>
                <a:solidFill>
                  <a:srgbClr val="000000"/>
                </a:solidFill>
                <a:effectLst/>
                <a:uLnTx/>
                <a:uFillTx/>
                <a:latin typeface="Garamond"/>
                <a:ea typeface="+mn-ea"/>
                <a:cs typeface="+mn-cs"/>
              </a:rPr>
              <a:t>© Ricardo Pérez &amp; María Rodríguez</a:t>
            </a:r>
          </a:p>
        </p:txBody>
      </p:sp>
      <p:sp>
        <p:nvSpPr>
          <p:cNvPr id="6" name="Marcador de número de diapositiva 5">
            <a:extLst>
              <a:ext uri="{FF2B5EF4-FFF2-40B4-BE49-F238E27FC236}">
                <a16:creationId xmlns:a16="http://schemas.microsoft.com/office/drawing/2014/main" id="{21F09F7B-F5F6-4949-8BAC-4BDE05BF80D4}"/>
              </a:ext>
            </a:extLst>
          </p:cNvPr>
          <p:cNvSpPr>
            <a:spLocks noGrp="1"/>
          </p:cNvSpPr>
          <p:nvPr>
            <p:ph type="sldNum" sz="quarter" idx="12"/>
          </p:nvPr>
        </p:nvSpPr>
        <p:spPr/>
        <p:txBody>
          <a:bodyPr/>
          <a:lstStyle/>
          <a:p>
            <a:fld id="{D59D55CB-D4DF-4B68-9F39-57B45A15CF19}" type="slidenum">
              <a:rPr lang="es-ES" altLang="en-US" smtClean="0"/>
              <a:pPr/>
              <a:t>31</a:t>
            </a:fld>
            <a:endParaRPr lang="es-ES" altLang="en-US"/>
          </a:p>
        </p:txBody>
      </p:sp>
    </p:spTree>
    <p:extLst>
      <p:ext uri="{BB962C8B-B14F-4D97-AF65-F5344CB8AC3E}">
        <p14:creationId xmlns:p14="http://schemas.microsoft.com/office/powerpoint/2010/main" val="1661736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199" y="1280160"/>
            <a:ext cx="8001001" cy="4853136"/>
          </a:xfrm>
        </p:spPr>
        <p:txBody>
          <a:bodyPr/>
          <a:lstStyle/>
          <a:p>
            <a:pPr algn="just">
              <a:spcBef>
                <a:spcPts val="1800"/>
              </a:spcBef>
            </a:pPr>
            <a:r>
              <a:rPr lang="en-US" sz="2400" dirty="0"/>
              <a:t>We should look for models that follow the </a:t>
            </a:r>
            <a:r>
              <a:rPr lang="en-US" sz="2400" dirty="0">
                <a:solidFill>
                  <a:srgbClr val="FF0000"/>
                </a:solidFill>
              </a:rPr>
              <a:t>parsimony principle</a:t>
            </a:r>
            <a:r>
              <a:rPr lang="en-US" sz="2400" dirty="0"/>
              <a:t> (Occam’s razor), i.e., they should describe the problem accurately in the simplest possible way. It also means that the model should contain the </a:t>
            </a:r>
            <a:r>
              <a:rPr lang="en-US" sz="2400" dirty="0">
                <a:solidFill>
                  <a:srgbClr val="FF0000"/>
                </a:solidFill>
              </a:rPr>
              <a:t>minimum number of estimated parameters</a:t>
            </a:r>
          </a:p>
          <a:p>
            <a:pPr algn="just">
              <a:spcBef>
                <a:spcPts val="1800"/>
              </a:spcBef>
            </a:pPr>
            <a:r>
              <a:rPr lang="en-US" sz="2400" dirty="0"/>
              <a:t>Normally, first principles models are more reliable,  easy to interpret and easy to extrapolate than empirical (black box) models</a:t>
            </a:r>
          </a:p>
          <a:p>
            <a:pPr algn="just">
              <a:spcBef>
                <a:spcPts val="1800"/>
              </a:spcBef>
            </a:pPr>
            <a:r>
              <a:rPr lang="en-US" sz="2400" dirty="0"/>
              <a:t>Developing mathematical models is considered an activity that combines science and art</a:t>
            </a:r>
          </a:p>
        </p:txBody>
      </p:sp>
      <p:sp>
        <p:nvSpPr>
          <p:cNvPr id="4" name="Rectangle 4"/>
          <p:cNvSpPr>
            <a:spLocks noGrp="1" noChangeArrowheads="1"/>
          </p:cNvSpPr>
          <p:nvPr>
            <p:ph type="dt" sz="half" idx="10"/>
          </p:nvPr>
        </p:nvSpPr>
        <p:spPr>
          <a:xfrm>
            <a:off x="457200" y="6243638"/>
            <a:ext cx="2133600" cy="457200"/>
          </a:xfr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DE4AA1A7-0BB8-45C6-A3D0-78F1A17C3607}" type="datetime1">
              <a:rPr kumimoji="0" lang="en-US" sz="1200" b="0" i="0" u="none" strike="noStrike" kern="1200" cap="none" spc="0" normalizeH="0" baseline="0" noProof="0" smtClean="0">
                <a:ln>
                  <a:noFill/>
                </a:ln>
                <a:solidFill>
                  <a:srgbClr val="000000"/>
                </a:solidFill>
                <a:effectLst/>
                <a:uLnTx/>
                <a:uFillTx/>
                <a:latin typeface="Garamond" panose="02020404030301010803" pitchFamily="18" charset="0"/>
                <a:ea typeface="+mn-ea"/>
                <a:cs typeface="+mn-cs"/>
              </a:rPr>
              <a:t>3/15/2021</a:t>
            </a:fld>
            <a:endParaRPr kumimoji="0" lang="es-ES" altLang="en-US" sz="1200" b="0" i="0" u="none" strike="noStrike" kern="1200" cap="none" spc="0" normalizeH="0" baseline="0" noProof="0" dirty="0">
              <a:ln>
                <a:noFill/>
              </a:ln>
              <a:solidFill>
                <a:srgbClr val="000000"/>
              </a:solidFill>
              <a:effectLst/>
              <a:uLnTx/>
              <a:uFillTx/>
              <a:latin typeface="Garamond" panose="02020404030301010803" pitchFamily="18" charset="0"/>
              <a:ea typeface="+mn-ea"/>
              <a:cs typeface="+mn-cs"/>
            </a:endParaRPr>
          </a:p>
        </p:txBody>
      </p:sp>
      <p:sp>
        <p:nvSpPr>
          <p:cNvPr id="5" name="Rectangle 5"/>
          <p:cNvSpPr>
            <a:spLocks noGrp="1" noChangeArrowheads="1"/>
          </p:cNvSpPr>
          <p:nvPr>
            <p:ph type="ftr" sz="quarter" idx="11"/>
          </p:nvPr>
        </p:nvSpPr>
        <p:spPr>
          <a:xfrm>
            <a:off x="3124200" y="6243638"/>
            <a:ext cx="2895600" cy="457200"/>
          </a:xfr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altLang="en-US" sz="1200" b="0" i="0" u="none" strike="noStrike" kern="1200" cap="none" spc="0" normalizeH="0" baseline="0" noProof="0" dirty="0">
                <a:ln>
                  <a:noFill/>
                </a:ln>
                <a:solidFill>
                  <a:srgbClr val="000000"/>
                </a:solidFill>
                <a:effectLst/>
                <a:uLnTx/>
                <a:uFillTx/>
                <a:latin typeface="Garamond"/>
                <a:ea typeface="+mn-ea"/>
                <a:cs typeface="+mn-cs"/>
              </a:rPr>
              <a:t>© Ricardo Pérez &amp; María Rodríguez</a:t>
            </a:r>
          </a:p>
        </p:txBody>
      </p:sp>
      <p:sp>
        <p:nvSpPr>
          <p:cNvPr id="8" name="Título 1">
            <a:extLst>
              <a:ext uri="{FF2B5EF4-FFF2-40B4-BE49-F238E27FC236}">
                <a16:creationId xmlns:a16="http://schemas.microsoft.com/office/drawing/2014/main" id="{DED8D804-DF5E-4D1C-83F5-FF30B407A0D4}"/>
              </a:ext>
            </a:extLst>
          </p:cNvPr>
          <p:cNvSpPr>
            <a:spLocks noGrp="1"/>
          </p:cNvSpPr>
          <p:nvPr>
            <p:ph type="title"/>
          </p:nvPr>
        </p:nvSpPr>
        <p:spPr>
          <a:xfrm>
            <a:off x="457200" y="277814"/>
            <a:ext cx="8229600" cy="675664"/>
          </a:xfrm>
        </p:spPr>
        <p:txBody>
          <a:bodyPr/>
          <a:lstStyle/>
          <a:p>
            <a:r>
              <a:rPr lang="en-US" dirty="0"/>
              <a:t>Relevant issues</a:t>
            </a:r>
          </a:p>
        </p:txBody>
      </p:sp>
      <p:sp>
        <p:nvSpPr>
          <p:cNvPr id="2" name="Marcador de número de diapositiva 1">
            <a:extLst>
              <a:ext uri="{FF2B5EF4-FFF2-40B4-BE49-F238E27FC236}">
                <a16:creationId xmlns:a16="http://schemas.microsoft.com/office/drawing/2014/main" id="{4E7B2BD4-41E0-461A-8FF3-783A80684E45}"/>
              </a:ext>
            </a:extLst>
          </p:cNvPr>
          <p:cNvSpPr>
            <a:spLocks noGrp="1"/>
          </p:cNvSpPr>
          <p:nvPr>
            <p:ph type="sldNum" sz="quarter" idx="12"/>
          </p:nvPr>
        </p:nvSpPr>
        <p:spPr/>
        <p:txBody>
          <a:bodyPr/>
          <a:lstStyle/>
          <a:p>
            <a:fld id="{D59D55CB-D4DF-4B68-9F39-57B45A15CF19}" type="slidenum">
              <a:rPr lang="es-ES" altLang="en-US" smtClean="0"/>
              <a:pPr/>
              <a:t>32</a:t>
            </a:fld>
            <a:endParaRPr lang="es-ES" altLang="en-US"/>
          </a:p>
        </p:txBody>
      </p:sp>
    </p:spTree>
    <p:extLst>
      <p:ext uri="{BB962C8B-B14F-4D97-AF65-F5344CB8AC3E}">
        <p14:creationId xmlns:p14="http://schemas.microsoft.com/office/powerpoint/2010/main" val="2962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600199"/>
            <a:ext cx="8229600" cy="1385277"/>
          </a:xfrm>
        </p:spPr>
        <p:txBody>
          <a:bodyPr/>
          <a:lstStyle/>
          <a:p>
            <a:pPr marL="0" indent="0" algn="ctr">
              <a:buNone/>
            </a:pPr>
            <a:r>
              <a:rPr lang="en-US" sz="2800" dirty="0"/>
              <a:t>Which is the difference between a system of differential and algebraic equations (DAE) and a mathematical model?</a:t>
            </a:r>
          </a:p>
          <a:p>
            <a:pPr marL="0" indent="0">
              <a:buNone/>
            </a:pPr>
            <a:endParaRPr lang="es-ES" dirty="0"/>
          </a:p>
        </p:txBody>
      </p:sp>
      <p:sp>
        <p:nvSpPr>
          <p:cNvPr id="4" name="Rectangle 4"/>
          <p:cNvSpPr>
            <a:spLocks noGrp="1" noChangeArrowheads="1"/>
          </p:cNvSpPr>
          <p:nvPr>
            <p:ph type="dt" sz="half" idx="10"/>
          </p:nvPr>
        </p:nvSpPr>
        <p:spPr>
          <a:xfrm>
            <a:off x="457200" y="6243638"/>
            <a:ext cx="2133600" cy="457200"/>
          </a:xfr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4DD25CE2-A0D9-4A1B-94AF-F3FCD7209DF8}" type="datetime1">
              <a:rPr kumimoji="0" lang="en-US" sz="1200" b="0" i="0" u="none" strike="noStrike" kern="1200" cap="none" spc="0" normalizeH="0" baseline="0" noProof="0" smtClean="0">
                <a:ln>
                  <a:noFill/>
                </a:ln>
                <a:solidFill>
                  <a:srgbClr val="000000"/>
                </a:solidFill>
                <a:effectLst/>
                <a:uLnTx/>
                <a:uFillTx/>
                <a:latin typeface="Garamond" panose="02020404030301010803" pitchFamily="18" charset="0"/>
                <a:ea typeface="+mn-ea"/>
                <a:cs typeface="+mn-cs"/>
              </a:rPr>
              <a:t>3/15/2021</a:t>
            </a:fld>
            <a:endParaRPr kumimoji="0" lang="es-ES" altLang="en-US" sz="1200" b="0" i="0" u="none" strike="noStrike" kern="1200" cap="none" spc="0" normalizeH="0" baseline="0" noProof="0" dirty="0">
              <a:ln>
                <a:noFill/>
              </a:ln>
              <a:solidFill>
                <a:srgbClr val="000000"/>
              </a:solidFill>
              <a:effectLst/>
              <a:uLnTx/>
              <a:uFillTx/>
              <a:latin typeface="Garamond" panose="02020404030301010803" pitchFamily="18" charset="0"/>
              <a:ea typeface="+mn-ea"/>
              <a:cs typeface="+mn-cs"/>
            </a:endParaRPr>
          </a:p>
        </p:txBody>
      </p:sp>
      <p:sp>
        <p:nvSpPr>
          <p:cNvPr id="5" name="Rectangle 5"/>
          <p:cNvSpPr>
            <a:spLocks noGrp="1" noChangeArrowheads="1"/>
          </p:cNvSpPr>
          <p:nvPr>
            <p:ph type="ftr" sz="quarter" idx="11"/>
          </p:nvPr>
        </p:nvSpPr>
        <p:spPr>
          <a:xfrm>
            <a:off x="3124200" y="6243638"/>
            <a:ext cx="2895600" cy="457200"/>
          </a:xfr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altLang="en-US" sz="1200" b="0" i="0" u="none" strike="noStrike" kern="1200" cap="none" spc="0" normalizeH="0" baseline="0" noProof="0" dirty="0">
                <a:ln>
                  <a:noFill/>
                </a:ln>
                <a:solidFill>
                  <a:srgbClr val="000000"/>
                </a:solidFill>
                <a:effectLst/>
                <a:uLnTx/>
                <a:uFillTx/>
                <a:latin typeface="Garamond"/>
                <a:ea typeface="+mn-ea"/>
                <a:cs typeface="+mn-cs"/>
              </a:rPr>
              <a:t>© Ricardo Pérez &amp; María Rodríguez</a:t>
            </a:r>
          </a:p>
        </p:txBody>
      </p:sp>
      <p:sp>
        <p:nvSpPr>
          <p:cNvPr id="6" name="Rectángulo 5"/>
          <p:cNvSpPr/>
          <p:nvPr/>
        </p:nvSpPr>
        <p:spPr>
          <a:xfrm>
            <a:off x="3094674" y="3244334"/>
            <a:ext cx="2954655" cy="646331"/>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The purpose</a:t>
            </a:r>
          </a:p>
        </p:txBody>
      </p:sp>
      <p:sp>
        <p:nvSpPr>
          <p:cNvPr id="8" name="Título 1">
            <a:extLst>
              <a:ext uri="{FF2B5EF4-FFF2-40B4-BE49-F238E27FC236}">
                <a16:creationId xmlns:a16="http://schemas.microsoft.com/office/drawing/2014/main" id="{FE792F4B-0673-49B8-A406-0ACD94CCCC32}"/>
              </a:ext>
            </a:extLst>
          </p:cNvPr>
          <p:cNvSpPr>
            <a:spLocks noGrp="1"/>
          </p:cNvSpPr>
          <p:nvPr>
            <p:ph type="title"/>
          </p:nvPr>
        </p:nvSpPr>
        <p:spPr>
          <a:xfrm>
            <a:off x="457200" y="277814"/>
            <a:ext cx="8229600" cy="675664"/>
          </a:xfrm>
        </p:spPr>
        <p:txBody>
          <a:bodyPr/>
          <a:lstStyle/>
          <a:p>
            <a:r>
              <a:rPr lang="en-US" dirty="0"/>
              <a:t>Relevant issues</a:t>
            </a:r>
          </a:p>
        </p:txBody>
      </p:sp>
      <p:sp>
        <p:nvSpPr>
          <p:cNvPr id="2" name="Marcador de número de diapositiva 1">
            <a:extLst>
              <a:ext uri="{FF2B5EF4-FFF2-40B4-BE49-F238E27FC236}">
                <a16:creationId xmlns:a16="http://schemas.microsoft.com/office/drawing/2014/main" id="{26798BFF-5EFE-4E7B-A2BE-E59C7FA838EC}"/>
              </a:ext>
            </a:extLst>
          </p:cNvPr>
          <p:cNvSpPr>
            <a:spLocks noGrp="1"/>
          </p:cNvSpPr>
          <p:nvPr>
            <p:ph type="sldNum" sz="quarter" idx="12"/>
          </p:nvPr>
        </p:nvSpPr>
        <p:spPr/>
        <p:txBody>
          <a:bodyPr/>
          <a:lstStyle/>
          <a:p>
            <a:fld id="{D59D55CB-D4DF-4B68-9F39-57B45A15CF19}" type="slidenum">
              <a:rPr lang="es-ES" altLang="en-US" smtClean="0"/>
              <a:pPr/>
              <a:t>33</a:t>
            </a:fld>
            <a:endParaRPr lang="es-ES" altLang="en-US"/>
          </a:p>
        </p:txBody>
      </p:sp>
    </p:spTree>
    <p:extLst>
      <p:ext uri="{BB962C8B-B14F-4D97-AF65-F5344CB8AC3E}">
        <p14:creationId xmlns:p14="http://schemas.microsoft.com/office/powerpoint/2010/main" val="658310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B5A97C-2CC2-4595-8482-0F4DB762DC86}"/>
              </a:ext>
            </a:extLst>
          </p:cNvPr>
          <p:cNvSpPr>
            <a:spLocks noGrp="1"/>
          </p:cNvSpPr>
          <p:nvPr>
            <p:ph type="title"/>
          </p:nvPr>
        </p:nvSpPr>
        <p:spPr>
          <a:xfrm>
            <a:off x="457200" y="277813"/>
            <a:ext cx="8229600" cy="683479"/>
          </a:xfrm>
        </p:spPr>
        <p:txBody>
          <a:bodyPr/>
          <a:lstStyle/>
          <a:p>
            <a:r>
              <a:rPr lang="en-US" dirty="0"/>
              <a:t>Models of interest for this course</a:t>
            </a:r>
          </a:p>
        </p:txBody>
      </p:sp>
      <p:sp>
        <p:nvSpPr>
          <p:cNvPr id="3" name="Marcador de contenido 2">
            <a:extLst>
              <a:ext uri="{FF2B5EF4-FFF2-40B4-BE49-F238E27FC236}">
                <a16:creationId xmlns:a16="http://schemas.microsoft.com/office/drawing/2014/main" id="{2A60F0E7-DAD5-47AB-92FC-6F5CE279D563}"/>
              </a:ext>
            </a:extLst>
          </p:cNvPr>
          <p:cNvSpPr>
            <a:spLocks noGrp="1"/>
          </p:cNvSpPr>
          <p:nvPr>
            <p:ph idx="1"/>
          </p:nvPr>
        </p:nvSpPr>
        <p:spPr/>
        <p:txBody>
          <a:bodyPr/>
          <a:lstStyle/>
          <a:p>
            <a:pPr algn="just"/>
            <a:r>
              <a:rPr lang="en-US" dirty="0"/>
              <a:t>Dynamic models described by </a:t>
            </a:r>
            <a:r>
              <a:rPr lang="en-US" dirty="0">
                <a:solidFill>
                  <a:srgbClr val="FF0000"/>
                </a:solidFill>
              </a:rPr>
              <a:t>non-linear ODE systems</a:t>
            </a:r>
          </a:p>
          <a:p>
            <a:pPr algn="just"/>
            <a:r>
              <a:rPr lang="en-US" dirty="0"/>
              <a:t>Models that can be calibrated with </a:t>
            </a:r>
            <a:r>
              <a:rPr lang="en-US" dirty="0">
                <a:solidFill>
                  <a:srgbClr val="FF0000"/>
                </a:solidFill>
              </a:rPr>
              <a:t>experimental data</a:t>
            </a:r>
          </a:p>
          <a:p>
            <a:pPr algn="just"/>
            <a:r>
              <a:rPr lang="en-US" dirty="0"/>
              <a:t>Examples will be taken from </a:t>
            </a:r>
            <a:r>
              <a:rPr lang="en-US" dirty="0">
                <a:solidFill>
                  <a:srgbClr val="FF0000"/>
                </a:solidFill>
              </a:rPr>
              <a:t>process engineering</a:t>
            </a:r>
            <a:r>
              <a:rPr lang="en-US" dirty="0"/>
              <a:t>, although the techniques that we will discuss are applicable </a:t>
            </a:r>
            <a:r>
              <a:rPr lang="en-US" dirty="0">
                <a:solidFill>
                  <a:srgbClr val="FF0000"/>
                </a:solidFill>
              </a:rPr>
              <a:t>to any system described by ODEs</a:t>
            </a:r>
          </a:p>
        </p:txBody>
      </p:sp>
      <p:sp>
        <p:nvSpPr>
          <p:cNvPr id="4" name="Marcador de fecha 3">
            <a:extLst>
              <a:ext uri="{FF2B5EF4-FFF2-40B4-BE49-F238E27FC236}">
                <a16:creationId xmlns:a16="http://schemas.microsoft.com/office/drawing/2014/main" id="{BD0A883A-3521-4BC1-AA80-4F3810DB9715}"/>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5CDAA865-AFCF-4AD8-9596-987735EC898F}" type="datetime1">
              <a:rPr kumimoji="0" lang="en-US" sz="1200" b="0" i="0" u="none" strike="noStrike" kern="1200" cap="none" spc="0" normalizeH="0" baseline="0" noProof="0" smtClean="0">
                <a:ln>
                  <a:noFill/>
                </a:ln>
                <a:solidFill>
                  <a:srgbClr val="000000"/>
                </a:solidFill>
                <a:effectLst/>
                <a:uLnTx/>
                <a:uFillTx/>
                <a:latin typeface="Garamond" panose="02020404030301010803" pitchFamily="18" charset="0"/>
                <a:ea typeface="+mn-ea"/>
                <a:cs typeface="+mn-cs"/>
              </a:rPr>
              <a:t>3/15/2021</a:t>
            </a:fld>
            <a:endParaRPr kumimoji="0" lang="es-ES" altLang="en-US" sz="1200" b="0" i="0" u="none" strike="noStrike" kern="1200" cap="none" spc="0" normalizeH="0" baseline="0" noProof="0">
              <a:ln>
                <a:noFill/>
              </a:ln>
              <a:solidFill>
                <a:srgbClr val="000000"/>
              </a:solidFill>
              <a:effectLst/>
              <a:uLnTx/>
              <a:uFillTx/>
              <a:latin typeface="Garamond" panose="02020404030301010803" pitchFamily="18" charset="0"/>
              <a:ea typeface="+mn-ea"/>
              <a:cs typeface="+mn-cs"/>
            </a:endParaRPr>
          </a:p>
        </p:txBody>
      </p:sp>
      <p:sp>
        <p:nvSpPr>
          <p:cNvPr id="5" name="Marcador de pie de página 4">
            <a:extLst>
              <a:ext uri="{FF2B5EF4-FFF2-40B4-BE49-F238E27FC236}">
                <a16:creationId xmlns:a16="http://schemas.microsoft.com/office/drawing/2014/main" id="{828C7783-0DDF-4850-8AC1-BB60C9CD2F1C}"/>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altLang="en-US" sz="1200" b="0" i="0" u="none" strike="noStrike" kern="1200" cap="none" spc="0" normalizeH="0" baseline="0" noProof="0">
                <a:ln>
                  <a:noFill/>
                </a:ln>
                <a:solidFill>
                  <a:srgbClr val="000000"/>
                </a:solidFill>
                <a:effectLst/>
                <a:uLnTx/>
                <a:uFillTx/>
                <a:latin typeface="Garamond"/>
                <a:ea typeface="+mn-ea"/>
                <a:cs typeface="+mn-cs"/>
              </a:rPr>
              <a:t>© Ricardo Pérez &amp; María Rodríguez</a:t>
            </a:r>
            <a:endParaRPr kumimoji="0" lang="es-ES" altLang="en-US" sz="1200" b="0" i="0" u="none" strike="noStrike" kern="1200" cap="none" spc="0" normalizeH="0" baseline="0" noProof="0" dirty="0">
              <a:ln>
                <a:noFill/>
              </a:ln>
              <a:solidFill>
                <a:srgbClr val="000000"/>
              </a:solidFill>
              <a:effectLst/>
              <a:uLnTx/>
              <a:uFillTx/>
              <a:latin typeface="Garamond"/>
              <a:ea typeface="+mn-ea"/>
              <a:cs typeface="+mn-cs"/>
            </a:endParaRPr>
          </a:p>
        </p:txBody>
      </p:sp>
      <p:sp>
        <p:nvSpPr>
          <p:cNvPr id="6" name="Marcador de número de diapositiva 5">
            <a:extLst>
              <a:ext uri="{FF2B5EF4-FFF2-40B4-BE49-F238E27FC236}">
                <a16:creationId xmlns:a16="http://schemas.microsoft.com/office/drawing/2014/main" id="{58081EBD-D466-469B-9C0E-44ED7AF7F110}"/>
              </a:ext>
            </a:extLst>
          </p:cNvPr>
          <p:cNvSpPr>
            <a:spLocks noGrp="1"/>
          </p:cNvSpPr>
          <p:nvPr>
            <p:ph type="sldNum" sz="quarter" idx="12"/>
          </p:nvPr>
        </p:nvSpPr>
        <p:spPr/>
        <p:txBody>
          <a:bodyPr/>
          <a:lstStyle/>
          <a:p>
            <a:fld id="{D59D55CB-D4DF-4B68-9F39-57B45A15CF19}" type="slidenum">
              <a:rPr lang="es-ES" altLang="en-US" smtClean="0"/>
              <a:pPr/>
              <a:t>34</a:t>
            </a:fld>
            <a:endParaRPr lang="es-ES" altLang="en-US"/>
          </a:p>
        </p:txBody>
      </p:sp>
    </p:spTree>
    <p:extLst>
      <p:ext uri="{BB962C8B-B14F-4D97-AF65-F5344CB8AC3E}">
        <p14:creationId xmlns:p14="http://schemas.microsoft.com/office/powerpoint/2010/main" val="11406480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80999" y="3284984"/>
            <a:ext cx="8645769" cy="1310462"/>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77838" indent="-477838" eaLnBrk="1" hangingPunct="1">
              <a:tabLst>
                <a:tab pos="474663" algn="l"/>
              </a:tabLst>
            </a:pPr>
            <a:r>
              <a:rPr lang="en-US" altLang="es-CL" dirty="0"/>
              <a:t>VII</a:t>
            </a:r>
            <a:r>
              <a:rPr lang="en-US" altLang="es-CL" dirty="0">
                <a:solidFill>
                  <a:schemeClr val="accent2"/>
                </a:solidFill>
              </a:rPr>
              <a:t>.</a:t>
            </a:r>
            <a:r>
              <a:rPr lang="en-US" altLang="es-CL" dirty="0"/>
              <a:t> Example of process engineering models</a:t>
            </a:r>
            <a:endParaRPr lang="en-US" altLang="es-CL" dirty="0">
              <a:solidFill>
                <a:schemeClr val="accent2"/>
              </a:solidFill>
            </a:endParaRPr>
          </a:p>
        </p:txBody>
      </p:sp>
    </p:spTree>
    <p:extLst>
      <p:ext uri="{BB962C8B-B14F-4D97-AF65-F5344CB8AC3E}">
        <p14:creationId xmlns:p14="http://schemas.microsoft.com/office/powerpoint/2010/main" val="9952631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457199" y="277813"/>
            <a:ext cx="8229601" cy="636587"/>
          </a:xfrm>
        </p:spPr>
        <p:txBody>
          <a:bodyPr/>
          <a:lstStyle/>
          <a:p>
            <a:r>
              <a:rPr lang="en-US" dirty="0"/>
              <a:t>Solid Substrate Fermentation Model</a:t>
            </a:r>
          </a:p>
        </p:txBody>
      </p:sp>
      <p:sp>
        <p:nvSpPr>
          <p:cNvPr id="4" name="Marcador de contenido 3"/>
          <p:cNvSpPr>
            <a:spLocks noGrp="1"/>
          </p:cNvSpPr>
          <p:nvPr>
            <p:ph idx="1"/>
          </p:nvPr>
        </p:nvSpPr>
        <p:spPr>
          <a:xfrm>
            <a:off x="476200" y="3625208"/>
            <a:ext cx="8210600" cy="2392637"/>
          </a:xfrm>
        </p:spPr>
        <p:txBody>
          <a:bodyPr/>
          <a:lstStyle/>
          <a:p>
            <a:pPr marL="0" indent="0" algn="just">
              <a:spcBef>
                <a:spcPts val="1200"/>
              </a:spcBef>
              <a:buNone/>
            </a:pPr>
            <a:r>
              <a:rPr lang="en-US" sz="2400" b="1" dirty="0"/>
              <a:t>Characteristics of the model:</a:t>
            </a:r>
          </a:p>
          <a:p>
            <a:pPr marL="342900" lvl="1" indent="-342900" algn="just" eaLnBrk="1" hangingPunct="1">
              <a:spcBef>
                <a:spcPts val="1200"/>
              </a:spcBef>
              <a:buClr>
                <a:schemeClr val="accent1"/>
              </a:buClr>
              <a:buSzPct val="65000"/>
              <a:buFont typeface="Wingdings" panose="05000000000000000000" pitchFamily="2" charset="2"/>
              <a:buChar char="n"/>
            </a:pPr>
            <a:r>
              <a:rPr lang="en-US" sz="2000" dirty="0">
                <a:ea typeface="+mn-ea"/>
                <a:cs typeface="+mn-cs"/>
              </a:rPr>
              <a:t>behavior of a filamentous fungus that produces a growth hormone for agronomic applications; </a:t>
            </a:r>
            <a:r>
              <a:rPr lang="en-US" sz="2000" dirty="0">
                <a:solidFill>
                  <a:srgbClr val="FF0000"/>
                </a:solidFill>
                <a:ea typeface="+mn-ea"/>
                <a:cs typeface="+mn-cs"/>
              </a:rPr>
              <a:t>reduced</a:t>
            </a:r>
            <a:r>
              <a:rPr lang="en-US" sz="2000" dirty="0">
                <a:ea typeface="+mn-ea"/>
                <a:cs typeface="+mn-cs"/>
              </a:rPr>
              <a:t> to 8 ODEs (ordinary differential equations)</a:t>
            </a:r>
          </a:p>
          <a:p>
            <a:pPr marL="342900" lvl="1" indent="-342900" algn="just" eaLnBrk="1" hangingPunct="1">
              <a:spcBef>
                <a:spcPts val="1200"/>
              </a:spcBef>
              <a:buClr>
                <a:schemeClr val="accent1"/>
              </a:buClr>
              <a:buSzPct val="65000"/>
              <a:buFont typeface="Wingdings" panose="05000000000000000000" pitchFamily="2" charset="2"/>
              <a:buChar char="n"/>
            </a:pPr>
            <a:r>
              <a:rPr lang="en-US" sz="2000" dirty="0">
                <a:ea typeface="+mn-ea"/>
                <a:cs typeface="+mn-cs"/>
              </a:rPr>
              <a:t>it </a:t>
            </a:r>
            <a:r>
              <a:rPr lang="en-US" sz="2000" dirty="0">
                <a:solidFill>
                  <a:srgbClr val="FF0000"/>
                </a:solidFill>
                <a:ea typeface="+mn-ea"/>
                <a:cs typeface="+mn-cs"/>
              </a:rPr>
              <a:t>predicts</a:t>
            </a:r>
            <a:r>
              <a:rPr lang="en-US" sz="2000" dirty="0">
                <a:ea typeface="+mn-ea"/>
                <a:cs typeface="+mn-cs"/>
              </a:rPr>
              <a:t> the evolution of the process in glass columns </a:t>
            </a:r>
            <a:r>
              <a:rPr lang="en-US" sz="2000" dirty="0">
                <a:solidFill>
                  <a:srgbClr val="FF0000"/>
                </a:solidFill>
                <a:ea typeface="+mn-ea"/>
                <a:cs typeface="+mn-cs"/>
              </a:rPr>
              <a:t>under certain conditions</a:t>
            </a:r>
          </a:p>
        </p:txBody>
      </p:sp>
      <p:pic>
        <p:nvPicPr>
          <p:cNvPr id="5" name="Imagen 4"/>
          <p:cNvPicPr>
            <a:picLocks noChangeAspect="1"/>
          </p:cNvPicPr>
          <p:nvPr/>
        </p:nvPicPr>
        <p:blipFill rotWithShape="1">
          <a:blip r:embed="rId2"/>
          <a:srcRect t="2976" b="-3472"/>
          <a:stretch/>
        </p:blipFill>
        <p:spPr>
          <a:xfrm>
            <a:off x="1680453" y="1072551"/>
            <a:ext cx="5783094" cy="2295618"/>
          </a:xfrm>
          <a:prstGeom prst="rect">
            <a:avLst/>
          </a:prstGeom>
          <a:ln>
            <a:solidFill>
              <a:schemeClr val="accent1"/>
            </a:solidFill>
          </a:ln>
        </p:spPr>
      </p:pic>
      <p:sp>
        <p:nvSpPr>
          <p:cNvPr id="6" name="Rectangle 4"/>
          <p:cNvSpPr>
            <a:spLocks noGrp="1" noChangeArrowheads="1"/>
          </p:cNvSpPr>
          <p:nvPr>
            <p:ph type="dt" sz="half" idx="10"/>
          </p:nvPr>
        </p:nvSpPr>
        <p:spPr>
          <a:xfrm>
            <a:off x="457200" y="6243638"/>
            <a:ext cx="2133600" cy="457200"/>
          </a:xfr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2F3D1B78-30DA-4E2B-B5A8-22736587145D}" type="datetime1">
              <a:rPr kumimoji="0" lang="en-US" sz="1200" b="0" i="0" u="none" strike="noStrike" kern="1200" cap="none" spc="0" normalizeH="0" baseline="0" noProof="0" smtClean="0">
                <a:ln>
                  <a:noFill/>
                </a:ln>
                <a:solidFill>
                  <a:srgbClr val="000000"/>
                </a:solidFill>
                <a:effectLst/>
                <a:uLnTx/>
                <a:uFillTx/>
                <a:latin typeface="Garamond" panose="02020404030301010803" pitchFamily="18" charset="0"/>
                <a:ea typeface="+mn-ea"/>
                <a:cs typeface="+mn-cs"/>
              </a:rPr>
              <a:t>3/15/2021</a:t>
            </a:fld>
            <a:endParaRPr kumimoji="0" lang="es-ES" altLang="en-US" sz="1200" b="0" i="0" u="none" strike="noStrike" kern="1200" cap="none" spc="0" normalizeH="0" baseline="0" noProof="0" dirty="0">
              <a:ln>
                <a:noFill/>
              </a:ln>
              <a:solidFill>
                <a:srgbClr val="000000"/>
              </a:solidFill>
              <a:effectLst/>
              <a:uLnTx/>
              <a:uFillTx/>
              <a:latin typeface="Garamond" panose="02020404030301010803" pitchFamily="18" charset="0"/>
              <a:ea typeface="+mn-ea"/>
              <a:cs typeface="+mn-cs"/>
            </a:endParaRPr>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altLang="en-US" sz="1200" b="0" i="0" u="none" strike="noStrike" kern="1200" cap="none" spc="0" normalizeH="0" baseline="0" noProof="0" dirty="0">
                <a:ln>
                  <a:noFill/>
                </a:ln>
                <a:solidFill>
                  <a:srgbClr val="000000"/>
                </a:solidFill>
                <a:effectLst/>
                <a:uLnTx/>
                <a:uFillTx/>
                <a:latin typeface="Garamond"/>
                <a:ea typeface="+mn-ea"/>
                <a:cs typeface="+mn-cs"/>
              </a:rPr>
              <a:t>© Ricardo Pérez &amp; María Rodríguez</a:t>
            </a:r>
          </a:p>
        </p:txBody>
      </p:sp>
      <p:sp>
        <p:nvSpPr>
          <p:cNvPr id="2" name="Marcador de número de diapositiva 1">
            <a:extLst>
              <a:ext uri="{FF2B5EF4-FFF2-40B4-BE49-F238E27FC236}">
                <a16:creationId xmlns:a16="http://schemas.microsoft.com/office/drawing/2014/main" id="{C0A347D3-BBD9-4EC3-9024-EE328363F6DB}"/>
              </a:ext>
            </a:extLst>
          </p:cNvPr>
          <p:cNvSpPr>
            <a:spLocks noGrp="1"/>
          </p:cNvSpPr>
          <p:nvPr>
            <p:ph type="sldNum" sz="quarter" idx="12"/>
          </p:nvPr>
        </p:nvSpPr>
        <p:spPr/>
        <p:txBody>
          <a:bodyPr/>
          <a:lstStyle/>
          <a:p>
            <a:fld id="{D59D55CB-D4DF-4B68-9F39-57B45A15CF19}" type="slidenum">
              <a:rPr lang="es-ES" altLang="en-US" smtClean="0"/>
              <a:pPr/>
              <a:t>36</a:t>
            </a:fld>
            <a:endParaRPr lang="es-ES" altLang="en-US"/>
          </a:p>
        </p:txBody>
      </p:sp>
    </p:spTree>
    <p:extLst>
      <p:ext uri="{BB962C8B-B14F-4D97-AF65-F5344CB8AC3E}">
        <p14:creationId xmlns:p14="http://schemas.microsoft.com/office/powerpoint/2010/main" val="1994735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7813"/>
            <a:ext cx="8229600" cy="683479"/>
          </a:xfrm>
        </p:spPr>
        <p:txBody>
          <a:bodyPr/>
          <a:lstStyle/>
          <a:p>
            <a:r>
              <a:rPr lang="en-US" dirty="0"/>
              <a:t>Monitoring and data acquisition</a:t>
            </a:r>
          </a:p>
        </p:txBody>
      </p:sp>
      <p:sp>
        <p:nvSpPr>
          <p:cNvPr id="3" name="Marcador de contenido 2"/>
          <p:cNvSpPr>
            <a:spLocks noGrp="1"/>
          </p:cNvSpPr>
          <p:nvPr>
            <p:ph idx="1"/>
          </p:nvPr>
        </p:nvSpPr>
        <p:spPr>
          <a:xfrm>
            <a:off x="1312984" y="5094558"/>
            <a:ext cx="6189785" cy="752411"/>
          </a:xfrm>
        </p:spPr>
        <p:txBody>
          <a:bodyPr/>
          <a:lstStyle/>
          <a:p>
            <a:pPr marL="0" indent="0" algn="just">
              <a:buNone/>
            </a:pPr>
            <a:r>
              <a:rPr lang="en-US" sz="1400" dirty="0"/>
              <a:t>Monitoring and on-line data acquisition system: (1) temperature regulation system; (2) glass columns; (3) inlet air pressure regulator; (4) desiccation column; (5) gas analyzer; (6) PC.</a:t>
            </a:r>
          </a:p>
        </p:txBody>
      </p:sp>
      <p:pic>
        <p:nvPicPr>
          <p:cNvPr id="4" name="Imagen 3"/>
          <p:cNvPicPr>
            <a:picLocks noChangeAspect="1"/>
          </p:cNvPicPr>
          <p:nvPr/>
        </p:nvPicPr>
        <p:blipFill rotWithShape="1">
          <a:blip r:embed="rId2"/>
          <a:srcRect b="22303"/>
          <a:stretch/>
        </p:blipFill>
        <p:spPr>
          <a:xfrm>
            <a:off x="979366" y="1429142"/>
            <a:ext cx="7034008" cy="3635226"/>
          </a:xfrm>
          <a:prstGeom prst="rect">
            <a:avLst/>
          </a:prstGeom>
        </p:spPr>
      </p:pic>
      <p:sp>
        <p:nvSpPr>
          <p:cNvPr id="5" name="Rectangle 4"/>
          <p:cNvSpPr>
            <a:spLocks noGrp="1" noChangeArrowheads="1"/>
          </p:cNvSpPr>
          <p:nvPr>
            <p:ph type="dt" sz="half" idx="10"/>
          </p:nvPr>
        </p:nvSpPr>
        <p:spPr>
          <a:xfrm>
            <a:off x="457200" y="6243638"/>
            <a:ext cx="2133600" cy="457200"/>
          </a:xfr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8A332E2F-162C-45A8-B19D-1362EFCB77E2}" type="datetime1">
              <a:rPr kumimoji="0" lang="en-US" sz="1200" b="0" i="0" u="none" strike="noStrike" kern="1200" cap="none" spc="0" normalizeH="0" baseline="0" noProof="0" smtClean="0">
                <a:ln>
                  <a:noFill/>
                </a:ln>
                <a:solidFill>
                  <a:srgbClr val="000000"/>
                </a:solidFill>
                <a:effectLst/>
                <a:uLnTx/>
                <a:uFillTx/>
                <a:latin typeface="Garamond" panose="02020404030301010803" pitchFamily="18" charset="0"/>
                <a:ea typeface="+mn-ea"/>
                <a:cs typeface="+mn-cs"/>
              </a:rPr>
              <a:t>3/15/2021</a:t>
            </a:fld>
            <a:endParaRPr kumimoji="0" lang="es-ES" altLang="en-US" sz="1200" b="0" i="0" u="none" strike="noStrike" kern="1200" cap="none" spc="0" normalizeH="0" baseline="0" noProof="0" dirty="0">
              <a:ln>
                <a:noFill/>
              </a:ln>
              <a:solidFill>
                <a:srgbClr val="000000"/>
              </a:solidFill>
              <a:effectLst/>
              <a:uLnTx/>
              <a:uFillTx/>
              <a:latin typeface="Garamond" panose="02020404030301010803" pitchFamily="18" charset="0"/>
              <a:ea typeface="+mn-ea"/>
              <a:cs typeface="+mn-cs"/>
            </a:endParaRPr>
          </a:p>
        </p:txBody>
      </p:sp>
      <p:sp>
        <p:nvSpPr>
          <p:cNvPr id="6" name="Rectangle 5"/>
          <p:cNvSpPr>
            <a:spLocks noGrp="1" noChangeArrowheads="1"/>
          </p:cNvSpPr>
          <p:nvPr>
            <p:ph type="ftr" sz="quarter" idx="11"/>
          </p:nvPr>
        </p:nvSpPr>
        <p:spPr>
          <a:xfrm>
            <a:off x="3124200" y="6243638"/>
            <a:ext cx="2895600" cy="457200"/>
          </a:xfr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altLang="en-US" sz="1200" b="0" i="0" u="none" strike="noStrike" kern="1200" cap="none" spc="0" normalizeH="0" baseline="0" noProof="0" dirty="0">
                <a:ln>
                  <a:noFill/>
                </a:ln>
                <a:solidFill>
                  <a:srgbClr val="000000"/>
                </a:solidFill>
                <a:effectLst/>
                <a:uLnTx/>
                <a:uFillTx/>
                <a:latin typeface="Garamond"/>
                <a:ea typeface="+mn-ea"/>
                <a:cs typeface="+mn-cs"/>
              </a:rPr>
              <a:t>© Ricardo Pérez &amp; María Rodríguez</a:t>
            </a:r>
          </a:p>
        </p:txBody>
      </p:sp>
      <p:sp>
        <p:nvSpPr>
          <p:cNvPr id="7" name="Marcador de número de diapositiva 6">
            <a:extLst>
              <a:ext uri="{FF2B5EF4-FFF2-40B4-BE49-F238E27FC236}">
                <a16:creationId xmlns:a16="http://schemas.microsoft.com/office/drawing/2014/main" id="{D1F58D20-5583-4868-A8ED-3A14105988AA}"/>
              </a:ext>
            </a:extLst>
          </p:cNvPr>
          <p:cNvSpPr>
            <a:spLocks noGrp="1"/>
          </p:cNvSpPr>
          <p:nvPr>
            <p:ph type="sldNum" sz="quarter" idx="12"/>
          </p:nvPr>
        </p:nvSpPr>
        <p:spPr/>
        <p:txBody>
          <a:bodyPr/>
          <a:lstStyle/>
          <a:p>
            <a:fld id="{D59D55CB-D4DF-4B68-9F39-57B45A15CF19}" type="slidenum">
              <a:rPr lang="es-ES" altLang="en-US" smtClean="0"/>
              <a:pPr/>
              <a:t>37</a:t>
            </a:fld>
            <a:endParaRPr lang="es-ES" altLang="en-US"/>
          </a:p>
        </p:txBody>
      </p:sp>
    </p:spTree>
    <p:extLst>
      <p:ext uri="{BB962C8B-B14F-4D97-AF65-F5344CB8AC3E}">
        <p14:creationId xmlns:p14="http://schemas.microsoft.com/office/powerpoint/2010/main" val="12868123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881119" y="948401"/>
            <a:ext cx="4855743" cy="5076877"/>
          </a:xfrm>
          <a:prstGeom prst="rect">
            <a:avLst/>
          </a:prstGeom>
        </p:spPr>
      </p:pic>
      <p:sp>
        <p:nvSpPr>
          <p:cNvPr id="7" name="Título 6"/>
          <p:cNvSpPr>
            <a:spLocks noGrp="1"/>
          </p:cNvSpPr>
          <p:nvPr>
            <p:ph type="title"/>
          </p:nvPr>
        </p:nvSpPr>
        <p:spPr>
          <a:xfrm>
            <a:off x="457200" y="277814"/>
            <a:ext cx="8229600" cy="670588"/>
          </a:xfrm>
        </p:spPr>
        <p:txBody>
          <a:bodyPr/>
          <a:lstStyle/>
          <a:p>
            <a:r>
              <a:rPr lang="en-US" dirty="0"/>
              <a:t>Experimental data</a:t>
            </a:r>
          </a:p>
        </p:txBody>
      </p:sp>
      <p:sp>
        <p:nvSpPr>
          <p:cNvPr id="4" name="Rectangle 4"/>
          <p:cNvSpPr>
            <a:spLocks noGrp="1" noChangeArrowheads="1"/>
          </p:cNvSpPr>
          <p:nvPr>
            <p:ph type="dt" sz="half" idx="10"/>
          </p:nvPr>
        </p:nvSpPr>
        <p:spPr>
          <a:xfrm>
            <a:off x="457200" y="6243638"/>
            <a:ext cx="2133600" cy="457200"/>
          </a:xfr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9511CC98-291F-4AC9-A98D-3B084F93257F}" type="datetime1">
              <a:rPr kumimoji="0" lang="en-US" sz="1200" b="0" i="0" u="none" strike="noStrike" kern="1200" cap="none" spc="0" normalizeH="0" baseline="0" noProof="0" smtClean="0">
                <a:ln>
                  <a:noFill/>
                </a:ln>
                <a:solidFill>
                  <a:srgbClr val="000000"/>
                </a:solidFill>
                <a:effectLst/>
                <a:uLnTx/>
                <a:uFillTx/>
                <a:latin typeface="Garamond" panose="02020404030301010803" pitchFamily="18" charset="0"/>
                <a:ea typeface="+mn-ea"/>
                <a:cs typeface="+mn-cs"/>
              </a:rPr>
              <a:t>3/15/2021</a:t>
            </a:fld>
            <a:endParaRPr kumimoji="0" lang="es-ES" altLang="en-US" sz="1200" b="0" i="0" u="none" strike="noStrike" kern="1200" cap="none" spc="0" normalizeH="0" baseline="0" noProof="0" dirty="0">
              <a:ln>
                <a:noFill/>
              </a:ln>
              <a:solidFill>
                <a:srgbClr val="000000"/>
              </a:solidFill>
              <a:effectLst/>
              <a:uLnTx/>
              <a:uFillTx/>
              <a:latin typeface="Garamond" panose="02020404030301010803" pitchFamily="18" charset="0"/>
              <a:ea typeface="+mn-ea"/>
              <a:cs typeface="+mn-cs"/>
            </a:endParaRPr>
          </a:p>
        </p:txBody>
      </p:sp>
      <p:sp>
        <p:nvSpPr>
          <p:cNvPr id="6" name="Rectangle 5"/>
          <p:cNvSpPr>
            <a:spLocks noGrp="1" noChangeArrowheads="1"/>
          </p:cNvSpPr>
          <p:nvPr>
            <p:ph type="ftr" sz="quarter" idx="11"/>
          </p:nvPr>
        </p:nvSpPr>
        <p:spPr>
          <a:xfrm>
            <a:off x="3124200" y="6243638"/>
            <a:ext cx="2895600" cy="457200"/>
          </a:xfr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altLang="en-US" sz="1200" b="0" i="0" u="none" strike="noStrike" kern="1200" cap="none" spc="0" normalizeH="0" baseline="0" noProof="0" dirty="0">
                <a:ln>
                  <a:noFill/>
                </a:ln>
                <a:solidFill>
                  <a:srgbClr val="000000"/>
                </a:solidFill>
                <a:effectLst/>
                <a:uLnTx/>
                <a:uFillTx/>
                <a:latin typeface="Garamond"/>
                <a:ea typeface="+mn-ea"/>
                <a:cs typeface="+mn-cs"/>
              </a:rPr>
              <a:t>© Ricardo Pérez &amp; María Rodríguez</a:t>
            </a:r>
          </a:p>
        </p:txBody>
      </p:sp>
      <p:sp>
        <p:nvSpPr>
          <p:cNvPr id="2" name="Marcador de número de diapositiva 1">
            <a:extLst>
              <a:ext uri="{FF2B5EF4-FFF2-40B4-BE49-F238E27FC236}">
                <a16:creationId xmlns:a16="http://schemas.microsoft.com/office/drawing/2014/main" id="{29C7E60F-8B5E-4234-A39E-7CEF2BE98864}"/>
              </a:ext>
            </a:extLst>
          </p:cNvPr>
          <p:cNvSpPr>
            <a:spLocks noGrp="1"/>
          </p:cNvSpPr>
          <p:nvPr>
            <p:ph type="sldNum" sz="quarter" idx="12"/>
          </p:nvPr>
        </p:nvSpPr>
        <p:spPr/>
        <p:txBody>
          <a:bodyPr/>
          <a:lstStyle/>
          <a:p>
            <a:fld id="{D59D55CB-D4DF-4B68-9F39-57B45A15CF19}" type="slidenum">
              <a:rPr lang="es-ES" altLang="en-US" smtClean="0"/>
              <a:pPr/>
              <a:t>38</a:t>
            </a:fld>
            <a:endParaRPr lang="es-ES" altLang="en-US"/>
          </a:p>
        </p:txBody>
      </p:sp>
    </p:spTree>
    <p:extLst>
      <p:ext uri="{BB962C8B-B14F-4D97-AF65-F5344CB8AC3E}">
        <p14:creationId xmlns:p14="http://schemas.microsoft.com/office/powerpoint/2010/main" val="35942701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7813"/>
            <a:ext cx="8229600" cy="683479"/>
          </a:xfrm>
        </p:spPr>
        <p:txBody>
          <a:bodyPr/>
          <a:lstStyle/>
          <a:p>
            <a:r>
              <a:rPr lang="en-US" dirty="0"/>
              <a:t>Model equations</a:t>
            </a:r>
          </a:p>
        </p:txBody>
      </p:sp>
      <p:pic>
        <p:nvPicPr>
          <p:cNvPr id="4" name="Imagen 3"/>
          <p:cNvPicPr>
            <a:picLocks noChangeAspect="1"/>
          </p:cNvPicPr>
          <p:nvPr/>
        </p:nvPicPr>
        <p:blipFill rotWithShape="1">
          <a:blip r:embed="rId2"/>
          <a:srcRect b="48490"/>
          <a:stretch/>
        </p:blipFill>
        <p:spPr>
          <a:xfrm>
            <a:off x="225834" y="1560647"/>
            <a:ext cx="4371317" cy="3335203"/>
          </a:xfrm>
          <a:prstGeom prst="rect">
            <a:avLst/>
          </a:prstGeom>
        </p:spPr>
      </p:pic>
      <p:sp>
        <p:nvSpPr>
          <p:cNvPr id="5" name="Rectangle 4"/>
          <p:cNvSpPr>
            <a:spLocks noGrp="1" noChangeArrowheads="1"/>
          </p:cNvSpPr>
          <p:nvPr>
            <p:ph type="dt" sz="half" idx="10"/>
          </p:nvPr>
        </p:nvSpPr>
        <p:spPr>
          <a:xfrm>
            <a:off x="457200" y="6243638"/>
            <a:ext cx="2133600" cy="457200"/>
          </a:xfr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276A9E0F-1F4E-4CCC-85E6-039E7E729C18}" type="datetime1">
              <a:rPr kumimoji="0" lang="en-US" sz="1200" b="0" i="0" u="none" strike="noStrike" kern="1200" cap="none" spc="0" normalizeH="0" baseline="0" noProof="0" smtClean="0">
                <a:ln>
                  <a:noFill/>
                </a:ln>
                <a:solidFill>
                  <a:srgbClr val="000000"/>
                </a:solidFill>
                <a:effectLst/>
                <a:uLnTx/>
                <a:uFillTx/>
                <a:latin typeface="Garamond" panose="02020404030301010803" pitchFamily="18" charset="0"/>
                <a:ea typeface="+mn-ea"/>
                <a:cs typeface="+mn-cs"/>
              </a:rPr>
              <a:t>3/15/2021</a:t>
            </a:fld>
            <a:endParaRPr kumimoji="0" lang="es-ES" altLang="en-US" sz="1200" b="0" i="0" u="none" strike="noStrike" kern="1200" cap="none" spc="0" normalizeH="0" baseline="0" noProof="0" dirty="0">
              <a:ln>
                <a:noFill/>
              </a:ln>
              <a:solidFill>
                <a:srgbClr val="000000"/>
              </a:solidFill>
              <a:effectLst/>
              <a:uLnTx/>
              <a:uFillTx/>
              <a:latin typeface="Garamond" panose="02020404030301010803" pitchFamily="18" charset="0"/>
              <a:ea typeface="+mn-ea"/>
              <a:cs typeface="+mn-cs"/>
            </a:endParaRPr>
          </a:p>
        </p:txBody>
      </p:sp>
      <p:sp>
        <p:nvSpPr>
          <p:cNvPr id="6" name="Rectangle 5"/>
          <p:cNvSpPr>
            <a:spLocks noGrp="1" noChangeArrowheads="1"/>
          </p:cNvSpPr>
          <p:nvPr>
            <p:ph type="ftr" sz="quarter" idx="11"/>
          </p:nvPr>
        </p:nvSpPr>
        <p:spPr>
          <a:xfrm>
            <a:off x="3124200" y="6243638"/>
            <a:ext cx="2895600" cy="457200"/>
          </a:xfr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altLang="en-US" sz="1200" b="0" i="0" u="none" strike="noStrike" kern="1200" cap="none" spc="0" normalizeH="0" baseline="0" noProof="0" dirty="0">
                <a:ln>
                  <a:noFill/>
                </a:ln>
                <a:solidFill>
                  <a:srgbClr val="000000"/>
                </a:solidFill>
                <a:effectLst/>
                <a:uLnTx/>
                <a:uFillTx/>
                <a:latin typeface="Garamond"/>
                <a:ea typeface="+mn-ea"/>
                <a:cs typeface="+mn-cs"/>
              </a:rPr>
              <a:t>© Ricardo Pérez &amp; María Rodríguez</a:t>
            </a:r>
          </a:p>
        </p:txBody>
      </p:sp>
      <p:pic>
        <p:nvPicPr>
          <p:cNvPr id="7" name="Imagen 6"/>
          <p:cNvPicPr>
            <a:picLocks noChangeAspect="1"/>
          </p:cNvPicPr>
          <p:nvPr/>
        </p:nvPicPr>
        <p:blipFill rotWithShape="1">
          <a:blip r:embed="rId2"/>
          <a:srcRect t="50649"/>
          <a:stretch/>
        </p:blipFill>
        <p:spPr>
          <a:xfrm>
            <a:off x="4426359" y="1897603"/>
            <a:ext cx="4371317" cy="3195370"/>
          </a:xfrm>
          <a:prstGeom prst="rect">
            <a:avLst/>
          </a:prstGeom>
        </p:spPr>
      </p:pic>
      <p:sp>
        <p:nvSpPr>
          <p:cNvPr id="3" name="Marcador de número de diapositiva 2">
            <a:extLst>
              <a:ext uri="{FF2B5EF4-FFF2-40B4-BE49-F238E27FC236}">
                <a16:creationId xmlns:a16="http://schemas.microsoft.com/office/drawing/2014/main" id="{8539D977-87AE-4C3B-A7AF-80BD5A0E1CFB}"/>
              </a:ext>
            </a:extLst>
          </p:cNvPr>
          <p:cNvSpPr>
            <a:spLocks noGrp="1"/>
          </p:cNvSpPr>
          <p:nvPr>
            <p:ph type="sldNum" sz="quarter" idx="12"/>
          </p:nvPr>
        </p:nvSpPr>
        <p:spPr/>
        <p:txBody>
          <a:bodyPr/>
          <a:lstStyle/>
          <a:p>
            <a:fld id="{D59D55CB-D4DF-4B68-9F39-57B45A15CF19}" type="slidenum">
              <a:rPr lang="es-ES" altLang="en-US" smtClean="0"/>
              <a:pPr/>
              <a:t>39</a:t>
            </a:fld>
            <a:endParaRPr lang="es-ES" altLang="en-US"/>
          </a:p>
        </p:txBody>
      </p:sp>
    </p:spTree>
    <p:extLst>
      <p:ext uri="{BB962C8B-B14F-4D97-AF65-F5344CB8AC3E}">
        <p14:creationId xmlns:p14="http://schemas.microsoft.com/office/powerpoint/2010/main" val="2662842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What is a model?</a:t>
            </a:r>
          </a:p>
        </p:txBody>
      </p:sp>
      <p:sp>
        <p:nvSpPr>
          <p:cNvPr id="3" name="Marcador de contenido 2"/>
          <p:cNvSpPr>
            <a:spLocks noGrp="1"/>
          </p:cNvSpPr>
          <p:nvPr>
            <p:ph idx="1"/>
          </p:nvPr>
        </p:nvSpPr>
        <p:spPr>
          <a:xfrm>
            <a:off x="457200" y="961292"/>
            <a:ext cx="7787208" cy="5027988"/>
          </a:xfrm>
        </p:spPr>
        <p:txBody>
          <a:bodyPr/>
          <a:lstStyle/>
          <a:p>
            <a:pPr algn="just">
              <a:spcBef>
                <a:spcPts val="1200"/>
              </a:spcBef>
            </a:pPr>
            <a:r>
              <a:rPr lang="en-US" sz="2400" b="1" dirty="0"/>
              <a:t>It depends who you ask ...</a:t>
            </a:r>
          </a:p>
          <a:p>
            <a:pPr marL="727075" lvl="1" indent="-342900" algn="just">
              <a:spcBef>
                <a:spcPts val="1200"/>
              </a:spcBef>
              <a:buFont typeface="Arial" panose="020B0604020202020204" pitchFamily="34" charset="0"/>
              <a:buChar char="•"/>
            </a:pPr>
            <a:r>
              <a:rPr lang="en-US" sz="2000" b="1" dirty="0"/>
              <a:t>Genetist: </a:t>
            </a:r>
            <a:r>
              <a:rPr lang="en-US" sz="2000" dirty="0"/>
              <a:t>the mouse family Ts65Dn is a model of human trisomy 21 (Down syndrome)</a:t>
            </a:r>
          </a:p>
          <a:p>
            <a:pPr marL="727075" lvl="1" indent="-342900" algn="just">
              <a:spcBef>
                <a:spcPts val="1200"/>
              </a:spcBef>
              <a:buFont typeface="Arial" panose="020B0604020202020204" pitchFamily="34" charset="0"/>
              <a:buChar char="•"/>
            </a:pPr>
            <a:r>
              <a:rPr lang="en-US" sz="2000" b="1" dirty="0"/>
              <a:t>Chemist: </a:t>
            </a:r>
            <a:r>
              <a:rPr lang="en-US" sz="2000" dirty="0"/>
              <a:t>a sketch containing dots (chemical compounds) and arrows (chemical reactions) is a model of a chemical reaction network</a:t>
            </a:r>
          </a:p>
          <a:p>
            <a:pPr marL="727075" lvl="1" indent="-342900" algn="just">
              <a:spcBef>
                <a:spcPts val="1200"/>
              </a:spcBef>
              <a:buFont typeface="Arial" panose="020B0604020202020204" pitchFamily="34" charset="0"/>
              <a:buChar char="•"/>
            </a:pPr>
            <a:r>
              <a:rPr lang="en-US" sz="2000" b="1" dirty="0"/>
              <a:t>Engineer: </a:t>
            </a:r>
            <a:r>
              <a:rPr lang="en-US" sz="2000" dirty="0"/>
              <a:t>the same reaction network can be described by a set of non-linear equations (if the system is in steady state) or by a differential/algebraic equation system (DAE system)  if the network is not in steady-state</a:t>
            </a:r>
          </a:p>
          <a:p>
            <a:pPr algn="just">
              <a:spcBef>
                <a:spcPts val="1200"/>
              </a:spcBef>
            </a:pPr>
            <a:r>
              <a:rPr lang="en-US" sz="2400" b="1" dirty="0"/>
              <a:t>It is an abstract representation of objects or processes that </a:t>
            </a:r>
            <a:r>
              <a:rPr lang="en-US" sz="2400" b="1" dirty="0">
                <a:solidFill>
                  <a:srgbClr val="FF0000"/>
                </a:solidFill>
              </a:rPr>
              <a:t>explain some </a:t>
            </a:r>
            <a:r>
              <a:rPr lang="en-US" sz="2400" b="1" dirty="0"/>
              <a:t>of their characteristics</a:t>
            </a:r>
            <a:endParaRPr lang="en-US" sz="2400" dirty="0"/>
          </a:p>
        </p:txBody>
      </p:sp>
      <p:sp>
        <p:nvSpPr>
          <p:cNvPr id="4" name="Rectangle 4"/>
          <p:cNvSpPr>
            <a:spLocks noGrp="1" noChangeArrowheads="1"/>
          </p:cNvSpPr>
          <p:nvPr>
            <p:ph type="dt" sz="half" idx="10"/>
          </p:nvPr>
        </p:nvSpPr>
        <p:spPr>
          <a:xfrm>
            <a:off x="457200" y="6243638"/>
            <a:ext cx="2133600" cy="457200"/>
          </a:xfrm>
        </p:spPr>
        <p:txBody>
          <a:bodyPr/>
          <a:lstStyle>
            <a:lvl1pPr>
              <a:defRPr/>
            </a:lvl1pPr>
          </a:lstStyle>
          <a:p>
            <a:fld id="{80F94D2C-F834-4FD1-98C9-C4A395754C4E}" type="datetime1">
              <a:rPr lang="en-US" smtClean="0"/>
              <a:t>3/15/2021</a:t>
            </a:fld>
            <a:endParaRPr lang="es-ES" altLang="en-US" dirty="0"/>
          </a:p>
        </p:txBody>
      </p:sp>
      <p:sp>
        <p:nvSpPr>
          <p:cNvPr id="5"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es-ES" altLang="en-US" dirty="0"/>
              <a:t>© Ricardo Pérez &amp; María Rodríguez</a:t>
            </a:r>
          </a:p>
        </p:txBody>
      </p:sp>
      <p:sp>
        <p:nvSpPr>
          <p:cNvPr id="6" name="Marcador de número de diapositiva 5">
            <a:extLst>
              <a:ext uri="{FF2B5EF4-FFF2-40B4-BE49-F238E27FC236}">
                <a16:creationId xmlns:a16="http://schemas.microsoft.com/office/drawing/2014/main" id="{6AA8AE5D-FBBE-4DF3-A941-97546339C5C3}"/>
              </a:ext>
            </a:extLst>
          </p:cNvPr>
          <p:cNvSpPr>
            <a:spLocks noGrp="1"/>
          </p:cNvSpPr>
          <p:nvPr>
            <p:ph type="sldNum" sz="quarter" idx="12"/>
          </p:nvPr>
        </p:nvSpPr>
        <p:spPr/>
        <p:txBody>
          <a:bodyPr/>
          <a:lstStyle/>
          <a:p>
            <a:fld id="{D59D55CB-D4DF-4B68-9F39-57B45A15CF19}" type="slidenum">
              <a:rPr lang="es-ES" altLang="en-US" smtClean="0"/>
              <a:pPr/>
              <a:t>4</a:t>
            </a:fld>
            <a:endParaRPr lang="es-ES" altLang="en-US"/>
          </a:p>
        </p:txBody>
      </p:sp>
    </p:spTree>
    <p:extLst>
      <p:ext uri="{BB962C8B-B14F-4D97-AF65-F5344CB8AC3E}">
        <p14:creationId xmlns:p14="http://schemas.microsoft.com/office/powerpoint/2010/main" val="154247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7814"/>
            <a:ext cx="8229600" cy="699110"/>
          </a:xfrm>
        </p:spPr>
        <p:txBody>
          <a:bodyPr/>
          <a:lstStyle/>
          <a:p>
            <a:r>
              <a:rPr lang="en-US" dirty="0"/>
              <a:t>Wine fermentation</a:t>
            </a:r>
          </a:p>
        </p:txBody>
      </p:sp>
      <p:pic>
        <p:nvPicPr>
          <p:cNvPr id="4" name="Imagen 3"/>
          <p:cNvPicPr>
            <a:picLocks noChangeAspect="1"/>
          </p:cNvPicPr>
          <p:nvPr/>
        </p:nvPicPr>
        <p:blipFill>
          <a:blip r:embed="rId2"/>
          <a:stretch>
            <a:fillRect/>
          </a:stretch>
        </p:blipFill>
        <p:spPr>
          <a:xfrm>
            <a:off x="879381" y="1244166"/>
            <a:ext cx="7227185" cy="2700438"/>
          </a:xfrm>
          <a:prstGeom prst="rect">
            <a:avLst/>
          </a:prstGeom>
        </p:spPr>
      </p:pic>
      <p:sp>
        <p:nvSpPr>
          <p:cNvPr id="5" name="Marcador de contenido 3"/>
          <p:cNvSpPr>
            <a:spLocks noGrp="1"/>
          </p:cNvSpPr>
          <p:nvPr>
            <p:ph idx="1"/>
          </p:nvPr>
        </p:nvSpPr>
        <p:spPr>
          <a:xfrm>
            <a:off x="879381" y="4126097"/>
            <a:ext cx="7696200" cy="1947532"/>
          </a:xfrm>
        </p:spPr>
        <p:txBody>
          <a:bodyPr/>
          <a:lstStyle/>
          <a:p>
            <a:pPr marL="0" lvl="0" indent="0" algn="just">
              <a:spcBef>
                <a:spcPts val="1200"/>
              </a:spcBef>
              <a:buClr>
                <a:srgbClr val="CC9900"/>
              </a:buClr>
              <a:buNone/>
            </a:pPr>
            <a:r>
              <a:rPr lang="en-US" sz="2400" b="1" dirty="0">
                <a:solidFill>
                  <a:srgbClr val="000000"/>
                </a:solidFill>
              </a:rPr>
              <a:t>Characteristics of the model:</a:t>
            </a:r>
          </a:p>
          <a:p>
            <a:pPr marL="342900" lvl="1" indent="-342900" algn="just" eaLnBrk="1" hangingPunct="1">
              <a:spcBef>
                <a:spcPts val="1200"/>
              </a:spcBef>
              <a:buClr>
                <a:schemeClr val="accent1"/>
              </a:buClr>
              <a:buSzPct val="65000"/>
              <a:buFont typeface="Wingdings" panose="05000000000000000000" pitchFamily="2" charset="2"/>
              <a:buChar char="n"/>
            </a:pPr>
            <a:r>
              <a:rPr lang="en-US" sz="2000" dirty="0">
                <a:ea typeface="+mn-ea"/>
                <a:cs typeface="+mn-cs"/>
              </a:rPr>
              <a:t>yeast behavior (growth, consumption, production) and temperature gradients; </a:t>
            </a:r>
            <a:r>
              <a:rPr lang="en-US" sz="2000" dirty="0">
                <a:solidFill>
                  <a:srgbClr val="FF0000"/>
                </a:solidFill>
                <a:ea typeface="+mn-ea"/>
                <a:cs typeface="+mn-cs"/>
              </a:rPr>
              <a:t>reduced to </a:t>
            </a:r>
            <a:r>
              <a:rPr lang="en-US" sz="2000" dirty="0">
                <a:ea typeface="+mn-ea"/>
                <a:cs typeface="+mn-cs"/>
              </a:rPr>
              <a:t>11 ODEs</a:t>
            </a:r>
          </a:p>
          <a:p>
            <a:pPr marL="342900" lvl="1" indent="-342900" algn="just" eaLnBrk="1" hangingPunct="1">
              <a:spcBef>
                <a:spcPts val="1200"/>
              </a:spcBef>
              <a:buClr>
                <a:schemeClr val="accent1"/>
              </a:buClr>
              <a:buSzPct val="65000"/>
              <a:buFont typeface="Wingdings" panose="05000000000000000000" pitchFamily="2" charset="2"/>
              <a:buChar char="n"/>
            </a:pPr>
            <a:r>
              <a:rPr lang="en-US" sz="2000" dirty="0">
                <a:solidFill>
                  <a:srgbClr val="FF0000"/>
                </a:solidFill>
                <a:ea typeface="+mn-ea"/>
                <a:cs typeface="+mn-cs"/>
              </a:rPr>
              <a:t>Predicts</a:t>
            </a:r>
            <a:r>
              <a:rPr lang="en-US" sz="2000" dirty="0">
                <a:ea typeface="+mn-ea"/>
                <a:cs typeface="+mn-cs"/>
              </a:rPr>
              <a:t> the temperature gradients in a </a:t>
            </a:r>
            <a:r>
              <a:rPr lang="en-US" sz="2000" dirty="0"/>
              <a:t>10 m</a:t>
            </a:r>
            <a:r>
              <a:rPr lang="en-US" sz="2000" baseline="30000" dirty="0"/>
              <a:t>3</a:t>
            </a:r>
            <a:r>
              <a:rPr lang="en-US" sz="2000" dirty="0"/>
              <a:t> </a:t>
            </a:r>
            <a:r>
              <a:rPr lang="en-US" sz="2000" dirty="0">
                <a:ea typeface="+mn-ea"/>
                <a:cs typeface="+mn-cs"/>
              </a:rPr>
              <a:t>wine fermentation tank</a:t>
            </a:r>
            <a:endParaRPr lang="en-US" sz="2000" baseline="30000" dirty="0">
              <a:ea typeface="+mn-ea"/>
              <a:cs typeface="+mn-cs"/>
            </a:endParaRPr>
          </a:p>
        </p:txBody>
      </p:sp>
      <p:sp>
        <p:nvSpPr>
          <p:cNvPr id="6" name="Rectangle 4"/>
          <p:cNvSpPr>
            <a:spLocks noGrp="1" noChangeArrowheads="1"/>
          </p:cNvSpPr>
          <p:nvPr>
            <p:ph type="dt" sz="half" idx="4294967295"/>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Garamond" panose="02020404030301010803"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87B6A1BE-3A8B-467E-B513-E0C0E0DB82AE}" type="datetime1">
              <a:rPr kumimoji="0" lang="en-US" sz="1200" b="0" i="0" u="none" strike="noStrike" kern="1200" cap="none" spc="0" normalizeH="0" baseline="0" noProof="0" smtClean="0">
                <a:ln>
                  <a:noFill/>
                </a:ln>
                <a:solidFill>
                  <a:srgbClr val="000000"/>
                </a:solidFill>
                <a:effectLst/>
                <a:uLnTx/>
                <a:uFillTx/>
                <a:latin typeface="Garamond" panose="02020404030301010803" pitchFamily="18" charset="0"/>
                <a:ea typeface="+mn-ea"/>
                <a:cs typeface="+mn-cs"/>
              </a:rPr>
              <a:t>3/15/2021</a:t>
            </a:fld>
            <a:endParaRPr kumimoji="0" lang="es-ES" altLang="en-US" sz="1200" b="0" i="0" u="none" strike="noStrike" kern="1200" cap="none" spc="0" normalizeH="0" baseline="0" noProof="0" dirty="0">
              <a:ln>
                <a:noFill/>
              </a:ln>
              <a:solidFill>
                <a:srgbClr val="000000"/>
              </a:solidFill>
              <a:effectLst/>
              <a:uLnTx/>
              <a:uFillTx/>
              <a:latin typeface="Garamond" panose="02020404030301010803" pitchFamily="18" charset="0"/>
              <a:ea typeface="+mn-ea"/>
              <a:cs typeface="+mn-cs"/>
            </a:endParaRPr>
          </a:p>
        </p:txBody>
      </p:sp>
      <p:sp>
        <p:nvSpPr>
          <p:cNvPr id="7" name="Rectangle 5"/>
          <p:cNvSpPr>
            <a:spLocks noGrp="1" noChangeArrowheads="1"/>
          </p:cNvSpPr>
          <p:nvPr>
            <p:ph type="ftr" sz="quarter" idx="4294967295"/>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altLang="en-US" sz="1200" b="0" i="0" u="none" strike="noStrike" kern="1200" cap="none" spc="0" normalizeH="0" baseline="0" noProof="0" dirty="0">
                <a:ln>
                  <a:noFill/>
                </a:ln>
                <a:solidFill>
                  <a:srgbClr val="000000"/>
                </a:solidFill>
                <a:effectLst/>
                <a:uLnTx/>
                <a:uFillTx/>
                <a:latin typeface="Garamond"/>
                <a:ea typeface="+mn-ea"/>
                <a:cs typeface="+mn-cs"/>
              </a:rPr>
              <a:t>© Ricardo Pérez &amp; María Rodríguez</a:t>
            </a:r>
          </a:p>
        </p:txBody>
      </p:sp>
      <p:sp>
        <p:nvSpPr>
          <p:cNvPr id="3" name="Marcador de número de diapositiva 2">
            <a:extLst>
              <a:ext uri="{FF2B5EF4-FFF2-40B4-BE49-F238E27FC236}">
                <a16:creationId xmlns:a16="http://schemas.microsoft.com/office/drawing/2014/main" id="{AE357586-4D76-4322-BC8A-BFC350FFF77E}"/>
              </a:ext>
            </a:extLst>
          </p:cNvPr>
          <p:cNvSpPr>
            <a:spLocks noGrp="1"/>
          </p:cNvSpPr>
          <p:nvPr>
            <p:ph type="sldNum" sz="quarter" idx="12"/>
          </p:nvPr>
        </p:nvSpPr>
        <p:spPr/>
        <p:txBody>
          <a:bodyPr/>
          <a:lstStyle/>
          <a:p>
            <a:fld id="{D59D55CB-D4DF-4B68-9F39-57B45A15CF19}" type="slidenum">
              <a:rPr lang="es-ES" altLang="en-US" smtClean="0"/>
              <a:pPr/>
              <a:t>40</a:t>
            </a:fld>
            <a:endParaRPr lang="es-ES" altLang="en-US"/>
          </a:p>
        </p:txBody>
      </p:sp>
    </p:spTree>
    <p:extLst>
      <p:ext uri="{BB962C8B-B14F-4D97-AF65-F5344CB8AC3E}">
        <p14:creationId xmlns:p14="http://schemas.microsoft.com/office/powerpoint/2010/main" val="11092904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P&amp;ID of the fermentation tank</a:t>
            </a:r>
          </a:p>
        </p:txBody>
      </p:sp>
      <p:pic>
        <p:nvPicPr>
          <p:cNvPr id="4" name="Imagen 3"/>
          <p:cNvPicPr>
            <a:picLocks noChangeAspect="1"/>
          </p:cNvPicPr>
          <p:nvPr/>
        </p:nvPicPr>
        <p:blipFill>
          <a:blip r:embed="rId2"/>
          <a:stretch>
            <a:fillRect/>
          </a:stretch>
        </p:blipFill>
        <p:spPr>
          <a:xfrm>
            <a:off x="738231" y="995461"/>
            <a:ext cx="7403781" cy="5018314"/>
          </a:xfrm>
          <a:prstGeom prst="rect">
            <a:avLst/>
          </a:prstGeom>
        </p:spPr>
      </p:pic>
      <p:sp>
        <p:nvSpPr>
          <p:cNvPr id="5" name="Rectangle 4"/>
          <p:cNvSpPr>
            <a:spLocks noGrp="1" noChangeArrowheads="1"/>
          </p:cNvSpPr>
          <p:nvPr>
            <p:ph type="dt" sz="half" idx="4294967295"/>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Garamond" panose="02020404030301010803"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17FB5089-0C29-4A68-8924-49F4261EBF95}" type="datetime1">
              <a:rPr kumimoji="0" lang="en-US" sz="1200" b="0" i="0" u="none" strike="noStrike" kern="1200" cap="none" spc="0" normalizeH="0" baseline="0" noProof="0" smtClean="0">
                <a:ln>
                  <a:noFill/>
                </a:ln>
                <a:solidFill>
                  <a:srgbClr val="000000"/>
                </a:solidFill>
                <a:effectLst/>
                <a:uLnTx/>
                <a:uFillTx/>
                <a:latin typeface="Garamond" panose="02020404030301010803" pitchFamily="18" charset="0"/>
                <a:ea typeface="+mn-ea"/>
                <a:cs typeface="+mn-cs"/>
              </a:rPr>
              <a:t>3/15/2021</a:t>
            </a:fld>
            <a:endParaRPr kumimoji="0" lang="es-ES" altLang="en-US" sz="1200" b="0" i="0" u="none" strike="noStrike" kern="1200" cap="none" spc="0" normalizeH="0" baseline="0" noProof="0" dirty="0">
              <a:ln>
                <a:noFill/>
              </a:ln>
              <a:solidFill>
                <a:srgbClr val="000000"/>
              </a:solidFill>
              <a:effectLst/>
              <a:uLnTx/>
              <a:uFillTx/>
              <a:latin typeface="Garamond" panose="02020404030301010803" pitchFamily="18" charset="0"/>
              <a:ea typeface="+mn-ea"/>
              <a:cs typeface="+mn-cs"/>
            </a:endParaRPr>
          </a:p>
        </p:txBody>
      </p:sp>
      <p:sp>
        <p:nvSpPr>
          <p:cNvPr id="6" name="Rectangle 5"/>
          <p:cNvSpPr>
            <a:spLocks noGrp="1" noChangeArrowheads="1"/>
          </p:cNvSpPr>
          <p:nvPr>
            <p:ph type="ftr" sz="quarter" idx="4294967295"/>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altLang="en-US" sz="1200" b="0" i="0" u="none" strike="noStrike" kern="1200" cap="none" spc="0" normalizeH="0" baseline="0" noProof="0" dirty="0">
                <a:ln>
                  <a:noFill/>
                </a:ln>
                <a:solidFill>
                  <a:srgbClr val="000000"/>
                </a:solidFill>
                <a:effectLst/>
                <a:uLnTx/>
                <a:uFillTx/>
                <a:latin typeface="Garamond"/>
                <a:ea typeface="+mn-ea"/>
                <a:cs typeface="+mn-cs"/>
              </a:rPr>
              <a:t>© Ricardo Pérez &amp; María Rodríguez</a:t>
            </a:r>
          </a:p>
        </p:txBody>
      </p:sp>
      <p:sp>
        <p:nvSpPr>
          <p:cNvPr id="3" name="Marcador de número de diapositiva 2">
            <a:extLst>
              <a:ext uri="{FF2B5EF4-FFF2-40B4-BE49-F238E27FC236}">
                <a16:creationId xmlns:a16="http://schemas.microsoft.com/office/drawing/2014/main" id="{E2B54F15-E988-4200-B20B-E50D6AC92ED0}"/>
              </a:ext>
            </a:extLst>
          </p:cNvPr>
          <p:cNvSpPr>
            <a:spLocks noGrp="1"/>
          </p:cNvSpPr>
          <p:nvPr>
            <p:ph type="sldNum" sz="quarter" idx="12"/>
          </p:nvPr>
        </p:nvSpPr>
        <p:spPr/>
        <p:txBody>
          <a:bodyPr/>
          <a:lstStyle/>
          <a:p>
            <a:fld id="{D59D55CB-D4DF-4B68-9F39-57B45A15CF19}" type="slidenum">
              <a:rPr lang="es-ES" altLang="en-US" smtClean="0"/>
              <a:pPr/>
              <a:t>41</a:t>
            </a:fld>
            <a:endParaRPr lang="es-ES" altLang="en-US"/>
          </a:p>
        </p:txBody>
      </p:sp>
    </p:spTree>
    <p:extLst>
      <p:ext uri="{BB962C8B-B14F-4D97-AF65-F5344CB8AC3E}">
        <p14:creationId xmlns:p14="http://schemas.microsoft.com/office/powerpoint/2010/main" val="36849708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7814"/>
            <a:ext cx="8502242" cy="661754"/>
          </a:xfrm>
        </p:spPr>
        <p:txBody>
          <a:bodyPr/>
          <a:lstStyle/>
          <a:p>
            <a:r>
              <a:rPr lang="en-US" sz="4000" dirty="0"/>
              <a:t>Experimental and simulated temperatures</a:t>
            </a:r>
          </a:p>
        </p:txBody>
      </p:sp>
      <p:pic>
        <p:nvPicPr>
          <p:cNvPr id="4" name="Imagen 3"/>
          <p:cNvPicPr>
            <a:picLocks noChangeAspect="1"/>
          </p:cNvPicPr>
          <p:nvPr/>
        </p:nvPicPr>
        <p:blipFill>
          <a:blip r:embed="rId2"/>
          <a:stretch>
            <a:fillRect/>
          </a:stretch>
        </p:blipFill>
        <p:spPr>
          <a:xfrm>
            <a:off x="1044429" y="1006632"/>
            <a:ext cx="7055141" cy="5088171"/>
          </a:xfrm>
          <a:prstGeom prst="rect">
            <a:avLst/>
          </a:prstGeom>
        </p:spPr>
      </p:pic>
      <p:sp>
        <p:nvSpPr>
          <p:cNvPr id="5" name="Rectangle 4"/>
          <p:cNvSpPr>
            <a:spLocks noGrp="1" noChangeArrowheads="1"/>
          </p:cNvSpPr>
          <p:nvPr>
            <p:ph type="dt" sz="half" idx="4294967295"/>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Garamond" panose="02020404030301010803"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A2D0DBC-87C2-4D76-8DFB-48BBD3818D2B}" type="datetime1">
              <a:rPr kumimoji="0" lang="en-US" sz="1200" b="0" i="0" u="none" strike="noStrike" kern="1200" cap="none" spc="0" normalizeH="0" baseline="0" noProof="0" smtClean="0">
                <a:ln>
                  <a:noFill/>
                </a:ln>
                <a:solidFill>
                  <a:srgbClr val="000000"/>
                </a:solidFill>
                <a:effectLst/>
                <a:uLnTx/>
                <a:uFillTx/>
                <a:latin typeface="Garamond" panose="02020404030301010803" pitchFamily="18" charset="0"/>
                <a:ea typeface="+mn-ea"/>
                <a:cs typeface="+mn-cs"/>
              </a:rPr>
              <a:t>3/15/2021</a:t>
            </a:fld>
            <a:endParaRPr kumimoji="0" lang="es-ES" altLang="en-US" sz="1200" b="0" i="0" u="none" strike="noStrike" kern="1200" cap="none" spc="0" normalizeH="0" baseline="0" noProof="0" dirty="0">
              <a:ln>
                <a:noFill/>
              </a:ln>
              <a:solidFill>
                <a:srgbClr val="000000"/>
              </a:solidFill>
              <a:effectLst/>
              <a:uLnTx/>
              <a:uFillTx/>
              <a:latin typeface="Garamond" panose="02020404030301010803" pitchFamily="18" charset="0"/>
              <a:ea typeface="+mn-ea"/>
              <a:cs typeface="+mn-cs"/>
            </a:endParaRPr>
          </a:p>
        </p:txBody>
      </p:sp>
      <p:sp>
        <p:nvSpPr>
          <p:cNvPr id="6" name="Rectangle 5"/>
          <p:cNvSpPr>
            <a:spLocks noGrp="1" noChangeArrowheads="1"/>
          </p:cNvSpPr>
          <p:nvPr>
            <p:ph type="ftr" sz="quarter" idx="4294967295"/>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altLang="en-US" sz="1200" b="0" i="0" u="none" strike="noStrike" kern="1200" cap="none" spc="0" normalizeH="0" baseline="0" noProof="0" dirty="0">
                <a:ln>
                  <a:noFill/>
                </a:ln>
                <a:solidFill>
                  <a:srgbClr val="000000"/>
                </a:solidFill>
                <a:effectLst/>
                <a:uLnTx/>
                <a:uFillTx/>
                <a:latin typeface="Garamond"/>
                <a:ea typeface="+mn-ea"/>
                <a:cs typeface="+mn-cs"/>
              </a:rPr>
              <a:t>© Ricardo Pérez &amp; María Rodríguez</a:t>
            </a:r>
          </a:p>
        </p:txBody>
      </p:sp>
      <p:sp>
        <p:nvSpPr>
          <p:cNvPr id="3" name="Marcador de número de diapositiva 2">
            <a:extLst>
              <a:ext uri="{FF2B5EF4-FFF2-40B4-BE49-F238E27FC236}">
                <a16:creationId xmlns:a16="http://schemas.microsoft.com/office/drawing/2014/main" id="{3751B0DC-B821-4941-A0EB-F33B7E679A57}"/>
              </a:ext>
            </a:extLst>
          </p:cNvPr>
          <p:cNvSpPr>
            <a:spLocks noGrp="1"/>
          </p:cNvSpPr>
          <p:nvPr>
            <p:ph type="sldNum" sz="quarter" idx="12"/>
          </p:nvPr>
        </p:nvSpPr>
        <p:spPr/>
        <p:txBody>
          <a:bodyPr/>
          <a:lstStyle/>
          <a:p>
            <a:fld id="{D59D55CB-D4DF-4B68-9F39-57B45A15CF19}" type="slidenum">
              <a:rPr lang="es-ES" altLang="en-US" smtClean="0"/>
              <a:pPr/>
              <a:t>42</a:t>
            </a:fld>
            <a:endParaRPr lang="es-ES" altLang="en-US"/>
          </a:p>
        </p:txBody>
      </p:sp>
    </p:spTree>
    <p:extLst>
      <p:ext uri="{BB962C8B-B14F-4D97-AF65-F5344CB8AC3E}">
        <p14:creationId xmlns:p14="http://schemas.microsoft.com/office/powerpoint/2010/main" val="31143670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7813"/>
            <a:ext cx="8166684" cy="755649"/>
          </a:xfrm>
        </p:spPr>
        <p:txBody>
          <a:bodyPr/>
          <a:lstStyle/>
          <a:p>
            <a:r>
              <a:rPr lang="en-US" dirty="0"/>
              <a:t>Synthesis of oligosaccharides</a:t>
            </a:r>
          </a:p>
        </p:txBody>
      </p:sp>
      <p:sp>
        <p:nvSpPr>
          <p:cNvPr id="5" name="Marcador de contenido 3"/>
          <p:cNvSpPr>
            <a:spLocks noGrp="1"/>
          </p:cNvSpPr>
          <p:nvPr>
            <p:ph idx="1"/>
          </p:nvPr>
        </p:nvSpPr>
        <p:spPr>
          <a:xfrm>
            <a:off x="585257" y="3824365"/>
            <a:ext cx="7696200" cy="2160240"/>
          </a:xfrm>
        </p:spPr>
        <p:txBody>
          <a:bodyPr/>
          <a:lstStyle/>
          <a:p>
            <a:pPr marL="0" indent="0">
              <a:spcBef>
                <a:spcPts val="1200"/>
              </a:spcBef>
              <a:buNone/>
            </a:pPr>
            <a:r>
              <a:rPr lang="en-US" sz="2400" b="1" dirty="0"/>
              <a:t>Characteristics of the model:</a:t>
            </a:r>
          </a:p>
          <a:p>
            <a:pPr marL="342900" lvl="1" indent="-342900" algn="just" eaLnBrk="1" hangingPunct="1">
              <a:spcBef>
                <a:spcPts val="1200"/>
              </a:spcBef>
              <a:buClr>
                <a:schemeClr val="accent1"/>
              </a:buClr>
              <a:buSzPct val="65000"/>
              <a:buFont typeface="Wingdings" panose="05000000000000000000" pitchFamily="2" charset="2"/>
              <a:buChar char="n"/>
            </a:pPr>
            <a:r>
              <a:rPr lang="en-US" sz="2000" dirty="0">
                <a:ea typeface="+mn-ea"/>
                <a:cs typeface="+mn-cs"/>
              </a:rPr>
              <a:t>Kinetic model that describes the enzymatic synthesis of oligosaccharides starting from </a:t>
            </a:r>
            <a:r>
              <a:rPr lang="en-US" sz="2000" dirty="0"/>
              <a:t>lactulose; </a:t>
            </a:r>
            <a:r>
              <a:rPr lang="en-US" sz="2000" dirty="0">
                <a:solidFill>
                  <a:srgbClr val="FF0000"/>
                </a:solidFill>
              </a:rPr>
              <a:t>reduced</a:t>
            </a:r>
            <a:r>
              <a:rPr lang="en-US" sz="2000" dirty="0"/>
              <a:t> to 9 ODEs</a:t>
            </a:r>
            <a:endParaRPr lang="en-US" sz="2000" baseline="30000" dirty="0"/>
          </a:p>
          <a:p>
            <a:pPr marL="342900" lvl="1" indent="-342900" algn="just" eaLnBrk="1" hangingPunct="1">
              <a:spcBef>
                <a:spcPts val="1200"/>
              </a:spcBef>
              <a:buClr>
                <a:schemeClr val="accent1"/>
              </a:buClr>
              <a:buSzPct val="65000"/>
              <a:buFont typeface="Wingdings" panose="05000000000000000000" pitchFamily="2" charset="2"/>
              <a:buChar char="n"/>
            </a:pPr>
            <a:r>
              <a:rPr lang="en-US" sz="2000" dirty="0">
                <a:ea typeface="+mn-ea"/>
                <a:cs typeface="+mn-cs"/>
              </a:rPr>
              <a:t>The model </a:t>
            </a:r>
            <a:r>
              <a:rPr lang="en-US" sz="2000" dirty="0">
                <a:solidFill>
                  <a:srgbClr val="FF0000"/>
                </a:solidFill>
                <a:ea typeface="+mn-ea"/>
                <a:cs typeface="+mn-cs"/>
              </a:rPr>
              <a:t>is useful to </a:t>
            </a:r>
            <a:r>
              <a:rPr lang="en-US" sz="2000" dirty="0">
                <a:ea typeface="+mn-ea"/>
                <a:cs typeface="+mn-cs"/>
              </a:rPr>
              <a:t>find operating conditions that maximize production</a:t>
            </a:r>
            <a:endParaRPr lang="en-US" sz="2000" baseline="30000" dirty="0">
              <a:ea typeface="+mn-ea"/>
              <a:cs typeface="+mn-cs"/>
            </a:endParaRPr>
          </a:p>
        </p:txBody>
      </p:sp>
      <p:sp>
        <p:nvSpPr>
          <p:cNvPr id="6" name="Rectangle 4"/>
          <p:cNvSpPr>
            <a:spLocks noGrp="1" noChangeArrowheads="1"/>
          </p:cNvSpPr>
          <p:nvPr>
            <p:ph type="dt" sz="half" idx="4294967295"/>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Garamond" panose="02020404030301010803"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22EFBEA9-6CFF-4594-AD86-6FBB280EB273}" type="datetime1">
              <a:rPr kumimoji="0" lang="en-US" sz="1200" b="0" i="0" u="none" strike="noStrike" kern="1200" cap="none" spc="0" normalizeH="0" baseline="0" noProof="0" smtClean="0">
                <a:ln>
                  <a:noFill/>
                </a:ln>
                <a:solidFill>
                  <a:srgbClr val="000000"/>
                </a:solidFill>
                <a:effectLst/>
                <a:uLnTx/>
                <a:uFillTx/>
                <a:latin typeface="Garamond" panose="02020404030301010803" pitchFamily="18" charset="0"/>
                <a:ea typeface="+mn-ea"/>
                <a:cs typeface="+mn-cs"/>
              </a:rPr>
              <a:t>3/15/2021</a:t>
            </a:fld>
            <a:endParaRPr kumimoji="0" lang="es-ES" altLang="en-US" sz="1200" b="0" i="0" u="none" strike="noStrike" kern="1200" cap="none" spc="0" normalizeH="0" baseline="0" noProof="0" dirty="0">
              <a:ln>
                <a:noFill/>
              </a:ln>
              <a:solidFill>
                <a:srgbClr val="000000"/>
              </a:solidFill>
              <a:effectLst/>
              <a:uLnTx/>
              <a:uFillTx/>
              <a:latin typeface="Garamond" panose="02020404030301010803" pitchFamily="18" charset="0"/>
              <a:ea typeface="+mn-ea"/>
              <a:cs typeface="+mn-cs"/>
            </a:endParaRPr>
          </a:p>
        </p:txBody>
      </p:sp>
      <p:sp>
        <p:nvSpPr>
          <p:cNvPr id="7" name="Rectangle 5"/>
          <p:cNvSpPr>
            <a:spLocks noGrp="1" noChangeArrowheads="1"/>
          </p:cNvSpPr>
          <p:nvPr>
            <p:ph type="ftr" sz="quarter" idx="4294967295"/>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altLang="en-US" sz="1200" b="0" i="0" u="none" strike="noStrike" kern="1200" cap="none" spc="0" normalizeH="0" baseline="0" noProof="0" dirty="0">
                <a:ln>
                  <a:noFill/>
                </a:ln>
                <a:solidFill>
                  <a:srgbClr val="000000"/>
                </a:solidFill>
                <a:effectLst/>
                <a:uLnTx/>
                <a:uFillTx/>
                <a:latin typeface="Garamond"/>
                <a:ea typeface="+mn-ea"/>
                <a:cs typeface="+mn-cs"/>
              </a:rPr>
              <a:t>© Ricardo Pérez &amp; María Rodríguez</a:t>
            </a:r>
          </a:p>
        </p:txBody>
      </p:sp>
      <p:pic>
        <p:nvPicPr>
          <p:cNvPr id="3" name="Imagen 2"/>
          <p:cNvPicPr>
            <a:picLocks noChangeAspect="1"/>
          </p:cNvPicPr>
          <p:nvPr/>
        </p:nvPicPr>
        <p:blipFill>
          <a:blip r:embed="rId2"/>
          <a:stretch>
            <a:fillRect/>
          </a:stretch>
        </p:blipFill>
        <p:spPr>
          <a:xfrm>
            <a:off x="1275748" y="1033462"/>
            <a:ext cx="6592504" cy="2790903"/>
          </a:xfrm>
          <a:prstGeom prst="rect">
            <a:avLst/>
          </a:prstGeom>
        </p:spPr>
      </p:pic>
      <p:sp>
        <p:nvSpPr>
          <p:cNvPr id="4" name="Marcador de número de diapositiva 3">
            <a:extLst>
              <a:ext uri="{FF2B5EF4-FFF2-40B4-BE49-F238E27FC236}">
                <a16:creationId xmlns:a16="http://schemas.microsoft.com/office/drawing/2014/main" id="{2AA80944-0D7E-4B21-BC38-8783F6C2EFE4}"/>
              </a:ext>
            </a:extLst>
          </p:cNvPr>
          <p:cNvSpPr>
            <a:spLocks noGrp="1"/>
          </p:cNvSpPr>
          <p:nvPr>
            <p:ph type="sldNum" sz="quarter" idx="12"/>
          </p:nvPr>
        </p:nvSpPr>
        <p:spPr/>
        <p:txBody>
          <a:bodyPr/>
          <a:lstStyle/>
          <a:p>
            <a:fld id="{D59D55CB-D4DF-4B68-9F39-57B45A15CF19}" type="slidenum">
              <a:rPr lang="es-ES" altLang="en-US" smtClean="0"/>
              <a:pPr/>
              <a:t>43</a:t>
            </a:fld>
            <a:endParaRPr lang="es-ES" altLang="en-US"/>
          </a:p>
        </p:txBody>
      </p:sp>
    </p:spTree>
    <p:extLst>
      <p:ext uri="{BB962C8B-B14F-4D97-AF65-F5344CB8AC3E}">
        <p14:creationId xmlns:p14="http://schemas.microsoft.com/office/powerpoint/2010/main" val="31780301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Enzymatic reactions</a:t>
            </a:r>
          </a:p>
        </p:txBody>
      </p:sp>
      <p:sp>
        <p:nvSpPr>
          <p:cNvPr id="4" name="Marcador de fecha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32D7837F-D746-4BB2-9275-740AC60FB4C9}" type="datetime1">
              <a:rPr kumimoji="0" lang="en-US" sz="1200" b="0" i="0" u="none" strike="noStrike" kern="1200" cap="none" spc="0" normalizeH="0" baseline="0" noProof="0" smtClean="0">
                <a:ln>
                  <a:noFill/>
                </a:ln>
                <a:solidFill>
                  <a:srgbClr val="000000"/>
                </a:solidFill>
                <a:effectLst/>
                <a:uLnTx/>
                <a:uFillTx/>
                <a:latin typeface="Garamond" panose="02020404030301010803" pitchFamily="18" charset="0"/>
                <a:ea typeface="+mn-ea"/>
                <a:cs typeface="+mn-cs"/>
              </a:rPr>
              <a:t>3/15/2021</a:t>
            </a:fld>
            <a:endParaRPr kumimoji="0" lang="es-ES" altLang="en-US" sz="1200" b="0" i="0" u="none" strike="noStrike" kern="1200" cap="none" spc="0" normalizeH="0" baseline="0" noProof="0">
              <a:ln>
                <a:noFill/>
              </a:ln>
              <a:solidFill>
                <a:srgbClr val="000000"/>
              </a:solidFill>
              <a:effectLst/>
              <a:uLnTx/>
              <a:uFillTx/>
              <a:latin typeface="Garamond" panose="02020404030301010803" pitchFamily="18" charset="0"/>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altLang="en-US" sz="1200" b="0" i="0" u="none" strike="noStrike" kern="1200" cap="none" spc="0" normalizeH="0" baseline="0" noProof="0">
                <a:ln>
                  <a:noFill/>
                </a:ln>
                <a:solidFill>
                  <a:srgbClr val="000000"/>
                </a:solidFill>
                <a:effectLst/>
                <a:uLnTx/>
                <a:uFillTx/>
                <a:latin typeface="Garamond"/>
                <a:ea typeface="+mn-ea"/>
                <a:cs typeface="+mn-cs"/>
              </a:rPr>
              <a:t>© Ricardo Pérez &amp; María Rodríguez</a:t>
            </a:r>
            <a:endParaRPr kumimoji="0" lang="es-ES" altLang="en-US" sz="1200" b="0" i="0" u="none" strike="noStrike" kern="1200" cap="none" spc="0" normalizeH="0" baseline="0" noProof="0" dirty="0">
              <a:ln>
                <a:noFill/>
              </a:ln>
              <a:solidFill>
                <a:srgbClr val="000000"/>
              </a:solidFill>
              <a:effectLst/>
              <a:uLnTx/>
              <a:uFillTx/>
              <a:latin typeface="Garamond"/>
              <a:ea typeface="+mn-ea"/>
              <a:cs typeface="+mn-cs"/>
            </a:endParaRPr>
          </a:p>
        </p:txBody>
      </p:sp>
      <p:graphicFrame>
        <p:nvGraphicFramePr>
          <p:cNvPr id="7" name="Objeto 6"/>
          <p:cNvGraphicFramePr>
            <a:graphicFrameLocks noChangeAspect="1"/>
          </p:cNvGraphicFramePr>
          <p:nvPr/>
        </p:nvGraphicFramePr>
        <p:xfrm>
          <a:off x="581023" y="1928019"/>
          <a:ext cx="4234549" cy="457200"/>
        </p:xfrm>
        <a:graphic>
          <a:graphicData uri="http://schemas.openxmlformats.org/presentationml/2006/ole">
            <mc:AlternateContent xmlns:mc="http://schemas.openxmlformats.org/markup-compatibility/2006">
              <mc:Choice xmlns:v="urn:schemas-microsoft-com:vml" Requires="v">
                <p:oleObj r:id="rId2" imgW="2476500" imgH="266700" progId="Equation.DSMT4">
                  <p:embed/>
                </p:oleObj>
              </mc:Choice>
              <mc:Fallback>
                <p:oleObj r:id="rId2" imgW="2476500" imgH="266700" progId="Equation.DSMT4">
                  <p:embed/>
                  <p:pic>
                    <p:nvPicPr>
                      <p:cNvPr id="7" name="Objeto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23" y="1928019"/>
                        <a:ext cx="4234549" cy="457200"/>
                      </a:xfrm>
                      <a:prstGeom prst="rect">
                        <a:avLst/>
                      </a:prstGeom>
                      <a:noFill/>
                    </p:spPr>
                  </p:pic>
                </p:oleObj>
              </mc:Fallback>
            </mc:AlternateContent>
          </a:graphicData>
        </a:graphic>
      </p:graphicFrame>
      <p:graphicFrame>
        <p:nvGraphicFramePr>
          <p:cNvPr id="8" name="Objeto 7"/>
          <p:cNvGraphicFramePr>
            <a:graphicFrameLocks noChangeAspect="1"/>
          </p:cNvGraphicFramePr>
          <p:nvPr/>
        </p:nvGraphicFramePr>
        <p:xfrm>
          <a:off x="581023" y="2641402"/>
          <a:ext cx="2873834" cy="457200"/>
        </p:xfrm>
        <a:graphic>
          <a:graphicData uri="http://schemas.openxmlformats.org/presentationml/2006/ole">
            <mc:AlternateContent xmlns:mc="http://schemas.openxmlformats.org/markup-compatibility/2006">
              <mc:Choice xmlns:v="urn:schemas-microsoft-com:vml" Requires="v">
                <p:oleObj r:id="rId4" imgW="1675673" imgH="266584" progId="Equation.DSMT4">
                  <p:embed/>
                </p:oleObj>
              </mc:Choice>
              <mc:Fallback>
                <p:oleObj r:id="rId4" imgW="1675673" imgH="266584" progId="Equation.DSMT4">
                  <p:embed/>
                  <p:pic>
                    <p:nvPicPr>
                      <p:cNvPr id="8" name="Objeto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023" y="2641402"/>
                        <a:ext cx="2873834" cy="457200"/>
                      </a:xfrm>
                      <a:prstGeom prst="rect">
                        <a:avLst/>
                      </a:prstGeom>
                      <a:noFill/>
                    </p:spPr>
                  </p:pic>
                </p:oleObj>
              </mc:Fallback>
            </mc:AlternateContent>
          </a:graphicData>
        </a:graphic>
      </p:graphicFrame>
      <p:graphicFrame>
        <p:nvGraphicFramePr>
          <p:cNvPr id="9" name="Objeto 8"/>
          <p:cNvGraphicFramePr>
            <a:graphicFrameLocks noChangeAspect="1"/>
          </p:cNvGraphicFramePr>
          <p:nvPr/>
        </p:nvGraphicFramePr>
        <p:xfrm>
          <a:off x="581025" y="3354785"/>
          <a:ext cx="3309261" cy="457200"/>
        </p:xfrm>
        <a:graphic>
          <a:graphicData uri="http://schemas.openxmlformats.org/presentationml/2006/ole">
            <mc:AlternateContent xmlns:mc="http://schemas.openxmlformats.org/markup-compatibility/2006">
              <mc:Choice xmlns:v="urn:schemas-microsoft-com:vml" Requires="v">
                <p:oleObj r:id="rId6" imgW="1930400" imgH="266700" progId="Equation.DSMT4">
                  <p:embed/>
                </p:oleObj>
              </mc:Choice>
              <mc:Fallback>
                <p:oleObj r:id="rId6" imgW="1930400" imgH="266700" progId="Equation.DSMT4">
                  <p:embed/>
                  <p:pic>
                    <p:nvPicPr>
                      <p:cNvPr id="9" name="Objeto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1025" y="3354785"/>
                        <a:ext cx="3309261" cy="457200"/>
                      </a:xfrm>
                      <a:prstGeom prst="rect">
                        <a:avLst/>
                      </a:prstGeom>
                      <a:noFill/>
                    </p:spPr>
                  </p:pic>
                </p:oleObj>
              </mc:Fallback>
            </mc:AlternateContent>
          </a:graphicData>
        </a:graphic>
      </p:graphicFrame>
      <p:graphicFrame>
        <p:nvGraphicFramePr>
          <p:cNvPr id="10" name="Objeto 9"/>
          <p:cNvGraphicFramePr>
            <a:graphicFrameLocks noChangeAspect="1"/>
          </p:cNvGraphicFramePr>
          <p:nvPr/>
        </p:nvGraphicFramePr>
        <p:xfrm>
          <a:off x="581024" y="4068168"/>
          <a:ext cx="2373090" cy="457200"/>
        </p:xfrm>
        <a:graphic>
          <a:graphicData uri="http://schemas.openxmlformats.org/presentationml/2006/ole">
            <mc:AlternateContent xmlns:mc="http://schemas.openxmlformats.org/markup-compatibility/2006">
              <mc:Choice xmlns:v="urn:schemas-microsoft-com:vml" Requires="v">
                <p:oleObj r:id="rId8" imgW="1371600" imgH="266700" progId="Equation.DSMT4">
                  <p:embed/>
                </p:oleObj>
              </mc:Choice>
              <mc:Fallback>
                <p:oleObj r:id="rId8" imgW="1371600" imgH="266700" progId="Equation.DSMT4">
                  <p:embed/>
                  <p:pic>
                    <p:nvPicPr>
                      <p:cNvPr id="10" name="Objeto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1024" y="4068168"/>
                        <a:ext cx="2373090" cy="457200"/>
                      </a:xfrm>
                      <a:prstGeom prst="rect">
                        <a:avLst/>
                      </a:prstGeom>
                      <a:noFill/>
                    </p:spPr>
                  </p:pic>
                </p:oleObj>
              </mc:Fallback>
            </mc:AlternateContent>
          </a:graphicData>
        </a:graphic>
      </p:graphicFrame>
      <p:graphicFrame>
        <p:nvGraphicFramePr>
          <p:cNvPr id="11" name="Objeto 10"/>
          <p:cNvGraphicFramePr>
            <a:graphicFrameLocks noChangeAspect="1"/>
          </p:cNvGraphicFramePr>
          <p:nvPr/>
        </p:nvGraphicFramePr>
        <p:xfrm>
          <a:off x="581024" y="4781550"/>
          <a:ext cx="1937660" cy="457200"/>
        </p:xfrm>
        <a:graphic>
          <a:graphicData uri="http://schemas.openxmlformats.org/presentationml/2006/ole">
            <mc:AlternateContent xmlns:mc="http://schemas.openxmlformats.org/markup-compatibility/2006">
              <mc:Choice xmlns:v="urn:schemas-microsoft-com:vml" Requires="v">
                <p:oleObj r:id="rId10" imgW="1129810" imgH="266584" progId="Equation.DSMT4">
                  <p:embed/>
                </p:oleObj>
              </mc:Choice>
              <mc:Fallback>
                <p:oleObj r:id="rId10" imgW="1129810" imgH="266584" progId="Equation.DSMT4">
                  <p:embed/>
                  <p:pic>
                    <p:nvPicPr>
                      <p:cNvPr id="11" name="Objeto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1024" y="4781550"/>
                        <a:ext cx="1937660" cy="457200"/>
                      </a:xfrm>
                      <a:prstGeom prst="rect">
                        <a:avLst/>
                      </a:prstGeom>
                      <a:noFill/>
                    </p:spPr>
                  </p:pic>
                </p:oleObj>
              </mc:Fallback>
            </mc:AlternateContent>
          </a:graphicData>
        </a:graphic>
      </p:graphicFrame>
      <p:sp>
        <p:nvSpPr>
          <p:cNvPr id="13" name="Rectangle 7"/>
          <p:cNvSpPr>
            <a:spLocks noChangeArrowheads="1"/>
          </p:cNvSpPr>
          <p:nvPr/>
        </p:nvSpPr>
        <p:spPr bwMode="auto">
          <a:xfrm>
            <a:off x="5280668" y="1971953"/>
            <a:ext cx="31983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2863850" algn="l"/>
              </a:tabLst>
              <a:defRPr>
                <a:solidFill>
                  <a:schemeClr val="tx1"/>
                </a:solidFill>
                <a:latin typeface="Arial" panose="020B0604020202020204" pitchFamily="34" charset="0"/>
              </a:defRPr>
            </a:lvl1pPr>
            <a:lvl2pPr eaLnBrk="0" hangingPunct="0">
              <a:tabLst>
                <a:tab pos="2863850" algn="l"/>
              </a:tabLst>
              <a:defRPr>
                <a:solidFill>
                  <a:schemeClr val="tx1"/>
                </a:solidFill>
                <a:latin typeface="Arial" panose="020B0604020202020204" pitchFamily="34" charset="0"/>
              </a:defRPr>
            </a:lvl2pPr>
            <a:lvl3pPr eaLnBrk="0" hangingPunct="0">
              <a:tabLst>
                <a:tab pos="2863850" algn="l"/>
              </a:tabLst>
              <a:defRPr>
                <a:solidFill>
                  <a:schemeClr val="tx1"/>
                </a:solidFill>
                <a:latin typeface="Arial" panose="020B0604020202020204" pitchFamily="34" charset="0"/>
              </a:defRPr>
            </a:lvl3pPr>
            <a:lvl4pPr eaLnBrk="0" hangingPunct="0">
              <a:tabLst>
                <a:tab pos="2863850" algn="l"/>
              </a:tabLst>
              <a:defRPr>
                <a:solidFill>
                  <a:schemeClr val="tx1"/>
                </a:solidFill>
                <a:latin typeface="Arial" panose="020B0604020202020204" pitchFamily="34" charset="0"/>
              </a:defRPr>
            </a:lvl4pPr>
            <a:lvl5pPr eaLnBrk="0" hangingPunct="0">
              <a:tabLst>
                <a:tab pos="2863850" algn="l"/>
              </a:tabLst>
              <a:defRPr>
                <a:solidFill>
                  <a:schemeClr val="tx1"/>
                </a:solidFill>
                <a:latin typeface="Arial" panose="020B0604020202020204" pitchFamily="34" charset="0"/>
              </a:defRPr>
            </a:lvl5pPr>
            <a:lvl6pPr eaLnBrk="0" fontAlgn="base" hangingPunct="0">
              <a:spcBef>
                <a:spcPct val="0"/>
              </a:spcBef>
              <a:spcAft>
                <a:spcPct val="0"/>
              </a:spcAft>
              <a:tabLst>
                <a:tab pos="2863850" algn="l"/>
              </a:tabLst>
              <a:defRPr>
                <a:solidFill>
                  <a:schemeClr val="tx1"/>
                </a:solidFill>
                <a:latin typeface="Arial" panose="020B0604020202020204" pitchFamily="34" charset="0"/>
              </a:defRPr>
            </a:lvl6pPr>
            <a:lvl7pPr eaLnBrk="0" fontAlgn="base" hangingPunct="0">
              <a:spcBef>
                <a:spcPct val="0"/>
              </a:spcBef>
              <a:spcAft>
                <a:spcPct val="0"/>
              </a:spcAft>
              <a:tabLst>
                <a:tab pos="2863850" algn="l"/>
              </a:tabLst>
              <a:defRPr>
                <a:solidFill>
                  <a:schemeClr val="tx1"/>
                </a:solidFill>
                <a:latin typeface="Arial" panose="020B0604020202020204" pitchFamily="34" charset="0"/>
              </a:defRPr>
            </a:lvl7pPr>
            <a:lvl8pPr eaLnBrk="0" fontAlgn="base" hangingPunct="0">
              <a:spcBef>
                <a:spcPct val="0"/>
              </a:spcBef>
              <a:spcAft>
                <a:spcPct val="0"/>
              </a:spcAft>
              <a:tabLst>
                <a:tab pos="2863850" algn="l"/>
              </a:tabLst>
              <a:defRPr>
                <a:solidFill>
                  <a:schemeClr val="tx1"/>
                </a:solidFill>
                <a:latin typeface="Arial" panose="020B0604020202020204" pitchFamily="34" charset="0"/>
              </a:defRPr>
            </a:lvl8pPr>
            <a:lvl9pPr eaLnBrk="0" fontAlgn="base" hangingPunct="0">
              <a:spcBef>
                <a:spcPct val="0"/>
              </a:spcBef>
              <a:spcAft>
                <a:spcPct val="0"/>
              </a:spcAft>
              <a:tabLst>
                <a:tab pos="28638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863850" algn="l"/>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Formation of the E-Gal complex</a:t>
            </a:r>
            <a:endParaRPr kumimoji="0" lang="es-ES" sz="9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14" name="Rectangle 8"/>
          <p:cNvSpPr>
            <a:spLocks noChangeArrowheads="1"/>
          </p:cNvSpPr>
          <p:nvPr/>
        </p:nvSpPr>
        <p:spPr bwMode="auto">
          <a:xfrm>
            <a:off x="5280668" y="2685336"/>
            <a:ext cx="26340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2863850" algn="l"/>
              </a:tabLst>
              <a:defRPr>
                <a:solidFill>
                  <a:schemeClr val="tx1"/>
                </a:solidFill>
                <a:latin typeface="Arial" panose="020B0604020202020204" pitchFamily="34" charset="0"/>
              </a:defRPr>
            </a:lvl1pPr>
            <a:lvl2pPr eaLnBrk="0" hangingPunct="0">
              <a:tabLst>
                <a:tab pos="2863850" algn="l"/>
              </a:tabLst>
              <a:defRPr>
                <a:solidFill>
                  <a:schemeClr val="tx1"/>
                </a:solidFill>
                <a:latin typeface="Arial" panose="020B0604020202020204" pitchFamily="34" charset="0"/>
              </a:defRPr>
            </a:lvl2pPr>
            <a:lvl3pPr eaLnBrk="0" hangingPunct="0">
              <a:tabLst>
                <a:tab pos="2863850" algn="l"/>
              </a:tabLst>
              <a:defRPr>
                <a:solidFill>
                  <a:schemeClr val="tx1"/>
                </a:solidFill>
                <a:latin typeface="Arial" panose="020B0604020202020204" pitchFamily="34" charset="0"/>
              </a:defRPr>
            </a:lvl3pPr>
            <a:lvl4pPr eaLnBrk="0" hangingPunct="0">
              <a:tabLst>
                <a:tab pos="2863850" algn="l"/>
              </a:tabLst>
              <a:defRPr>
                <a:solidFill>
                  <a:schemeClr val="tx1"/>
                </a:solidFill>
                <a:latin typeface="Arial" panose="020B0604020202020204" pitchFamily="34" charset="0"/>
              </a:defRPr>
            </a:lvl4pPr>
            <a:lvl5pPr eaLnBrk="0" hangingPunct="0">
              <a:tabLst>
                <a:tab pos="2863850" algn="l"/>
              </a:tabLst>
              <a:defRPr>
                <a:solidFill>
                  <a:schemeClr val="tx1"/>
                </a:solidFill>
                <a:latin typeface="Arial" panose="020B0604020202020204" pitchFamily="34" charset="0"/>
              </a:defRPr>
            </a:lvl5pPr>
            <a:lvl6pPr eaLnBrk="0" fontAlgn="base" hangingPunct="0">
              <a:spcBef>
                <a:spcPct val="0"/>
              </a:spcBef>
              <a:spcAft>
                <a:spcPct val="0"/>
              </a:spcAft>
              <a:tabLst>
                <a:tab pos="2863850" algn="l"/>
              </a:tabLst>
              <a:defRPr>
                <a:solidFill>
                  <a:schemeClr val="tx1"/>
                </a:solidFill>
                <a:latin typeface="Arial" panose="020B0604020202020204" pitchFamily="34" charset="0"/>
              </a:defRPr>
            </a:lvl6pPr>
            <a:lvl7pPr eaLnBrk="0" fontAlgn="base" hangingPunct="0">
              <a:spcBef>
                <a:spcPct val="0"/>
              </a:spcBef>
              <a:spcAft>
                <a:spcPct val="0"/>
              </a:spcAft>
              <a:tabLst>
                <a:tab pos="2863850" algn="l"/>
              </a:tabLst>
              <a:defRPr>
                <a:solidFill>
                  <a:schemeClr val="tx1"/>
                </a:solidFill>
                <a:latin typeface="Arial" panose="020B0604020202020204" pitchFamily="34" charset="0"/>
              </a:defRPr>
            </a:lvl7pPr>
            <a:lvl8pPr eaLnBrk="0" fontAlgn="base" hangingPunct="0">
              <a:spcBef>
                <a:spcPct val="0"/>
              </a:spcBef>
              <a:spcAft>
                <a:spcPct val="0"/>
              </a:spcAft>
              <a:tabLst>
                <a:tab pos="2863850" algn="l"/>
              </a:tabLst>
              <a:defRPr>
                <a:solidFill>
                  <a:schemeClr val="tx1"/>
                </a:solidFill>
                <a:latin typeface="Arial" panose="020B0604020202020204" pitchFamily="34" charset="0"/>
              </a:defRPr>
            </a:lvl8pPr>
            <a:lvl9pPr eaLnBrk="0" fontAlgn="base" hangingPunct="0">
              <a:spcBef>
                <a:spcPct val="0"/>
              </a:spcBef>
              <a:spcAft>
                <a:spcPct val="0"/>
              </a:spcAft>
              <a:tabLst>
                <a:tab pos="28638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863850" algn="l"/>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Formation of trisaccharide</a:t>
            </a:r>
            <a:endParaRPr kumimoji="0" lang="es-ES" sz="9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15" name="Rectangle 9"/>
          <p:cNvSpPr>
            <a:spLocks noChangeArrowheads="1"/>
          </p:cNvSpPr>
          <p:nvPr/>
        </p:nvSpPr>
        <p:spPr bwMode="auto">
          <a:xfrm>
            <a:off x="5280668" y="3398719"/>
            <a:ext cx="3499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2863850" algn="l"/>
              </a:tabLst>
              <a:defRPr>
                <a:solidFill>
                  <a:schemeClr val="tx1"/>
                </a:solidFill>
                <a:latin typeface="Arial" panose="020B0604020202020204" pitchFamily="34" charset="0"/>
              </a:defRPr>
            </a:lvl1pPr>
            <a:lvl2pPr eaLnBrk="0" hangingPunct="0">
              <a:tabLst>
                <a:tab pos="2863850" algn="l"/>
              </a:tabLst>
              <a:defRPr>
                <a:solidFill>
                  <a:schemeClr val="tx1"/>
                </a:solidFill>
                <a:latin typeface="Arial" panose="020B0604020202020204" pitchFamily="34" charset="0"/>
              </a:defRPr>
            </a:lvl2pPr>
            <a:lvl3pPr eaLnBrk="0" hangingPunct="0">
              <a:tabLst>
                <a:tab pos="2863850" algn="l"/>
              </a:tabLst>
              <a:defRPr>
                <a:solidFill>
                  <a:schemeClr val="tx1"/>
                </a:solidFill>
                <a:latin typeface="Arial" panose="020B0604020202020204" pitchFamily="34" charset="0"/>
              </a:defRPr>
            </a:lvl3pPr>
            <a:lvl4pPr eaLnBrk="0" hangingPunct="0">
              <a:tabLst>
                <a:tab pos="2863850" algn="l"/>
              </a:tabLst>
              <a:defRPr>
                <a:solidFill>
                  <a:schemeClr val="tx1"/>
                </a:solidFill>
                <a:latin typeface="Arial" panose="020B0604020202020204" pitchFamily="34" charset="0"/>
              </a:defRPr>
            </a:lvl4pPr>
            <a:lvl5pPr eaLnBrk="0" hangingPunct="0">
              <a:tabLst>
                <a:tab pos="2863850" algn="l"/>
              </a:tabLst>
              <a:defRPr>
                <a:solidFill>
                  <a:schemeClr val="tx1"/>
                </a:solidFill>
                <a:latin typeface="Arial" panose="020B0604020202020204" pitchFamily="34" charset="0"/>
              </a:defRPr>
            </a:lvl5pPr>
            <a:lvl6pPr eaLnBrk="0" fontAlgn="base" hangingPunct="0">
              <a:spcBef>
                <a:spcPct val="0"/>
              </a:spcBef>
              <a:spcAft>
                <a:spcPct val="0"/>
              </a:spcAft>
              <a:tabLst>
                <a:tab pos="2863850" algn="l"/>
              </a:tabLst>
              <a:defRPr>
                <a:solidFill>
                  <a:schemeClr val="tx1"/>
                </a:solidFill>
                <a:latin typeface="Arial" panose="020B0604020202020204" pitchFamily="34" charset="0"/>
              </a:defRPr>
            </a:lvl6pPr>
            <a:lvl7pPr eaLnBrk="0" fontAlgn="base" hangingPunct="0">
              <a:spcBef>
                <a:spcPct val="0"/>
              </a:spcBef>
              <a:spcAft>
                <a:spcPct val="0"/>
              </a:spcAft>
              <a:tabLst>
                <a:tab pos="2863850" algn="l"/>
              </a:tabLst>
              <a:defRPr>
                <a:solidFill>
                  <a:schemeClr val="tx1"/>
                </a:solidFill>
                <a:latin typeface="Arial" panose="020B0604020202020204" pitchFamily="34" charset="0"/>
              </a:defRPr>
            </a:lvl7pPr>
            <a:lvl8pPr eaLnBrk="0" fontAlgn="base" hangingPunct="0">
              <a:spcBef>
                <a:spcPct val="0"/>
              </a:spcBef>
              <a:spcAft>
                <a:spcPct val="0"/>
              </a:spcAft>
              <a:tabLst>
                <a:tab pos="2863850" algn="l"/>
              </a:tabLst>
              <a:defRPr>
                <a:solidFill>
                  <a:schemeClr val="tx1"/>
                </a:solidFill>
                <a:latin typeface="Arial" panose="020B0604020202020204" pitchFamily="34" charset="0"/>
              </a:defRPr>
            </a:lvl8pPr>
            <a:lvl9pPr eaLnBrk="0" fontAlgn="base" hangingPunct="0">
              <a:spcBef>
                <a:spcPct val="0"/>
              </a:spcBef>
              <a:spcAft>
                <a:spcPct val="0"/>
              </a:spcAft>
              <a:tabLst>
                <a:tab pos="28638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863850" algn="l"/>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Formation of disaccharide Gal-Gal</a:t>
            </a:r>
            <a:endParaRPr kumimoji="0" lang="es-ES" sz="9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16" name="Rectangle 10"/>
          <p:cNvSpPr>
            <a:spLocks noChangeArrowheads="1"/>
          </p:cNvSpPr>
          <p:nvPr/>
        </p:nvSpPr>
        <p:spPr bwMode="auto">
          <a:xfrm>
            <a:off x="5280668" y="4112102"/>
            <a:ext cx="11977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2863850" algn="l"/>
              </a:tabLst>
              <a:defRPr>
                <a:solidFill>
                  <a:schemeClr val="tx1"/>
                </a:solidFill>
                <a:latin typeface="Arial" panose="020B0604020202020204" pitchFamily="34" charset="0"/>
              </a:defRPr>
            </a:lvl1pPr>
            <a:lvl2pPr eaLnBrk="0" hangingPunct="0">
              <a:tabLst>
                <a:tab pos="2863850" algn="l"/>
              </a:tabLst>
              <a:defRPr>
                <a:solidFill>
                  <a:schemeClr val="tx1"/>
                </a:solidFill>
                <a:latin typeface="Arial" panose="020B0604020202020204" pitchFamily="34" charset="0"/>
              </a:defRPr>
            </a:lvl2pPr>
            <a:lvl3pPr eaLnBrk="0" hangingPunct="0">
              <a:tabLst>
                <a:tab pos="2863850" algn="l"/>
              </a:tabLst>
              <a:defRPr>
                <a:solidFill>
                  <a:schemeClr val="tx1"/>
                </a:solidFill>
                <a:latin typeface="Arial" panose="020B0604020202020204" pitchFamily="34" charset="0"/>
              </a:defRPr>
            </a:lvl3pPr>
            <a:lvl4pPr eaLnBrk="0" hangingPunct="0">
              <a:tabLst>
                <a:tab pos="2863850" algn="l"/>
              </a:tabLst>
              <a:defRPr>
                <a:solidFill>
                  <a:schemeClr val="tx1"/>
                </a:solidFill>
                <a:latin typeface="Arial" panose="020B0604020202020204" pitchFamily="34" charset="0"/>
              </a:defRPr>
            </a:lvl4pPr>
            <a:lvl5pPr eaLnBrk="0" hangingPunct="0">
              <a:tabLst>
                <a:tab pos="2863850" algn="l"/>
              </a:tabLst>
              <a:defRPr>
                <a:solidFill>
                  <a:schemeClr val="tx1"/>
                </a:solidFill>
                <a:latin typeface="Arial" panose="020B0604020202020204" pitchFamily="34" charset="0"/>
              </a:defRPr>
            </a:lvl5pPr>
            <a:lvl6pPr eaLnBrk="0" fontAlgn="base" hangingPunct="0">
              <a:spcBef>
                <a:spcPct val="0"/>
              </a:spcBef>
              <a:spcAft>
                <a:spcPct val="0"/>
              </a:spcAft>
              <a:tabLst>
                <a:tab pos="2863850" algn="l"/>
              </a:tabLst>
              <a:defRPr>
                <a:solidFill>
                  <a:schemeClr val="tx1"/>
                </a:solidFill>
                <a:latin typeface="Arial" panose="020B0604020202020204" pitchFamily="34" charset="0"/>
              </a:defRPr>
            </a:lvl6pPr>
            <a:lvl7pPr eaLnBrk="0" fontAlgn="base" hangingPunct="0">
              <a:spcBef>
                <a:spcPct val="0"/>
              </a:spcBef>
              <a:spcAft>
                <a:spcPct val="0"/>
              </a:spcAft>
              <a:tabLst>
                <a:tab pos="2863850" algn="l"/>
              </a:tabLst>
              <a:defRPr>
                <a:solidFill>
                  <a:schemeClr val="tx1"/>
                </a:solidFill>
                <a:latin typeface="Arial" panose="020B0604020202020204" pitchFamily="34" charset="0"/>
              </a:defRPr>
            </a:lvl7pPr>
            <a:lvl8pPr eaLnBrk="0" fontAlgn="base" hangingPunct="0">
              <a:spcBef>
                <a:spcPct val="0"/>
              </a:spcBef>
              <a:spcAft>
                <a:spcPct val="0"/>
              </a:spcAft>
              <a:tabLst>
                <a:tab pos="2863850" algn="l"/>
              </a:tabLst>
              <a:defRPr>
                <a:solidFill>
                  <a:schemeClr val="tx1"/>
                </a:solidFill>
                <a:latin typeface="Arial" panose="020B0604020202020204" pitchFamily="34" charset="0"/>
              </a:defRPr>
            </a:lvl8pPr>
            <a:lvl9pPr eaLnBrk="0" fontAlgn="base" hangingPunct="0">
              <a:spcBef>
                <a:spcPct val="0"/>
              </a:spcBef>
              <a:spcAft>
                <a:spcPct val="0"/>
              </a:spcAft>
              <a:tabLst>
                <a:tab pos="28638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863850" algn="l"/>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Hydrolysis</a:t>
            </a:r>
            <a:endParaRPr kumimoji="0" lang="es-ES" sz="9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17" name="Rectangle 11"/>
          <p:cNvSpPr>
            <a:spLocks noChangeArrowheads="1"/>
          </p:cNvSpPr>
          <p:nvPr/>
        </p:nvSpPr>
        <p:spPr bwMode="auto">
          <a:xfrm>
            <a:off x="5280668" y="4748541"/>
            <a:ext cx="230063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2863850" algn="l"/>
              </a:tabLst>
              <a:defRPr>
                <a:solidFill>
                  <a:schemeClr val="tx1"/>
                </a:solidFill>
                <a:latin typeface="Arial" panose="020B0604020202020204" pitchFamily="34" charset="0"/>
              </a:defRPr>
            </a:lvl1pPr>
            <a:lvl2pPr eaLnBrk="0" hangingPunct="0">
              <a:tabLst>
                <a:tab pos="2863850" algn="l"/>
              </a:tabLst>
              <a:defRPr>
                <a:solidFill>
                  <a:schemeClr val="tx1"/>
                </a:solidFill>
                <a:latin typeface="Arial" panose="020B0604020202020204" pitchFamily="34" charset="0"/>
              </a:defRPr>
            </a:lvl2pPr>
            <a:lvl3pPr eaLnBrk="0" hangingPunct="0">
              <a:tabLst>
                <a:tab pos="2863850" algn="l"/>
              </a:tabLst>
              <a:defRPr>
                <a:solidFill>
                  <a:schemeClr val="tx1"/>
                </a:solidFill>
                <a:latin typeface="Arial" panose="020B0604020202020204" pitchFamily="34" charset="0"/>
              </a:defRPr>
            </a:lvl3pPr>
            <a:lvl4pPr eaLnBrk="0" hangingPunct="0">
              <a:tabLst>
                <a:tab pos="2863850" algn="l"/>
              </a:tabLst>
              <a:defRPr>
                <a:solidFill>
                  <a:schemeClr val="tx1"/>
                </a:solidFill>
                <a:latin typeface="Arial" panose="020B0604020202020204" pitchFamily="34" charset="0"/>
              </a:defRPr>
            </a:lvl4pPr>
            <a:lvl5pPr eaLnBrk="0" hangingPunct="0">
              <a:tabLst>
                <a:tab pos="2863850" algn="l"/>
              </a:tabLst>
              <a:defRPr>
                <a:solidFill>
                  <a:schemeClr val="tx1"/>
                </a:solidFill>
                <a:latin typeface="Arial" panose="020B0604020202020204" pitchFamily="34" charset="0"/>
              </a:defRPr>
            </a:lvl5pPr>
            <a:lvl6pPr eaLnBrk="0" fontAlgn="base" hangingPunct="0">
              <a:spcBef>
                <a:spcPct val="0"/>
              </a:spcBef>
              <a:spcAft>
                <a:spcPct val="0"/>
              </a:spcAft>
              <a:tabLst>
                <a:tab pos="2863850" algn="l"/>
              </a:tabLst>
              <a:defRPr>
                <a:solidFill>
                  <a:schemeClr val="tx1"/>
                </a:solidFill>
                <a:latin typeface="Arial" panose="020B0604020202020204" pitchFamily="34" charset="0"/>
              </a:defRPr>
            </a:lvl6pPr>
            <a:lvl7pPr eaLnBrk="0" fontAlgn="base" hangingPunct="0">
              <a:spcBef>
                <a:spcPct val="0"/>
              </a:spcBef>
              <a:spcAft>
                <a:spcPct val="0"/>
              </a:spcAft>
              <a:tabLst>
                <a:tab pos="2863850" algn="l"/>
              </a:tabLst>
              <a:defRPr>
                <a:solidFill>
                  <a:schemeClr val="tx1"/>
                </a:solidFill>
                <a:latin typeface="Arial" panose="020B0604020202020204" pitchFamily="34" charset="0"/>
              </a:defRPr>
            </a:lvl7pPr>
            <a:lvl8pPr eaLnBrk="0" fontAlgn="base" hangingPunct="0">
              <a:spcBef>
                <a:spcPct val="0"/>
              </a:spcBef>
              <a:spcAft>
                <a:spcPct val="0"/>
              </a:spcAft>
              <a:tabLst>
                <a:tab pos="2863850" algn="l"/>
              </a:tabLst>
              <a:defRPr>
                <a:solidFill>
                  <a:schemeClr val="tx1"/>
                </a:solidFill>
                <a:latin typeface="Arial" panose="020B0604020202020204" pitchFamily="34" charset="0"/>
              </a:defRPr>
            </a:lvl8pPr>
            <a:lvl9pPr eaLnBrk="0" fontAlgn="base" hangingPunct="0">
              <a:spcBef>
                <a:spcPct val="0"/>
              </a:spcBef>
              <a:spcAft>
                <a:spcPct val="0"/>
              </a:spcAft>
              <a:tabLst>
                <a:tab pos="28638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863850" algn="l"/>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Inhibition by galactose</a:t>
            </a:r>
            <a:endParaRPr kumimoji="0" 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3" name="Marcador de número de diapositiva 2">
            <a:extLst>
              <a:ext uri="{FF2B5EF4-FFF2-40B4-BE49-F238E27FC236}">
                <a16:creationId xmlns:a16="http://schemas.microsoft.com/office/drawing/2014/main" id="{5107C594-D6A0-47CB-B5F9-03332D60E821}"/>
              </a:ext>
            </a:extLst>
          </p:cNvPr>
          <p:cNvSpPr>
            <a:spLocks noGrp="1"/>
          </p:cNvSpPr>
          <p:nvPr>
            <p:ph type="sldNum" sz="quarter" idx="12"/>
          </p:nvPr>
        </p:nvSpPr>
        <p:spPr/>
        <p:txBody>
          <a:bodyPr/>
          <a:lstStyle/>
          <a:p>
            <a:fld id="{D59D55CB-D4DF-4B68-9F39-57B45A15CF19}" type="slidenum">
              <a:rPr lang="es-ES" altLang="en-US" smtClean="0"/>
              <a:pPr/>
              <a:t>44</a:t>
            </a:fld>
            <a:endParaRPr lang="es-ES" altLang="en-US"/>
          </a:p>
        </p:txBody>
      </p:sp>
    </p:spTree>
    <p:extLst>
      <p:ext uri="{BB962C8B-B14F-4D97-AF65-F5344CB8AC3E}">
        <p14:creationId xmlns:p14="http://schemas.microsoft.com/office/powerpoint/2010/main" val="6658164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7813"/>
            <a:ext cx="8229600" cy="653365"/>
          </a:xfrm>
        </p:spPr>
        <p:txBody>
          <a:bodyPr/>
          <a:lstStyle/>
          <a:p>
            <a:r>
              <a:rPr lang="en-US" dirty="0"/>
              <a:t>Differential equations</a:t>
            </a:r>
          </a:p>
        </p:txBody>
      </p:sp>
      <p:sp>
        <p:nvSpPr>
          <p:cNvPr id="4" name="Marcador de fecha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83B2306B-4F4E-48CA-9D16-7B65FF779CFF}" type="datetime1">
              <a:rPr kumimoji="0" lang="en-US" sz="1200" b="0" i="0" u="none" strike="noStrike" kern="1200" cap="none" spc="0" normalizeH="0" baseline="0" noProof="0" smtClean="0">
                <a:ln>
                  <a:noFill/>
                </a:ln>
                <a:solidFill>
                  <a:srgbClr val="000000"/>
                </a:solidFill>
                <a:effectLst/>
                <a:uLnTx/>
                <a:uFillTx/>
                <a:latin typeface="Garamond" panose="02020404030301010803" pitchFamily="18" charset="0"/>
                <a:ea typeface="+mn-ea"/>
                <a:cs typeface="+mn-cs"/>
              </a:rPr>
              <a:t>3/15/2021</a:t>
            </a:fld>
            <a:endParaRPr kumimoji="0" lang="es-ES" altLang="en-US" sz="1200" b="0" i="0" u="none" strike="noStrike" kern="1200" cap="none" spc="0" normalizeH="0" baseline="0" noProof="0">
              <a:ln>
                <a:noFill/>
              </a:ln>
              <a:solidFill>
                <a:srgbClr val="000000"/>
              </a:solidFill>
              <a:effectLst/>
              <a:uLnTx/>
              <a:uFillTx/>
              <a:latin typeface="Garamond" panose="02020404030301010803" pitchFamily="18" charset="0"/>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altLang="en-US" sz="1200" b="0" i="0" u="none" strike="noStrike" kern="1200" cap="none" spc="0" normalizeH="0" baseline="0" noProof="0">
                <a:ln>
                  <a:noFill/>
                </a:ln>
                <a:solidFill>
                  <a:srgbClr val="000000"/>
                </a:solidFill>
                <a:effectLst/>
                <a:uLnTx/>
                <a:uFillTx/>
                <a:latin typeface="Garamond"/>
                <a:ea typeface="+mn-ea"/>
                <a:cs typeface="+mn-cs"/>
              </a:rPr>
              <a:t>© Ricardo Pérez &amp; María Rodríguez</a:t>
            </a:r>
            <a:endParaRPr kumimoji="0" lang="es-ES" altLang="en-US" sz="1200" b="0" i="0" u="none" strike="noStrike" kern="1200" cap="none" spc="0" normalizeH="0" baseline="0" noProof="0" dirty="0">
              <a:ln>
                <a:noFill/>
              </a:ln>
              <a:solidFill>
                <a:srgbClr val="000000"/>
              </a:solidFill>
              <a:effectLst/>
              <a:uLnTx/>
              <a:uFillTx/>
              <a:latin typeface="Garamond"/>
              <a:ea typeface="+mn-ea"/>
              <a:cs typeface="+mn-cs"/>
            </a:endParaRPr>
          </a:p>
        </p:txBody>
      </p:sp>
      <p:graphicFrame>
        <p:nvGraphicFramePr>
          <p:cNvPr id="7" name="Objeto 6"/>
          <p:cNvGraphicFramePr>
            <a:graphicFrameLocks noChangeAspect="1"/>
          </p:cNvGraphicFramePr>
          <p:nvPr/>
        </p:nvGraphicFramePr>
        <p:xfrm>
          <a:off x="742950" y="1076325"/>
          <a:ext cx="3901440" cy="457200"/>
        </p:xfrm>
        <a:graphic>
          <a:graphicData uri="http://schemas.openxmlformats.org/presentationml/2006/ole">
            <mc:AlternateContent xmlns:mc="http://schemas.openxmlformats.org/markup-compatibility/2006">
              <mc:Choice xmlns:v="urn:schemas-microsoft-com:vml" Requires="v">
                <p:oleObj r:id="rId2" imgW="3251200" imgH="381000" progId="Equation.DSMT4">
                  <p:embed/>
                </p:oleObj>
              </mc:Choice>
              <mc:Fallback>
                <p:oleObj r:id="rId2" imgW="3251200" imgH="381000" progId="Equation.DSMT4">
                  <p:embed/>
                  <p:pic>
                    <p:nvPicPr>
                      <p:cNvPr id="7" name="Objeto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1076325"/>
                        <a:ext cx="390144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to 7"/>
          <p:cNvGraphicFramePr>
            <a:graphicFrameLocks noChangeAspect="1"/>
          </p:cNvGraphicFramePr>
          <p:nvPr/>
        </p:nvGraphicFramePr>
        <p:xfrm>
          <a:off x="742950" y="1568133"/>
          <a:ext cx="5913120" cy="457200"/>
        </p:xfrm>
        <a:graphic>
          <a:graphicData uri="http://schemas.openxmlformats.org/presentationml/2006/ole">
            <mc:AlternateContent xmlns:mc="http://schemas.openxmlformats.org/markup-compatibility/2006">
              <mc:Choice xmlns:v="urn:schemas-microsoft-com:vml" Requires="v">
                <p:oleObj r:id="rId4" imgW="4927600" imgH="381000" progId="Equation.DSMT4">
                  <p:embed/>
                </p:oleObj>
              </mc:Choice>
              <mc:Fallback>
                <p:oleObj r:id="rId4" imgW="4927600" imgH="381000" progId="Equation.DSMT4">
                  <p:embed/>
                  <p:pic>
                    <p:nvPicPr>
                      <p:cNvPr id="8" name="Objeto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950" y="1568133"/>
                        <a:ext cx="591312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to 8"/>
          <p:cNvGraphicFramePr>
            <a:graphicFrameLocks noChangeAspect="1"/>
          </p:cNvGraphicFramePr>
          <p:nvPr/>
        </p:nvGraphicFramePr>
        <p:xfrm>
          <a:off x="742950" y="2059941"/>
          <a:ext cx="1219200" cy="457200"/>
        </p:xfrm>
        <a:graphic>
          <a:graphicData uri="http://schemas.openxmlformats.org/presentationml/2006/ole">
            <mc:AlternateContent xmlns:mc="http://schemas.openxmlformats.org/markup-compatibility/2006">
              <mc:Choice xmlns:v="urn:schemas-microsoft-com:vml" Requires="v">
                <p:oleObj r:id="rId6" imgW="1016000" imgH="381000" progId="Equation.DSMT4">
                  <p:embed/>
                </p:oleObj>
              </mc:Choice>
              <mc:Fallback>
                <p:oleObj r:id="rId6" imgW="1016000" imgH="381000" progId="Equation.DSMT4">
                  <p:embed/>
                  <p:pic>
                    <p:nvPicPr>
                      <p:cNvPr id="9" name="Objeto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2950" y="2059941"/>
                        <a:ext cx="1219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to 9"/>
          <p:cNvGraphicFramePr>
            <a:graphicFrameLocks noChangeAspect="1"/>
          </p:cNvGraphicFramePr>
          <p:nvPr/>
        </p:nvGraphicFramePr>
        <p:xfrm>
          <a:off x="742950" y="2551749"/>
          <a:ext cx="2477729" cy="457200"/>
        </p:xfrm>
        <a:graphic>
          <a:graphicData uri="http://schemas.openxmlformats.org/presentationml/2006/ole">
            <mc:AlternateContent xmlns:mc="http://schemas.openxmlformats.org/markup-compatibility/2006">
              <mc:Choice xmlns:v="urn:schemas-microsoft-com:vml" Requires="v">
                <p:oleObj name="Ecuación" r:id="rId8" imgW="2133600" imgH="393700" progId="Equation.3">
                  <p:embed/>
                </p:oleObj>
              </mc:Choice>
              <mc:Fallback>
                <p:oleObj name="Ecuación" r:id="rId8" imgW="2133600" imgH="393700" progId="Equation.3">
                  <p:embed/>
                  <p:pic>
                    <p:nvPicPr>
                      <p:cNvPr id="10" name="Objeto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2950" y="2551749"/>
                        <a:ext cx="2477729"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to 10"/>
          <p:cNvGraphicFramePr>
            <a:graphicFrameLocks noChangeAspect="1"/>
          </p:cNvGraphicFramePr>
          <p:nvPr/>
        </p:nvGraphicFramePr>
        <p:xfrm>
          <a:off x="742950" y="3043557"/>
          <a:ext cx="3200400" cy="457200"/>
        </p:xfrm>
        <a:graphic>
          <a:graphicData uri="http://schemas.openxmlformats.org/presentationml/2006/ole">
            <mc:AlternateContent xmlns:mc="http://schemas.openxmlformats.org/markup-compatibility/2006">
              <mc:Choice xmlns:v="urn:schemas-microsoft-com:vml" Requires="v">
                <p:oleObj name="Ecuación" r:id="rId10" imgW="2755900" imgH="393700" progId="Equation.3">
                  <p:embed/>
                </p:oleObj>
              </mc:Choice>
              <mc:Fallback>
                <p:oleObj name="Ecuación" r:id="rId10" imgW="2755900" imgH="393700" progId="Equation.3">
                  <p:embed/>
                  <p:pic>
                    <p:nvPicPr>
                      <p:cNvPr id="11" name="Objeto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2950" y="3043557"/>
                        <a:ext cx="3200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to 11"/>
          <p:cNvGraphicFramePr>
            <a:graphicFrameLocks noChangeAspect="1"/>
          </p:cNvGraphicFramePr>
          <p:nvPr/>
        </p:nvGraphicFramePr>
        <p:xfrm>
          <a:off x="742950" y="3535365"/>
          <a:ext cx="5011690" cy="731520"/>
        </p:xfrm>
        <a:graphic>
          <a:graphicData uri="http://schemas.openxmlformats.org/presentationml/2006/ole">
            <mc:AlternateContent xmlns:mc="http://schemas.openxmlformats.org/markup-compatibility/2006">
              <mc:Choice xmlns:v="urn:schemas-microsoft-com:vml" Requires="v">
                <p:oleObj r:id="rId12" imgW="4089400" imgH="596900" progId="Equation.DSMT4">
                  <p:embed/>
                </p:oleObj>
              </mc:Choice>
              <mc:Fallback>
                <p:oleObj r:id="rId12" imgW="4089400" imgH="596900" progId="Equation.DSMT4">
                  <p:embed/>
                  <p:pic>
                    <p:nvPicPr>
                      <p:cNvPr id="12" name="Objeto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2950" y="3535365"/>
                        <a:ext cx="5011690" cy="7315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to 12"/>
          <p:cNvGraphicFramePr>
            <a:graphicFrameLocks noChangeAspect="1"/>
          </p:cNvGraphicFramePr>
          <p:nvPr/>
        </p:nvGraphicFramePr>
        <p:xfrm>
          <a:off x="742950" y="4301493"/>
          <a:ext cx="2712720" cy="457200"/>
        </p:xfrm>
        <a:graphic>
          <a:graphicData uri="http://schemas.openxmlformats.org/presentationml/2006/ole">
            <mc:AlternateContent xmlns:mc="http://schemas.openxmlformats.org/markup-compatibility/2006">
              <mc:Choice xmlns:v="urn:schemas-microsoft-com:vml" Requires="v">
                <p:oleObj r:id="rId14" imgW="2260600" imgH="381000" progId="Equation.DSMT4">
                  <p:embed/>
                </p:oleObj>
              </mc:Choice>
              <mc:Fallback>
                <p:oleObj r:id="rId14" imgW="2260600" imgH="381000" progId="Equation.DSMT4">
                  <p:embed/>
                  <p:pic>
                    <p:nvPicPr>
                      <p:cNvPr id="13" name="Objeto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2950" y="4301493"/>
                        <a:ext cx="271272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to 13"/>
          <p:cNvGraphicFramePr>
            <a:graphicFrameLocks noChangeAspect="1"/>
          </p:cNvGraphicFramePr>
          <p:nvPr/>
        </p:nvGraphicFramePr>
        <p:xfrm>
          <a:off x="742950" y="4793301"/>
          <a:ext cx="4326863" cy="731520"/>
        </p:xfrm>
        <a:graphic>
          <a:graphicData uri="http://schemas.openxmlformats.org/presentationml/2006/ole">
            <mc:AlternateContent xmlns:mc="http://schemas.openxmlformats.org/markup-compatibility/2006">
              <mc:Choice xmlns:v="urn:schemas-microsoft-com:vml" Requires="v">
                <p:oleObj r:id="rId16" imgW="3530600" imgH="596900" progId="Equation.DSMT4">
                  <p:embed/>
                </p:oleObj>
              </mc:Choice>
              <mc:Fallback>
                <p:oleObj r:id="rId16" imgW="3530600" imgH="596900" progId="Equation.DSMT4">
                  <p:embed/>
                  <p:pic>
                    <p:nvPicPr>
                      <p:cNvPr id="14" name="Objeto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42950" y="4793301"/>
                        <a:ext cx="4326863" cy="7315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to 14"/>
          <p:cNvGraphicFramePr>
            <a:graphicFrameLocks noChangeAspect="1"/>
          </p:cNvGraphicFramePr>
          <p:nvPr/>
        </p:nvGraphicFramePr>
        <p:xfrm>
          <a:off x="742950" y="5559425"/>
          <a:ext cx="2035277" cy="457200"/>
        </p:xfrm>
        <a:graphic>
          <a:graphicData uri="http://schemas.openxmlformats.org/presentationml/2006/ole">
            <mc:AlternateContent xmlns:mc="http://schemas.openxmlformats.org/markup-compatibility/2006">
              <mc:Choice xmlns:v="urn:schemas-microsoft-com:vml" Requires="v">
                <p:oleObj name="Ecuación" r:id="rId18" imgW="1752600" imgH="393700" progId="Equation.3">
                  <p:embed/>
                </p:oleObj>
              </mc:Choice>
              <mc:Fallback>
                <p:oleObj name="Ecuación" r:id="rId18" imgW="1752600" imgH="393700" progId="Equation.3">
                  <p:embed/>
                  <p:pic>
                    <p:nvPicPr>
                      <p:cNvPr id="15" name="Objeto 1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42950" y="5559425"/>
                        <a:ext cx="2035277"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Marcador de número de diapositiva 2">
            <a:extLst>
              <a:ext uri="{FF2B5EF4-FFF2-40B4-BE49-F238E27FC236}">
                <a16:creationId xmlns:a16="http://schemas.microsoft.com/office/drawing/2014/main" id="{D91BAD98-41E6-4A98-8EA2-1B6B7650C6A8}"/>
              </a:ext>
            </a:extLst>
          </p:cNvPr>
          <p:cNvSpPr>
            <a:spLocks noGrp="1"/>
          </p:cNvSpPr>
          <p:nvPr>
            <p:ph type="sldNum" sz="quarter" idx="12"/>
          </p:nvPr>
        </p:nvSpPr>
        <p:spPr/>
        <p:txBody>
          <a:bodyPr/>
          <a:lstStyle/>
          <a:p>
            <a:fld id="{D59D55CB-D4DF-4B68-9F39-57B45A15CF19}" type="slidenum">
              <a:rPr lang="es-ES" altLang="en-US" smtClean="0"/>
              <a:pPr/>
              <a:t>45</a:t>
            </a:fld>
            <a:endParaRPr lang="es-ES" altLang="en-US"/>
          </a:p>
        </p:txBody>
      </p:sp>
    </p:spTree>
    <p:extLst>
      <p:ext uri="{BB962C8B-B14F-4D97-AF65-F5344CB8AC3E}">
        <p14:creationId xmlns:p14="http://schemas.microsoft.com/office/powerpoint/2010/main" val="32378677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Estimated parameters</a:t>
            </a:r>
          </a:p>
        </p:txBody>
      </p:sp>
      <p:sp>
        <p:nvSpPr>
          <p:cNvPr id="4" name="Marcador de fecha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271C5C43-D37B-4809-A9A3-7D8453358A5B}" type="datetime1">
              <a:rPr kumimoji="0" lang="en-US" sz="1200" b="0" i="0" u="none" strike="noStrike" kern="1200" cap="none" spc="0" normalizeH="0" baseline="0" noProof="0" smtClean="0">
                <a:ln>
                  <a:noFill/>
                </a:ln>
                <a:solidFill>
                  <a:srgbClr val="000000"/>
                </a:solidFill>
                <a:effectLst/>
                <a:uLnTx/>
                <a:uFillTx/>
                <a:latin typeface="Garamond" panose="02020404030301010803" pitchFamily="18" charset="0"/>
                <a:ea typeface="+mn-ea"/>
                <a:cs typeface="+mn-cs"/>
              </a:rPr>
              <a:t>3/15/2021</a:t>
            </a:fld>
            <a:endParaRPr kumimoji="0" lang="es-ES" altLang="en-US" sz="1200" b="0" i="0" u="none" strike="noStrike" kern="1200" cap="none" spc="0" normalizeH="0" baseline="0" noProof="0">
              <a:ln>
                <a:noFill/>
              </a:ln>
              <a:solidFill>
                <a:srgbClr val="000000"/>
              </a:solidFill>
              <a:effectLst/>
              <a:uLnTx/>
              <a:uFillTx/>
              <a:latin typeface="Garamond" panose="02020404030301010803" pitchFamily="18" charset="0"/>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altLang="en-US" sz="1200" b="0" i="0" u="none" strike="noStrike" kern="1200" cap="none" spc="0" normalizeH="0" baseline="0" noProof="0">
                <a:ln>
                  <a:noFill/>
                </a:ln>
                <a:solidFill>
                  <a:srgbClr val="000000"/>
                </a:solidFill>
                <a:effectLst/>
                <a:uLnTx/>
                <a:uFillTx/>
                <a:latin typeface="Garamond"/>
                <a:ea typeface="+mn-ea"/>
                <a:cs typeface="+mn-cs"/>
              </a:rPr>
              <a:t>© Ricardo Pérez &amp; María Rodríguez</a:t>
            </a:r>
            <a:endParaRPr kumimoji="0" lang="es-ES" altLang="en-US" sz="1200" b="0" i="0" u="none" strike="noStrike" kern="1200" cap="none" spc="0" normalizeH="0" baseline="0" noProof="0" dirty="0">
              <a:ln>
                <a:noFill/>
              </a:ln>
              <a:solidFill>
                <a:srgbClr val="000000"/>
              </a:solidFill>
              <a:effectLst/>
              <a:uLnTx/>
              <a:uFillTx/>
              <a:latin typeface="Garamond"/>
              <a:ea typeface="+mn-ea"/>
              <a:cs typeface="+mn-cs"/>
            </a:endParaRPr>
          </a:p>
        </p:txBody>
      </p:sp>
      <p:pic>
        <p:nvPicPr>
          <p:cNvPr id="7" name="Imagen 6"/>
          <p:cNvPicPr>
            <a:picLocks noChangeAspect="1"/>
          </p:cNvPicPr>
          <p:nvPr/>
        </p:nvPicPr>
        <p:blipFill>
          <a:blip r:embed="rId2"/>
          <a:stretch>
            <a:fillRect/>
          </a:stretch>
        </p:blipFill>
        <p:spPr>
          <a:xfrm>
            <a:off x="28575" y="2176462"/>
            <a:ext cx="9072562" cy="2427349"/>
          </a:xfrm>
          <a:prstGeom prst="rect">
            <a:avLst/>
          </a:prstGeom>
        </p:spPr>
      </p:pic>
      <p:sp>
        <p:nvSpPr>
          <p:cNvPr id="3" name="Marcador de número de diapositiva 2">
            <a:extLst>
              <a:ext uri="{FF2B5EF4-FFF2-40B4-BE49-F238E27FC236}">
                <a16:creationId xmlns:a16="http://schemas.microsoft.com/office/drawing/2014/main" id="{B86D185B-1E9A-4FE1-9CA9-3EA286793C2E}"/>
              </a:ext>
            </a:extLst>
          </p:cNvPr>
          <p:cNvSpPr>
            <a:spLocks noGrp="1"/>
          </p:cNvSpPr>
          <p:nvPr>
            <p:ph type="sldNum" sz="quarter" idx="12"/>
          </p:nvPr>
        </p:nvSpPr>
        <p:spPr/>
        <p:txBody>
          <a:bodyPr/>
          <a:lstStyle/>
          <a:p>
            <a:fld id="{D59D55CB-D4DF-4B68-9F39-57B45A15CF19}" type="slidenum">
              <a:rPr lang="es-ES" altLang="en-US" smtClean="0"/>
              <a:pPr/>
              <a:t>46</a:t>
            </a:fld>
            <a:endParaRPr lang="es-ES" altLang="en-US"/>
          </a:p>
        </p:txBody>
      </p:sp>
    </p:spTree>
    <p:extLst>
      <p:ext uri="{BB962C8B-B14F-4D97-AF65-F5344CB8AC3E}">
        <p14:creationId xmlns:p14="http://schemas.microsoft.com/office/powerpoint/2010/main" val="19000202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7814"/>
            <a:ext cx="8229600" cy="731836"/>
          </a:xfrm>
        </p:spPr>
        <p:txBody>
          <a:bodyPr/>
          <a:lstStyle/>
          <a:p>
            <a:r>
              <a:rPr lang="en-US" dirty="0"/>
              <a:t>Experimental data fitting</a:t>
            </a:r>
          </a:p>
        </p:txBody>
      </p:sp>
      <p:sp>
        <p:nvSpPr>
          <p:cNvPr id="4" name="Marcador de fecha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C18517CF-3C51-4F9C-BC43-3A068EA3D737}" type="datetime1">
              <a:rPr kumimoji="0" lang="en-US" sz="1200" b="0" i="0" u="none" strike="noStrike" kern="1200" cap="none" spc="0" normalizeH="0" baseline="0" noProof="0" smtClean="0">
                <a:ln>
                  <a:noFill/>
                </a:ln>
                <a:solidFill>
                  <a:srgbClr val="000000"/>
                </a:solidFill>
                <a:effectLst/>
                <a:uLnTx/>
                <a:uFillTx/>
                <a:latin typeface="Garamond" panose="02020404030301010803" pitchFamily="18" charset="0"/>
                <a:ea typeface="+mn-ea"/>
                <a:cs typeface="+mn-cs"/>
              </a:rPr>
              <a:t>3/15/2021</a:t>
            </a:fld>
            <a:endParaRPr kumimoji="0" lang="es-ES" altLang="en-US" sz="1200" b="0" i="0" u="none" strike="noStrike" kern="1200" cap="none" spc="0" normalizeH="0" baseline="0" noProof="0">
              <a:ln>
                <a:noFill/>
              </a:ln>
              <a:solidFill>
                <a:srgbClr val="000000"/>
              </a:solidFill>
              <a:effectLst/>
              <a:uLnTx/>
              <a:uFillTx/>
              <a:latin typeface="Garamond" panose="02020404030301010803" pitchFamily="18" charset="0"/>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altLang="en-US" sz="1200" b="0" i="0" u="none" strike="noStrike" kern="1200" cap="none" spc="0" normalizeH="0" baseline="0" noProof="0" dirty="0">
                <a:ln>
                  <a:noFill/>
                </a:ln>
                <a:solidFill>
                  <a:srgbClr val="000000"/>
                </a:solidFill>
                <a:effectLst/>
                <a:uLnTx/>
                <a:uFillTx/>
                <a:latin typeface="Garamond"/>
                <a:ea typeface="+mn-ea"/>
                <a:cs typeface="+mn-cs"/>
              </a:rPr>
              <a:t>© Ricardo Pérez &amp; María Rodríguez</a:t>
            </a:r>
          </a:p>
        </p:txBody>
      </p:sp>
      <p:pic>
        <p:nvPicPr>
          <p:cNvPr id="6" name="Imagen 5"/>
          <p:cNvPicPr>
            <a:picLocks noChangeAspect="1"/>
          </p:cNvPicPr>
          <p:nvPr/>
        </p:nvPicPr>
        <p:blipFill>
          <a:blip r:embed="rId2"/>
          <a:stretch>
            <a:fillRect/>
          </a:stretch>
        </p:blipFill>
        <p:spPr>
          <a:xfrm>
            <a:off x="1657350" y="1066799"/>
            <a:ext cx="2355009" cy="5036315"/>
          </a:xfrm>
          <a:prstGeom prst="rect">
            <a:avLst/>
          </a:prstGeom>
        </p:spPr>
      </p:pic>
      <p:pic>
        <p:nvPicPr>
          <p:cNvPr id="7" name="Imagen 6"/>
          <p:cNvPicPr>
            <a:picLocks noChangeAspect="1"/>
          </p:cNvPicPr>
          <p:nvPr/>
        </p:nvPicPr>
        <p:blipFill>
          <a:blip r:embed="rId3"/>
          <a:stretch>
            <a:fillRect/>
          </a:stretch>
        </p:blipFill>
        <p:spPr>
          <a:xfrm>
            <a:off x="5410200" y="1066799"/>
            <a:ext cx="2368296" cy="5039678"/>
          </a:xfrm>
          <a:prstGeom prst="rect">
            <a:avLst/>
          </a:prstGeom>
        </p:spPr>
      </p:pic>
      <p:sp>
        <p:nvSpPr>
          <p:cNvPr id="8" name="Rectángulo 7"/>
          <p:cNvSpPr/>
          <p:nvPr/>
        </p:nvSpPr>
        <p:spPr>
          <a:xfrm>
            <a:off x="2292878" y="6243638"/>
            <a:ext cx="1592103" cy="21544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800" b="0" i="0" u="none" strike="noStrike" kern="1200" cap="none" spc="0" normalizeH="0" baseline="0" noProof="0" dirty="0" err="1">
                <a:ln>
                  <a:noFill/>
                </a:ln>
                <a:solidFill>
                  <a:srgbClr val="000000"/>
                </a:solidFill>
                <a:effectLst/>
                <a:uLnTx/>
                <a:uFillTx/>
                <a:latin typeface="GulliverRM"/>
                <a:ea typeface="+mn-ea"/>
                <a:cs typeface="+mn-cs"/>
              </a:rPr>
              <a:t>Pectinex</a:t>
            </a:r>
            <a:r>
              <a:rPr kumimoji="0" lang="es-ES" sz="800" b="0" i="0" u="none" strike="noStrike" kern="1200" cap="none" spc="0" normalizeH="0" baseline="0" noProof="0" dirty="0">
                <a:ln>
                  <a:noFill/>
                </a:ln>
                <a:solidFill>
                  <a:srgbClr val="000000"/>
                </a:solidFill>
                <a:effectLst/>
                <a:uLnTx/>
                <a:uFillTx/>
                <a:latin typeface="GulliverRM"/>
                <a:ea typeface="+mn-ea"/>
                <a:cs typeface="+mn-cs"/>
              </a:rPr>
              <a:t> Ultra SP-L, T </a:t>
            </a:r>
            <a:r>
              <a:rPr kumimoji="0" lang="en-US" sz="800" b="0" i="0" u="none" strike="noStrike" kern="1200" cap="none" spc="0" normalizeH="0" baseline="0" noProof="0" dirty="0">
                <a:ln>
                  <a:noFill/>
                </a:ln>
                <a:solidFill>
                  <a:srgbClr val="000000"/>
                </a:solidFill>
                <a:effectLst/>
                <a:uLnTx/>
                <a:uFillTx/>
                <a:latin typeface="GulliverRM"/>
                <a:ea typeface="+mn-ea"/>
                <a:cs typeface="+mn-cs"/>
              </a:rPr>
              <a:t>= 333 K</a:t>
            </a:r>
            <a:endParaRPr kumimoji="0" lang="es-E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9" name="Rectángulo 8"/>
          <p:cNvSpPr/>
          <p:nvPr/>
        </p:nvSpPr>
        <p:spPr>
          <a:xfrm>
            <a:off x="5937124" y="6163627"/>
            <a:ext cx="1768602" cy="215444"/>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800" b="0" i="0" u="none" strike="noStrike" kern="1200" cap="none" spc="0" normalizeH="0" baseline="0" noProof="0" dirty="0" err="1">
                <a:ln>
                  <a:noFill/>
                </a:ln>
                <a:solidFill>
                  <a:srgbClr val="000000"/>
                </a:solidFill>
                <a:effectLst/>
                <a:uLnTx/>
                <a:uFillTx/>
                <a:latin typeface="GulliverRM"/>
                <a:ea typeface="+mn-ea"/>
                <a:cs typeface="+mn-cs"/>
              </a:rPr>
              <a:t>Lactozym</a:t>
            </a:r>
            <a:r>
              <a:rPr kumimoji="0" lang="es-ES" sz="800" b="0" i="0" u="none" strike="noStrike" kern="1200" cap="none" spc="0" normalizeH="0" baseline="0" noProof="0" dirty="0">
                <a:ln>
                  <a:noFill/>
                </a:ln>
                <a:solidFill>
                  <a:srgbClr val="000000"/>
                </a:solidFill>
                <a:effectLst/>
                <a:uLnTx/>
                <a:uFillTx/>
                <a:latin typeface="GulliverRM"/>
                <a:ea typeface="+mn-ea"/>
                <a:cs typeface="+mn-cs"/>
              </a:rPr>
              <a:t> 3000L HP G, T = 323 K</a:t>
            </a:r>
          </a:p>
        </p:txBody>
      </p:sp>
      <p:sp>
        <p:nvSpPr>
          <p:cNvPr id="3" name="Marcador de número de diapositiva 2">
            <a:extLst>
              <a:ext uri="{FF2B5EF4-FFF2-40B4-BE49-F238E27FC236}">
                <a16:creationId xmlns:a16="http://schemas.microsoft.com/office/drawing/2014/main" id="{C9CC0AB1-671D-4B8C-8C4D-ED17F4F0622A}"/>
              </a:ext>
            </a:extLst>
          </p:cNvPr>
          <p:cNvSpPr>
            <a:spLocks noGrp="1"/>
          </p:cNvSpPr>
          <p:nvPr>
            <p:ph type="sldNum" sz="quarter" idx="12"/>
          </p:nvPr>
        </p:nvSpPr>
        <p:spPr/>
        <p:txBody>
          <a:bodyPr/>
          <a:lstStyle/>
          <a:p>
            <a:fld id="{D59D55CB-D4DF-4B68-9F39-57B45A15CF19}" type="slidenum">
              <a:rPr lang="es-ES" altLang="en-US" smtClean="0"/>
              <a:pPr/>
              <a:t>47</a:t>
            </a:fld>
            <a:endParaRPr lang="es-ES" altLang="en-US"/>
          </a:p>
        </p:txBody>
      </p:sp>
    </p:spTree>
    <p:extLst>
      <p:ext uri="{BB962C8B-B14F-4D97-AF65-F5344CB8AC3E}">
        <p14:creationId xmlns:p14="http://schemas.microsoft.com/office/powerpoint/2010/main" val="41751290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7814"/>
            <a:ext cx="8229600" cy="703698"/>
          </a:xfrm>
        </p:spPr>
        <p:txBody>
          <a:bodyPr/>
          <a:lstStyle/>
          <a:p>
            <a:r>
              <a:rPr lang="en-US" dirty="0"/>
              <a:t>Temperature dependence</a:t>
            </a:r>
          </a:p>
        </p:txBody>
      </p:sp>
      <p:sp>
        <p:nvSpPr>
          <p:cNvPr id="3" name="Marcador de contenido 2"/>
          <p:cNvSpPr>
            <a:spLocks noGrp="1"/>
          </p:cNvSpPr>
          <p:nvPr>
            <p:ph idx="1"/>
          </p:nvPr>
        </p:nvSpPr>
        <p:spPr/>
        <p:txBody>
          <a:bodyPr/>
          <a:lstStyle/>
          <a:p>
            <a:r>
              <a:rPr lang="en-US" dirty="0"/>
              <a:t>Arrhenius equation </a:t>
            </a:r>
          </a:p>
          <a:p>
            <a:endParaRPr lang="en-US" dirty="0"/>
          </a:p>
          <a:p>
            <a:endParaRPr lang="en-US" dirty="0"/>
          </a:p>
          <a:p>
            <a:pPr lvl="1"/>
            <a:r>
              <a:rPr lang="en-US" sz="1800" dirty="0"/>
              <a:t>E</a:t>
            </a:r>
            <a:r>
              <a:rPr lang="en-US" sz="1800" baseline="-25000" dirty="0"/>
              <a:t>a</a:t>
            </a:r>
            <a:r>
              <a:rPr lang="en-US" sz="1800" dirty="0"/>
              <a:t> = activation energy de (J/mol)</a:t>
            </a:r>
          </a:p>
          <a:p>
            <a:pPr lvl="1"/>
            <a:r>
              <a:rPr lang="en-US" sz="1800" dirty="0"/>
              <a:t>K</a:t>
            </a:r>
            <a:r>
              <a:rPr lang="en-US" sz="1800" baseline="-25000" dirty="0"/>
              <a:t>0</a:t>
            </a:r>
            <a:r>
              <a:rPr lang="en-US" sz="1800" dirty="0"/>
              <a:t> = pre-exponential factor</a:t>
            </a:r>
          </a:p>
          <a:p>
            <a:pPr lvl="1"/>
            <a:r>
              <a:rPr lang="en-US" sz="1800" dirty="0"/>
              <a:t>R = ideal gases constant (8.3 J/mol K)</a:t>
            </a:r>
          </a:p>
          <a:p>
            <a:pPr lvl="1"/>
            <a:r>
              <a:rPr lang="en-US" sz="1800" dirty="0"/>
              <a:t>T = temperature (K)</a:t>
            </a:r>
          </a:p>
          <a:p>
            <a:endParaRPr lang="es-ES" dirty="0"/>
          </a:p>
        </p:txBody>
      </p:sp>
      <p:sp>
        <p:nvSpPr>
          <p:cNvPr id="4" name="Marcador de fecha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BB5E22B-0EF1-4AE2-9B24-B2A8406920E2}" type="datetime1">
              <a:rPr kumimoji="0" lang="en-US" sz="1200" b="0" i="0" u="none" strike="noStrike" kern="1200" cap="none" spc="0" normalizeH="0" baseline="0" noProof="0" smtClean="0">
                <a:ln>
                  <a:noFill/>
                </a:ln>
                <a:solidFill>
                  <a:srgbClr val="000000"/>
                </a:solidFill>
                <a:effectLst/>
                <a:uLnTx/>
                <a:uFillTx/>
                <a:latin typeface="Garamond" panose="02020404030301010803" pitchFamily="18" charset="0"/>
                <a:ea typeface="+mn-ea"/>
                <a:cs typeface="+mn-cs"/>
              </a:rPr>
              <a:t>3/15/2021</a:t>
            </a:fld>
            <a:endParaRPr kumimoji="0" lang="es-ES" altLang="en-US" sz="1200" b="0" i="0" u="none" strike="noStrike" kern="1200" cap="none" spc="0" normalizeH="0" baseline="0" noProof="0">
              <a:ln>
                <a:noFill/>
              </a:ln>
              <a:solidFill>
                <a:srgbClr val="000000"/>
              </a:solidFill>
              <a:effectLst/>
              <a:uLnTx/>
              <a:uFillTx/>
              <a:latin typeface="Garamond" panose="02020404030301010803" pitchFamily="18" charset="0"/>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altLang="en-US" sz="1200" b="0" i="0" u="none" strike="noStrike" kern="1200" cap="none" spc="0" normalizeH="0" baseline="0" noProof="0">
                <a:ln>
                  <a:noFill/>
                </a:ln>
                <a:solidFill>
                  <a:srgbClr val="000000"/>
                </a:solidFill>
                <a:effectLst/>
                <a:uLnTx/>
                <a:uFillTx/>
                <a:latin typeface="Garamond"/>
                <a:ea typeface="+mn-ea"/>
                <a:cs typeface="+mn-cs"/>
              </a:rPr>
              <a:t>© Ricardo Pérez &amp; María Rodríguez</a:t>
            </a:r>
            <a:endParaRPr kumimoji="0" lang="es-ES" altLang="en-US" sz="1200" b="0" i="0" u="none" strike="noStrike" kern="1200" cap="none" spc="0" normalizeH="0" baseline="0" noProof="0" dirty="0">
              <a:ln>
                <a:noFill/>
              </a:ln>
              <a:solidFill>
                <a:srgbClr val="000000"/>
              </a:solidFill>
              <a:effectLst/>
              <a:uLnTx/>
              <a:uFillTx/>
              <a:latin typeface="Garamond"/>
              <a:ea typeface="+mn-ea"/>
              <a:cs typeface="+mn-cs"/>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s-E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aphicFrame>
        <p:nvGraphicFramePr>
          <p:cNvPr id="7" name="Objeto 6"/>
          <p:cNvGraphicFramePr>
            <a:graphicFrameLocks noChangeAspect="1"/>
          </p:cNvGraphicFramePr>
          <p:nvPr/>
        </p:nvGraphicFramePr>
        <p:xfrm>
          <a:off x="3244850" y="2400300"/>
          <a:ext cx="2194092" cy="641350"/>
        </p:xfrm>
        <a:graphic>
          <a:graphicData uri="http://schemas.openxmlformats.org/presentationml/2006/ole">
            <mc:AlternateContent xmlns:mc="http://schemas.openxmlformats.org/markup-compatibility/2006">
              <mc:Choice xmlns:v="urn:schemas-microsoft-com:vml" Requires="v">
                <p:oleObj name="Ecuación" r:id="rId2" imgW="825480" imgH="241200" progId="Equation.3">
                  <p:embed/>
                </p:oleObj>
              </mc:Choice>
              <mc:Fallback>
                <p:oleObj name="Ecuación" r:id="rId2" imgW="825480" imgH="241200" progId="Equation.3">
                  <p:embed/>
                  <p:pic>
                    <p:nvPicPr>
                      <p:cNvPr id="7" name="Objeto 6"/>
                      <p:cNvPicPr>
                        <a:picLocks noChangeAspect="1" noChangeArrowheads="1"/>
                      </p:cNvPicPr>
                      <p:nvPr/>
                    </p:nvPicPr>
                    <p:blipFill>
                      <a:blip r:embed="rId3"/>
                      <a:srcRect/>
                      <a:stretch>
                        <a:fillRect/>
                      </a:stretch>
                    </p:blipFill>
                    <p:spPr bwMode="auto">
                      <a:xfrm>
                        <a:off x="3244850" y="2400300"/>
                        <a:ext cx="2194092" cy="641350"/>
                      </a:xfrm>
                      <a:prstGeom prst="rect">
                        <a:avLst/>
                      </a:prstGeom>
                      <a:noFill/>
                    </p:spPr>
                  </p:pic>
                </p:oleObj>
              </mc:Fallback>
            </mc:AlternateContent>
          </a:graphicData>
        </a:graphic>
      </p:graphicFrame>
      <p:pic>
        <p:nvPicPr>
          <p:cNvPr id="8" name="Imagen 7"/>
          <p:cNvPicPr>
            <a:picLocks noChangeAspect="1"/>
          </p:cNvPicPr>
          <p:nvPr/>
        </p:nvPicPr>
        <p:blipFill>
          <a:blip r:embed="rId4"/>
          <a:stretch>
            <a:fillRect/>
          </a:stretch>
        </p:blipFill>
        <p:spPr>
          <a:xfrm>
            <a:off x="5591175" y="1166812"/>
            <a:ext cx="3352800" cy="4524375"/>
          </a:xfrm>
          <a:prstGeom prst="rect">
            <a:avLst/>
          </a:prstGeom>
        </p:spPr>
      </p:pic>
      <p:sp>
        <p:nvSpPr>
          <p:cNvPr id="9" name="Rectángulo 8"/>
          <p:cNvSpPr/>
          <p:nvPr/>
        </p:nvSpPr>
        <p:spPr>
          <a:xfrm>
            <a:off x="6019801" y="5792152"/>
            <a:ext cx="2771774" cy="230832"/>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900" b="0" i="0" u="none" strike="noStrike" kern="1200" cap="none" spc="0" normalizeH="0" baseline="0" noProof="0" dirty="0" err="1">
                <a:ln>
                  <a:noFill/>
                </a:ln>
                <a:solidFill>
                  <a:srgbClr val="000000"/>
                </a:solidFill>
                <a:effectLst/>
                <a:uLnTx/>
                <a:uFillTx/>
                <a:latin typeface="GulliverRM"/>
                <a:ea typeface="+mn-ea"/>
                <a:cs typeface="+mn-cs"/>
              </a:rPr>
              <a:t>Lactozym</a:t>
            </a:r>
            <a:r>
              <a:rPr kumimoji="0" lang="es-ES" sz="900" b="0" i="0" u="none" strike="noStrike" kern="1200" cap="none" spc="0" normalizeH="0" baseline="0" noProof="0" dirty="0">
                <a:ln>
                  <a:noFill/>
                </a:ln>
                <a:solidFill>
                  <a:srgbClr val="000000"/>
                </a:solidFill>
                <a:effectLst/>
                <a:uLnTx/>
                <a:uFillTx/>
                <a:latin typeface="GulliverRM"/>
                <a:ea typeface="+mn-ea"/>
                <a:cs typeface="+mn-cs"/>
              </a:rPr>
              <a:t> 3000L HP G, a) T = 313 K, b) T = 323 K</a:t>
            </a:r>
          </a:p>
        </p:txBody>
      </p:sp>
      <p:sp>
        <p:nvSpPr>
          <p:cNvPr id="10" name="Marcador de número de diapositiva 9">
            <a:extLst>
              <a:ext uri="{FF2B5EF4-FFF2-40B4-BE49-F238E27FC236}">
                <a16:creationId xmlns:a16="http://schemas.microsoft.com/office/drawing/2014/main" id="{F52D4F97-BC1A-4DD5-AD3B-3B0C1BFB71C5}"/>
              </a:ext>
            </a:extLst>
          </p:cNvPr>
          <p:cNvSpPr>
            <a:spLocks noGrp="1"/>
          </p:cNvSpPr>
          <p:nvPr>
            <p:ph type="sldNum" sz="quarter" idx="12"/>
          </p:nvPr>
        </p:nvSpPr>
        <p:spPr/>
        <p:txBody>
          <a:bodyPr/>
          <a:lstStyle/>
          <a:p>
            <a:fld id="{D59D55CB-D4DF-4B68-9F39-57B45A15CF19}" type="slidenum">
              <a:rPr lang="es-ES" altLang="en-US" smtClean="0"/>
              <a:pPr/>
              <a:t>48</a:t>
            </a:fld>
            <a:endParaRPr lang="es-ES" altLang="en-US"/>
          </a:p>
        </p:txBody>
      </p:sp>
    </p:spTree>
    <p:extLst>
      <p:ext uri="{BB962C8B-B14F-4D97-AF65-F5344CB8AC3E}">
        <p14:creationId xmlns:p14="http://schemas.microsoft.com/office/powerpoint/2010/main" val="2879683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Models in Process Engineering</a:t>
            </a:r>
          </a:p>
        </p:txBody>
      </p:sp>
      <p:sp>
        <p:nvSpPr>
          <p:cNvPr id="3" name="Marcador de contenido 2"/>
          <p:cNvSpPr>
            <a:spLocks noGrp="1"/>
          </p:cNvSpPr>
          <p:nvPr>
            <p:ph idx="1"/>
          </p:nvPr>
        </p:nvSpPr>
        <p:spPr>
          <a:xfrm>
            <a:off x="457200" y="1109786"/>
            <a:ext cx="8229600" cy="5021140"/>
          </a:xfrm>
        </p:spPr>
        <p:txBody>
          <a:bodyPr/>
          <a:lstStyle/>
          <a:p>
            <a:pPr marL="0" indent="0" algn="just">
              <a:buNone/>
            </a:pPr>
            <a:r>
              <a:rPr lang="en-US" sz="2800" b="1" dirty="0"/>
              <a:t>What is a </a:t>
            </a:r>
            <a:r>
              <a:rPr lang="en-US" sz="2800" b="1" dirty="0">
                <a:solidFill>
                  <a:schemeClr val="bg1">
                    <a:lumMod val="75000"/>
                  </a:schemeClr>
                </a:solidFill>
              </a:rPr>
              <a:t>mathematical</a:t>
            </a:r>
            <a:r>
              <a:rPr lang="en-US" sz="2800" b="1" dirty="0"/>
              <a:t> model </a:t>
            </a:r>
            <a:r>
              <a:rPr lang="en-US" sz="2800" b="1" dirty="0">
                <a:solidFill>
                  <a:schemeClr val="bg1">
                    <a:lumMod val="75000"/>
                  </a:schemeClr>
                </a:solidFill>
              </a:rPr>
              <a:t>in process engineering</a:t>
            </a:r>
            <a:r>
              <a:rPr lang="en-US" sz="2800" b="1" dirty="0"/>
              <a:t>?</a:t>
            </a:r>
          </a:p>
          <a:p>
            <a:pPr lvl="0" algn="just" eaLnBrk="1" hangingPunct="1">
              <a:spcBef>
                <a:spcPts val="1800"/>
              </a:spcBef>
              <a:buClr>
                <a:srgbClr val="CC9900"/>
              </a:buClr>
            </a:pPr>
            <a:r>
              <a:rPr lang="en-US" sz="2400" dirty="0">
                <a:solidFill>
                  <a:srgbClr val="000000"/>
                </a:solidFill>
              </a:rPr>
              <a:t>A mathematical representation of a process built to accomplish a given purpose</a:t>
            </a:r>
          </a:p>
          <a:p>
            <a:pPr marL="0" indent="0">
              <a:buNone/>
            </a:pPr>
            <a:endParaRPr lang="en-US" sz="2800" b="1" dirty="0"/>
          </a:p>
          <a:p>
            <a:pPr marL="0" indent="0">
              <a:buNone/>
            </a:pPr>
            <a:r>
              <a:rPr lang="en-US" sz="2800" b="1" dirty="0"/>
              <a:t>What is a process?</a:t>
            </a:r>
          </a:p>
          <a:p>
            <a:pPr algn="just" eaLnBrk="1" hangingPunct="1">
              <a:spcBef>
                <a:spcPts val="1800"/>
              </a:spcBef>
            </a:pPr>
            <a:r>
              <a:rPr lang="en-US" sz="2400" dirty="0"/>
              <a:t>A series of interrelated operations (tasks) that, together, transform input streams into output streams. Output streams differ from input streams in their </a:t>
            </a:r>
            <a:r>
              <a:rPr lang="en-US" sz="2400" dirty="0">
                <a:solidFill>
                  <a:schemeClr val="bg1">
                    <a:lumMod val="75000"/>
                  </a:schemeClr>
                </a:solidFill>
              </a:rPr>
              <a:t>thermodynamic</a:t>
            </a:r>
            <a:r>
              <a:rPr lang="en-US" sz="2400" dirty="0"/>
              <a:t> state (pressure, temperature, composition or state </a:t>
            </a:r>
            <a:r>
              <a:rPr lang="en-US" sz="2400" dirty="0">
                <a:solidFill>
                  <a:schemeClr val="bg1">
                    <a:lumMod val="75000"/>
                  </a:schemeClr>
                </a:solidFill>
              </a:rPr>
              <a:t>of matter</a:t>
            </a:r>
            <a:r>
              <a:rPr lang="en-US" sz="2400" dirty="0"/>
              <a:t>) and magnitude</a:t>
            </a:r>
          </a:p>
        </p:txBody>
      </p:sp>
      <p:sp>
        <p:nvSpPr>
          <p:cNvPr id="4" name="Rectangle 4"/>
          <p:cNvSpPr>
            <a:spLocks noGrp="1" noChangeArrowheads="1"/>
          </p:cNvSpPr>
          <p:nvPr>
            <p:ph type="dt" sz="half" idx="10"/>
          </p:nvPr>
        </p:nvSpPr>
        <p:spPr>
          <a:xfrm>
            <a:off x="457200" y="6243638"/>
            <a:ext cx="2133600" cy="457200"/>
          </a:xfrm>
        </p:spPr>
        <p:txBody>
          <a:bodyPr/>
          <a:lstStyle>
            <a:lvl1pPr>
              <a:defRPr/>
            </a:lvl1pPr>
          </a:lstStyle>
          <a:p>
            <a:fld id="{0BB669B9-6F69-4BFD-8BC9-B6D4BF9B82F7}" type="datetime1">
              <a:rPr lang="en-US" smtClean="0"/>
              <a:t>3/15/2021</a:t>
            </a:fld>
            <a:endParaRPr lang="es-ES" altLang="en-US" dirty="0"/>
          </a:p>
        </p:txBody>
      </p:sp>
      <p:sp>
        <p:nvSpPr>
          <p:cNvPr id="5"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es-ES" altLang="en-US" dirty="0"/>
              <a:t>© Ricardo Pérez &amp; María Rodríguez</a:t>
            </a:r>
          </a:p>
        </p:txBody>
      </p:sp>
      <p:sp>
        <p:nvSpPr>
          <p:cNvPr id="6" name="Marcador de número de diapositiva 5">
            <a:extLst>
              <a:ext uri="{FF2B5EF4-FFF2-40B4-BE49-F238E27FC236}">
                <a16:creationId xmlns:a16="http://schemas.microsoft.com/office/drawing/2014/main" id="{AC844010-00B7-442C-89CB-6BF44BDB7316}"/>
              </a:ext>
            </a:extLst>
          </p:cNvPr>
          <p:cNvSpPr>
            <a:spLocks noGrp="1"/>
          </p:cNvSpPr>
          <p:nvPr>
            <p:ph type="sldNum" sz="quarter" idx="12"/>
          </p:nvPr>
        </p:nvSpPr>
        <p:spPr/>
        <p:txBody>
          <a:bodyPr/>
          <a:lstStyle/>
          <a:p>
            <a:fld id="{D59D55CB-D4DF-4B68-9F39-57B45A15CF19}" type="slidenum">
              <a:rPr lang="es-ES" altLang="en-US" smtClean="0"/>
              <a:pPr/>
              <a:t>5</a:t>
            </a:fld>
            <a:endParaRPr lang="es-ES" altLang="en-US"/>
          </a:p>
        </p:txBody>
      </p:sp>
    </p:spTree>
    <p:extLst>
      <p:ext uri="{BB962C8B-B14F-4D97-AF65-F5344CB8AC3E}">
        <p14:creationId xmlns:p14="http://schemas.microsoft.com/office/powerpoint/2010/main" val="3468243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81000" y="3284984"/>
            <a:ext cx="8020538" cy="936625"/>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77838" indent="-477838" eaLnBrk="1" hangingPunct="1">
              <a:tabLst>
                <a:tab pos="474663" algn="l"/>
              </a:tabLst>
            </a:pPr>
            <a:r>
              <a:rPr lang="es-ES_tradnl" altLang="es-CL" dirty="0"/>
              <a:t>II</a:t>
            </a:r>
            <a:r>
              <a:rPr lang="es-ES_tradnl" altLang="es-CL" dirty="0">
                <a:solidFill>
                  <a:schemeClr val="accent2"/>
                </a:solidFill>
              </a:rPr>
              <a:t>.</a:t>
            </a:r>
            <a:r>
              <a:rPr lang="es-ES_tradnl" altLang="es-CL" dirty="0"/>
              <a:t> </a:t>
            </a:r>
            <a:r>
              <a:rPr lang="en-US" altLang="es-CL" dirty="0"/>
              <a:t>Typical model classification</a:t>
            </a:r>
          </a:p>
        </p:txBody>
      </p:sp>
    </p:spTree>
    <p:extLst>
      <p:ext uri="{BB962C8B-B14F-4D97-AF65-F5344CB8AC3E}">
        <p14:creationId xmlns:p14="http://schemas.microsoft.com/office/powerpoint/2010/main" val="3757619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7813"/>
            <a:ext cx="8229600" cy="683479"/>
          </a:xfrm>
        </p:spPr>
        <p:txBody>
          <a:bodyPr/>
          <a:lstStyle/>
          <a:p>
            <a:r>
              <a:rPr lang="en-US" dirty="0"/>
              <a:t>Model classification</a:t>
            </a:r>
          </a:p>
        </p:txBody>
      </p:sp>
      <p:sp>
        <p:nvSpPr>
          <p:cNvPr id="4" name="Marcador de fecha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1D252578-2A1B-4291-9B93-F1CD66CD774F}" type="datetime1">
              <a:rPr kumimoji="0" lang="en-US" sz="1200" b="0" i="0" u="none" strike="noStrike" kern="1200" cap="none" spc="0" normalizeH="0" baseline="0" noProof="0" smtClean="0">
                <a:ln>
                  <a:noFill/>
                </a:ln>
                <a:solidFill>
                  <a:srgbClr val="000000"/>
                </a:solidFill>
                <a:effectLst/>
                <a:uLnTx/>
                <a:uFillTx/>
                <a:latin typeface="Garamond" panose="02020404030301010803" pitchFamily="18" charset="0"/>
                <a:ea typeface="+mn-ea"/>
                <a:cs typeface="+mn-cs"/>
              </a:rPr>
              <a:t>3/15/2021</a:t>
            </a:fld>
            <a:endParaRPr kumimoji="0" lang="es-ES" altLang="en-US" sz="1200" b="0" i="0" u="none" strike="noStrike" kern="1200" cap="none" spc="0" normalizeH="0" baseline="0" noProof="0">
              <a:ln>
                <a:noFill/>
              </a:ln>
              <a:solidFill>
                <a:srgbClr val="000000"/>
              </a:solidFill>
              <a:effectLst/>
              <a:uLnTx/>
              <a:uFillTx/>
              <a:latin typeface="Garamond" panose="02020404030301010803" pitchFamily="18" charset="0"/>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altLang="en-US" sz="1200" b="0" i="0" u="none" strike="noStrike" kern="1200" cap="none" spc="0" normalizeH="0" baseline="0" noProof="0">
                <a:ln>
                  <a:noFill/>
                </a:ln>
                <a:solidFill>
                  <a:srgbClr val="000000"/>
                </a:solidFill>
                <a:effectLst/>
                <a:uLnTx/>
                <a:uFillTx/>
                <a:latin typeface="Garamond"/>
                <a:ea typeface="+mn-ea"/>
                <a:cs typeface="+mn-cs"/>
              </a:rPr>
              <a:t>© Ricardo Pérez &amp; María Rodríguez</a:t>
            </a:r>
            <a:endParaRPr kumimoji="0" lang="es-ES" altLang="en-US" sz="1200" b="0" i="0" u="none" strike="noStrike" kern="1200" cap="none" spc="0" normalizeH="0" baseline="0" noProof="0" dirty="0">
              <a:ln>
                <a:noFill/>
              </a:ln>
              <a:solidFill>
                <a:srgbClr val="000000"/>
              </a:solidFill>
              <a:effectLst/>
              <a:uLnTx/>
              <a:uFillTx/>
              <a:latin typeface="Garamond"/>
              <a:ea typeface="+mn-ea"/>
              <a:cs typeface="+mn-cs"/>
            </a:endParaRPr>
          </a:p>
        </p:txBody>
      </p:sp>
      <p:graphicFrame>
        <p:nvGraphicFramePr>
          <p:cNvPr id="8" name="Tabla 7"/>
          <p:cNvGraphicFramePr>
            <a:graphicFrameLocks noGrp="1"/>
          </p:cNvGraphicFramePr>
          <p:nvPr>
            <p:extLst>
              <p:ext uri="{D42A27DB-BD31-4B8C-83A1-F6EECF244321}">
                <p14:modId xmlns:p14="http://schemas.microsoft.com/office/powerpoint/2010/main" val="4170693510"/>
              </p:ext>
            </p:extLst>
          </p:nvPr>
        </p:nvGraphicFramePr>
        <p:xfrm>
          <a:off x="752473" y="1930400"/>
          <a:ext cx="7800976" cy="2860675"/>
        </p:xfrm>
        <a:graphic>
          <a:graphicData uri="http://schemas.openxmlformats.org/drawingml/2006/table">
            <a:tbl>
              <a:tblPr firstRow="1" bandRow="1">
                <a:tableStyleId>{5C22544A-7EE6-4342-B048-85BDC9FD1C3A}</a:tableStyleId>
              </a:tblPr>
              <a:tblGrid>
                <a:gridCol w="2105027">
                  <a:extLst>
                    <a:ext uri="{9D8B030D-6E8A-4147-A177-3AD203B41FA5}">
                      <a16:colId xmlns:a16="http://schemas.microsoft.com/office/drawing/2014/main" val="20000"/>
                    </a:ext>
                  </a:extLst>
                </a:gridCol>
                <a:gridCol w="5695949">
                  <a:extLst>
                    <a:ext uri="{9D8B030D-6E8A-4147-A177-3AD203B41FA5}">
                      <a16:colId xmlns:a16="http://schemas.microsoft.com/office/drawing/2014/main" val="20001"/>
                    </a:ext>
                  </a:extLst>
                </a:gridCol>
              </a:tblGrid>
              <a:tr h="606810">
                <a:tc>
                  <a:txBody>
                    <a:bodyPr/>
                    <a:lstStyle/>
                    <a:p>
                      <a:pPr algn="ctr"/>
                      <a:r>
                        <a:rPr lang="en-US" sz="1800" b="1" i="0" u="none" strike="noStrike" baseline="0" noProof="0" dirty="0">
                          <a:latin typeface="Calibri,Bold"/>
                        </a:rPr>
                        <a:t>Class</a:t>
                      </a:r>
                      <a:endParaRPr lang="en-US" noProof="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baseline="0" noProof="0" dirty="0">
                          <a:latin typeface="Calibri,Bold"/>
                        </a:rPr>
                        <a:t>Characteristics</a:t>
                      </a:r>
                    </a:p>
                  </a:txBody>
                  <a:tcPr anchor="ctr"/>
                </a:tc>
                <a:extLst>
                  <a:ext uri="{0D108BD9-81ED-4DB2-BD59-A6C34878D82A}">
                    <a16:rowId xmlns:a16="http://schemas.microsoft.com/office/drawing/2014/main" val="10000"/>
                  </a:ext>
                </a:extLst>
              </a:tr>
              <a:tr h="866871">
                <a:tc>
                  <a:txBody>
                    <a:bodyPr/>
                    <a:lstStyle/>
                    <a:p>
                      <a:r>
                        <a:rPr lang="en-US" sz="1800" b="0" i="1" u="none" strike="noStrike" baseline="0" noProof="0" dirty="0">
                          <a:latin typeface="Calibri,Italic"/>
                        </a:rPr>
                        <a:t>First principles model</a:t>
                      </a:r>
                    </a:p>
                  </a:txBody>
                  <a:tcPr anchor="ctr"/>
                </a:tc>
                <a:tc>
                  <a:txBody>
                    <a:bodyPr/>
                    <a:lstStyle/>
                    <a:p>
                      <a:r>
                        <a:rPr lang="en-US" b="0" i="0" u="none" strike="noStrike" baseline="0" noProof="0" dirty="0">
                          <a:latin typeface="Calibri" panose="020F0502020204030204" pitchFamily="34" charset="0"/>
                        </a:rPr>
                        <a:t>Model equations have been derived from fundamental science laws (for example, conservation principles)</a:t>
                      </a:r>
                      <a:endParaRPr lang="en-US" noProof="0" dirty="0"/>
                    </a:p>
                  </a:txBody>
                  <a:tcPr anchor="ctr"/>
                </a:tc>
                <a:extLst>
                  <a:ext uri="{0D108BD9-81ED-4DB2-BD59-A6C34878D82A}">
                    <a16:rowId xmlns:a16="http://schemas.microsoft.com/office/drawing/2014/main" val="10001"/>
                  </a:ext>
                </a:extLst>
              </a:tr>
              <a:tr h="13869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1" u="none" strike="noStrike" baseline="0" noProof="0" dirty="0">
                          <a:latin typeface="Calibri,Italic"/>
                        </a:rPr>
                        <a:t>Empirical or black box model</a:t>
                      </a:r>
                    </a:p>
                  </a:txBody>
                  <a:tcPr anchor="ctr"/>
                </a:tc>
                <a:tc>
                  <a:txBody>
                    <a:bodyPr/>
                    <a:lstStyle/>
                    <a:p>
                      <a:r>
                        <a:rPr lang="en-US" b="0" i="0" u="none" strike="noStrike" baseline="0" noProof="0" dirty="0">
                          <a:latin typeface="Calibri" panose="020F0502020204030204" pitchFamily="34" charset="0"/>
                        </a:rPr>
                        <a:t>Model equations were chosen to represent well the relationship between input and output variables</a:t>
                      </a:r>
                      <a:endParaRPr lang="en-US" noProof="0" dirty="0"/>
                    </a:p>
                  </a:txBody>
                  <a:tcPr anchor="ctr"/>
                </a:tc>
                <a:extLst>
                  <a:ext uri="{0D108BD9-81ED-4DB2-BD59-A6C34878D82A}">
                    <a16:rowId xmlns:a16="http://schemas.microsoft.com/office/drawing/2014/main" val="10002"/>
                  </a:ext>
                </a:extLst>
              </a:tr>
            </a:tbl>
          </a:graphicData>
        </a:graphic>
      </p:graphicFrame>
      <p:sp>
        <p:nvSpPr>
          <p:cNvPr id="3" name="Marcador de número de diapositiva 2">
            <a:extLst>
              <a:ext uri="{FF2B5EF4-FFF2-40B4-BE49-F238E27FC236}">
                <a16:creationId xmlns:a16="http://schemas.microsoft.com/office/drawing/2014/main" id="{02905E97-0C5F-4D10-98A9-EB2257799871}"/>
              </a:ext>
            </a:extLst>
          </p:cNvPr>
          <p:cNvSpPr>
            <a:spLocks noGrp="1"/>
          </p:cNvSpPr>
          <p:nvPr>
            <p:ph type="sldNum" sz="quarter" idx="12"/>
          </p:nvPr>
        </p:nvSpPr>
        <p:spPr/>
        <p:txBody>
          <a:bodyPr/>
          <a:lstStyle/>
          <a:p>
            <a:fld id="{D59D55CB-D4DF-4B68-9F39-57B45A15CF19}" type="slidenum">
              <a:rPr lang="es-ES" altLang="en-US" smtClean="0"/>
              <a:pPr/>
              <a:t>7</a:t>
            </a:fld>
            <a:endParaRPr lang="es-ES" altLang="en-US"/>
          </a:p>
        </p:txBody>
      </p:sp>
    </p:spTree>
    <p:extLst>
      <p:ext uri="{BB962C8B-B14F-4D97-AF65-F5344CB8AC3E}">
        <p14:creationId xmlns:p14="http://schemas.microsoft.com/office/powerpoint/2010/main" val="419239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9317D5B5-911E-4EAC-98F0-B9F41CD9B05F}" type="datetime1">
              <a:rPr kumimoji="0" lang="en-US" sz="1200" b="0" i="0" u="none" strike="noStrike" kern="1200" cap="none" spc="0" normalizeH="0" baseline="0" noProof="0" smtClean="0">
                <a:ln>
                  <a:noFill/>
                </a:ln>
                <a:solidFill>
                  <a:srgbClr val="000000"/>
                </a:solidFill>
                <a:effectLst/>
                <a:uLnTx/>
                <a:uFillTx/>
                <a:latin typeface="Garamond" panose="02020404030301010803" pitchFamily="18" charset="0"/>
                <a:ea typeface="+mn-ea"/>
                <a:cs typeface="+mn-cs"/>
              </a:rPr>
              <a:t>3/15/2021</a:t>
            </a:fld>
            <a:endParaRPr kumimoji="0" lang="es-ES" altLang="en-US" sz="1200" b="0" i="0" u="none" strike="noStrike" kern="1200" cap="none" spc="0" normalizeH="0" baseline="0" noProof="0">
              <a:ln>
                <a:noFill/>
              </a:ln>
              <a:solidFill>
                <a:srgbClr val="000000"/>
              </a:solidFill>
              <a:effectLst/>
              <a:uLnTx/>
              <a:uFillTx/>
              <a:latin typeface="Garamond" panose="02020404030301010803" pitchFamily="18" charset="0"/>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altLang="en-US" sz="1200" b="0" i="0" u="none" strike="noStrike" kern="1200" cap="none" spc="0" normalizeH="0" baseline="0" noProof="0">
                <a:ln>
                  <a:noFill/>
                </a:ln>
                <a:solidFill>
                  <a:srgbClr val="000000"/>
                </a:solidFill>
                <a:effectLst/>
                <a:uLnTx/>
                <a:uFillTx/>
                <a:latin typeface="Garamond"/>
                <a:ea typeface="+mn-ea"/>
                <a:cs typeface="+mn-cs"/>
              </a:rPr>
              <a:t>© Ricardo Pérez &amp; María Rodríguez</a:t>
            </a:r>
            <a:endParaRPr kumimoji="0" lang="es-ES" altLang="en-US" sz="1200" b="0" i="0" u="none" strike="noStrike" kern="1200" cap="none" spc="0" normalizeH="0" baseline="0" noProof="0" dirty="0">
              <a:ln>
                <a:noFill/>
              </a:ln>
              <a:solidFill>
                <a:srgbClr val="000000"/>
              </a:solidFill>
              <a:effectLst/>
              <a:uLnTx/>
              <a:uFillTx/>
              <a:latin typeface="Garamond"/>
              <a:ea typeface="+mn-ea"/>
              <a:cs typeface="+mn-cs"/>
            </a:endParaRPr>
          </a:p>
        </p:txBody>
      </p:sp>
      <p:graphicFrame>
        <p:nvGraphicFramePr>
          <p:cNvPr id="8" name="Tabla 7"/>
          <p:cNvGraphicFramePr>
            <a:graphicFrameLocks noGrp="1"/>
          </p:cNvGraphicFramePr>
          <p:nvPr/>
        </p:nvGraphicFramePr>
        <p:xfrm>
          <a:off x="752473" y="1930400"/>
          <a:ext cx="7800976" cy="2860675"/>
        </p:xfrm>
        <a:graphic>
          <a:graphicData uri="http://schemas.openxmlformats.org/drawingml/2006/table">
            <a:tbl>
              <a:tblPr firstRow="1" bandRow="1">
                <a:tableStyleId>{5C22544A-7EE6-4342-B048-85BDC9FD1C3A}</a:tableStyleId>
              </a:tblPr>
              <a:tblGrid>
                <a:gridCol w="2105027">
                  <a:extLst>
                    <a:ext uri="{9D8B030D-6E8A-4147-A177-3AD203B41FA5}">
                      <a16:colId xmlns:a16="http://schemas.microsoft.com/office/drawing/2014/main" val="20000"/>
                    </a:ext>
                  </a:extLst>
                </a:gridCol>
                <a:gridCol w="5695949">
                  <a:extLst>
                    <a:ext uri="{9D8B030D-6E8A-4147-A177-3AD203B41FA5}">
                      <a16:colId xmlns:a16="http://schemas.microsoft.com/office/drawing/2014/main" val="20001"/>
                    </a:ext>
                  </a:extLst>
                </a:gridCol>
              </a:tblGrid>
              <a:tr h="60681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Bold"/>
                          <a:ea typeface="+mn-ea"/>
                          <a:cs typeface="+mn-cs"/>
                        </a:rPr>
                        <a:t>Class</a:t>
                      </a:r>
                      <a:endParaRPr kumimoji="0" lang="en-US" sz="1800" b="1" i="0" u="none" strike="noStrike" kern="1200" cap="none" spc="0" normalizeH="0" baseline="0" noProof="0" dirty="0">
                        <a:ln>
                          <a:noFill/>
                        </a:ln>
                        <a:solidFill>
                          <a:srgbClr val="FFFFFF"/>
                        </a:solidFill>
                        <a:effectLst/>
                        <a:uLnTx/>
                        <a:uFillTx/>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baseline="0" noProof="0" dirty="0">
                          <a:latin typeface="Calibri,Bold"/>
                        </a:rPr>
                        <a:t>Characteristics</a:t>
                      </a:r>
                    </a:p>
                  </a:txBody>
                  <a:tcPr anchor="ctr"/>
                </a:tc>
                <a:extLst>
                  <a:ext uri="{0D108BD9-81ED-4DB2-BD59-A6C34878D82A}">
                    <a16:rowId xmlns:a16="http://schemas.microsoft.com/office/drawing/2014/main" val="10000"/>
                  </a:ext>
                </a:extLst>
              </a:tr>
              <a:tr h="866871">
                <a:tc>
                  <a:txBody>
                    <a:bodyPr/>
                    <a:lstStyle/>
                    <a:p>
                      <a:r>
                        <a:rPr lang="en-US" sz="1800" b="0" i="1" u="none" strike="noStrike" baseline="0" noProof="0" dirty="0">
                          <a:latin typeface="Calibri,Italic"/>
                        </a:rPr>
                        <a:t>Dynamic model</a:t>
                      </a:r>
                    </a:p>
                  </a:txBody>
                  <a:tcPr anchor="ctr"/>
                </a:tc>
                <a:tc>
                  <a:txBody>
                    <a:bodyPr/>
                    <a:lstStyle/>
                    <a:p>
                      <a:r>
                        <a:rPr lang="en-US" sz="1800" b="0" i="0" u="none" strike="noStrike" kern="1200" baseline="0" noProof="0" dirty="0">
                          <a:solidFill>
                            <a:schemeClr val="dk1"/>
                          </a:solidFill>
                          <a:latin typeface="Calibri" panose="020F0502020204030204" pitchFamily="34" charset="0"/>
                          <a:ea typeface="+mn-ea"/>
                          <a:cs typeface="+mn-cs"/>
                        </a:rPr>
                        <a:t>Some model variables change with time</a:t>
                      </a:r>
                    </a:p>
                  </a:txBody>
                  <a:tcPr anchor="ctr"/>
                </a:tc>
                <a:extLst>
                  <a:ext uri="{0D108BD9-81ED-4DB2-BD59-A6C34878D82A}">
                    <a16:rowId xmlns:a16="http://schemas.microsoft.com/office/drawing/2014/main" val="10001"/>
                  </a:ext>
                </a:extLst>
              </a:tr>
              <a:tr h="13869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1" u="none" strike="noStrike" kern="1200" baseline="0" noProof="0" dirty="0">
                          <a:solidFill>
                            <a:schemeClr val="dk1"/>
                          </a:solidFill>
                          <a:latin typeface="+mn-lt"/>
                          <a:ea typeface="+mn-ea"/>
                          <a:cs typeface="+mn-cs"/>
                        </a:rPr>
                        <a:t>Static or steady state model</a:t>
                      </a:r>
                      <a:endParaRPr lang="en-US" sz="1800" b="0" i="1" u="none" strike="noStrike" baseline="0" noProof="0" dirty="0">
                        <a:latin typeface="Calibri,Italic"/>
                      </a:endParaRPr>
                    </a:p>
                  </a:txBody>
                  <a:tcPr anchor="ctr"/>
                </a:tc>
                <a:tc>
                  <a:txBody>
                    <a:bodyPr/>
                    <a:lstStyle/>
                    <a:p>
                      <a:r>
                        <a:rPr lang="en-US" b="0" i="0" u="none" strike="noStrike" baseline="0" noProof="0" dirty="0">
                          <a:latin typeface="Calibri" panose="020F0502020204030204" pitchFamily="34" charset="0"/>
                        </a:rPr>
                        <a:t>No model variable change with time</a:t>
                      </a:r>
                      <a:endParaRPr lang="en-US" noProof="0" dirty="0"/>
                    </a:p>
                  </a:txBody>
                  <a:tcPr anchor="ctr"/>
                </a:tc>
                <a:extLst>
                  <a:ext uri="{0D108BD9-81ED-4DB2-BD59-A6C34878D82A}">
                    <a16:rowId xmlns:a16="http://schemas.microsoft.com/office/drawing/2014/main" val="10002"/>
                  </a:ext>
                </a:extLst>
              </a:tr>
            </a:tbl>
          </a:graphicData>
        </a:graphic>
      </p:graphicFrame>
      <p:sp>
        <p:nvSpPr>
          <p:cNvPr id="7" name="Título 1">
            <a:extLst>
              <a:ext uri="{FF2B5EF4-FFF2-40B4-BE49-F238E27FC236}">
                <a16:creationId xmlns:a16="http://schemas.microsoft.com/office/drawing/2014/main" id="{CFECE3D9-7782-4055-A20F-03F0CF80CC4B}"/>
              </a:ext>
            </a:extLst>
          </p:cNvPr>
          <p:cNvSpPr>
            <a:spLocks noGrp="1"/>
          </p:cNvSpPr>
          <p:nvPr>
            <p:ph type="title"/>
          </p:nvPr>
        </p:nvSpPr>
        <p:spPr>
          <a:xfrm>
            <a:off x="457200" y="277813"/>
            <a:ext cx="8229600" cy="683479"/>
          </a:xfrm>
        </p:spPr>
        <p:txBody>
          <a:bodyPr/>
          <a:lstStyle/>
          <a:p>
            <a:r>
              <a:rPr lang="en-US" dirty="0"/>
              <a:t>Model classification</a:t>
            </a:r>
          </a:p>
        </p:txBody>
      </p:sp>
      <p:sp>
        <p:nvSpPr>
          <p:cNvPr id="2" name="Marcador de número de diapositiva 1">
            <a:extLst>
              <a:ext uri="{FF2B5EF4-FFF2-40B4-BE49-F238E27FC236}">
                <a16:creationId xmlns:a16="http://schemas.microsoft.com/office/drawing/2014/main" id="{022FAE20-1D9B-44D5-B352-7748C74B7178}"/>
              </a:ext>
            </a:extLst>
          </p:cNvPr>
          <p:cNvSpPr>
            <a:spLocks noGrp="1"/>
          </p:cNvSpPr>
          <p:nvPr>
            <p:ph type="sldNum" sz="quarter" idx="12"/>
          </p:nvPr>
        </p:nvSpPr>
        <p:spPr/>
        <p:txBody>
          <a:bodyPr/>
          <a:lstStyle/>
          <a:p>
            <a:fld id="{D59D55CB-D4DF-4B68-9F39-57B45A15CF19}" type="slidenum">
              <a:rPr lang="es-ES" altLang="en-US" smtClean="0"/>
              <a:pPr/>
              <a:t>8</a:t>
            </a:fld>
            <a:endParaRPr lang="es-ES" altLang="en-US"/>
          </a:p>
        </p:txBody>
      </p:sp>
    </p:spTree>
    <p:extLst>
      <p:ext uri="{BB962C8B-B14F-4D97-AF65-F5344CB8AC3E}">
        <p14:creationId xmlns:p14="http://schemas.microsoft.com/office/powerpoint/2010/main" val="1657177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FA01245A-7EB5-4104-8ACD-AD587A452402}" type="datetime1">
              <a:rPr kumimoji="0" lang="en-US" sz="1200" b="0" i="0" u="none" strike="noStrike" kern="1200" cap="none" spc="0" normalizeH="0" baseline="0" noProof="0" smtClean="0">
                <a:ln>
                  <a:noFill/>
                </a:ln>
                <a:solidFill>
                  <a:srgbClr val="000000"/>
                </a:solidFill>
                <a:effectLst/>
                <a:uLnTx/>
                <a:uFillTx/>
                <a:latin typeface="Garamond" panose="02020404030301010803" pitchFamily="18" charset="0"/>
                <a:ea typeface="+mn-ea"/>
                <a:cs typeface="+mn-cs"/>
              </a:rPr>
              <a:t>3/15/2021</a:t>
            </a:fld>
            <a:endParaRPr kumimoji="0" lang="es-ES" altLang="en-US" sz="1200" b="0" i="0" u="none" strike="noStrike" kern="1200" cap="none" spc="0" normalizeH="0" baseline="0" noProof="0">
              <a:ln>
                <a:noFill/>
              </a:ln>
              <a:solidFill>
                <a:srgbClr val="000000"/>
              </a:solidFill>
              <a:effectLst/>
              <a:uLnTx/>
              <a:uFillTx/>
              <a:latin typeface="Garamond" panose="02020404030301010803" pitchFamily="18" charset="0"/>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altLang="en-US" sz="1200" b="0" i="0" u="none" strike="noStrike" kern="1200" cap="none" spc="0" normalizeH="0" baseline="0" noProof="0">
                <a:ln>
                  <a:noFill/>
                </a:ln>
                <a:solidFill>
                  <a:srgbClr val="000000"/>
                </a:solidFill>
                <a:effectLst/>
                <a:uLnTx/>
                <a:uFillTx/>
                <a:latin typeface="Garamond"/>
                <a:ea typeface="+mn-ea"/>
                <a:cs typeface="+mn-cs"/>
              </a:rPr>
              <a:t>© Ricardo Pérez &amp; María Rodríguez</a:t>
            </a:r>
            <a:endParaRPr kumimoji="0" lang="es-ES" altLang="en-US" sz="1200" b="0" i="0" u="none" strike="noStrike" kern="1200" cap="none" spc="0" normalizeH="0" baseline="0" noProof="0" dirty="0">
              <a:ln>
                <a:noFill/>
              </a:ln>
              <a:solidFill>
                <a:srgbClr val="000000"/>
              </a:solidFill>
              <a:effectLst/>
              <a:uLnTx/>
              <a:uFillTx/>
              <a:latin typeface="Garamond"/>
              <a:ea typeface="+mn-ea"/>
              <a:cs typeface="+mn-cs"/>
            </a:endParaRPr>
          </a:p>
        </p:txBody>
      </p:sp>
      <p:graphicFrame>
        <p:nvGraphicFramePr>
          <p:cNvPr id="8" name="Tabla 7"/>
          <p:cNvGraphicFramePr>
            <a:graphicFrameLocks noGrp="1"/>
          </p:cNvGraphicFramePr>
          <p:nvPr/>
        </p:nvGraphicFramePr>
        <p:xfrm>
          <a:off x="752473" y="1930400"/>
          <a:ext cx="7800976" cy="2560320"/>
        </p:xfrm>
        <a:graphic>
          <a:graphicData uri="http://schemas.openxmlformats.org/drawingml/2006/table">
            <a:tbl>
              <a:tblPr firstRow="1" bandRow="1">
                <a:tableStyleId>{5C22544A-7EE6-4342-B048-85BDC9FD1C3A}</a:tableStyleId>
              </a:tblPr>
              <a:tblGrid>
                <a:gridCol w="2105027">
                  <a:extLst>
                    <a:ext uri="{9D8B030D-6E8A-4147-A177-3AD203B41FA5}">
                      <a16:colId xmlns:a16="http://schemas.microsoft.com/office/drawing/2014/main" val="20000"/>
                    </a:ext>
                  </a:extLst>
                </a:gridCol>
                <a:gridCol w="5695949">
                  <a:extLst>
                    <a:ext uri="{9D8B030D-6E8A-4147-A177-3AD203B41FA5}">
                      <a16:colId xmlns:a16="http://schemas.microsoft.com/office/drawing/2014/main" val="20001"/>
                    </a:ext>
                  </a:extLst>
                </a:gridCol>
              </a:tblGrid>
              <a:tr h="46551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Bold"/>
                          <a:ea typeface="+mn-ea"/>
                          <a:cs typeface="+mn-cs"/>
                        </a:rPr>
                        <a:t>Class</a:t>
                      </a:r>
                      <a:endParaRPr kumimoji="0" lang="en-US" sz="1800" b="1" i="0" u="none" strike="noStrike" kern="1200" cap="none" spc="0" normalizeH="0" baseline="0" noProof="0" dirty="0">
                        <a:ln>
                          <a:noFill/>
                        </a:ln>
                        <a:solidFill>
                          <a:srgbClr val="FFFFFF"/>
                        </a:solidFill>
                        <a:effectLst/>
                        <a:uLnTx/>
                        <a:uFillTx/>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baseline="0" noProof="0" dirty="0">
                          <a:latin typeface="Calibri,Bold"/>
                        </a:rPr>
                        <a:t>Characteristics</a:t>
                      </a:r>
                    </a:p>
                  </a:txBody>
                  <a:tcPr anchor="ctr"/>
                </a:tc>
                <a:extLst>
                  <a:ext uri="{0D108BD9-81ED-4DB2-BD59-A6C34878D82A}">
                    <a16:rowId xmlns:a16="http://schemas.microsoft.com/office/drawing/2014/main" val="10000"/>
                  </a:ext>
                </a:extLst>
              </a:tr>
              <a:tr h="8146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1" u="none" strike="noStrike" kern="1200" baseline="0" noProof="0">
                          <a:solidFill>
                            <a:schemeClr val="dk1"/>
                          </a:solidFill>
                          <a:latin typeface="Calibri,Italic"/>
                          <a:ea typeface="+mn-ea"/>
                          <a:cs typeface="+mn-cs"/>
                        </a:rPr>
                        <a:t>Continuos model</a:t>
                      </a:r>
                    </a:p>
                  </a:txBody>
                  <a:tcPr anchor="ctr"/>
                </a:tc>
                <a:tc>
                  <a:txBody>
                    <a:bodyPr/>
                    <a:lstStyle/>
                    <a:p>
                      <a:pPr algn="just"/>
                      <a:r>
                        <a:rPr lang="en-US" sz="1800" b="0" i="0" u="none" strike="noStrike" kern="1200" baseline="0" noProof="0" dirty="0">
                          <a:solidFill>
                            <a:schemeClr val="dk1"/>
                          </a:solidFill>
                          <a:latin typeface="Calibri" panose="020F0502020204030204" pitchFamily="34" charset="0"/>
                          <a:ea typeface="+mn-ea"/>
                          <a:cs typeface="+mn-cs"/>
                        </a:rPr>
                        <a:t>The model is applicable at any time value within the specified time range</a:t>
                      </a:r>
                    </a:p>
                  </a:txBody>
                  <a:tcPr anchor="ctr"/>
                </a:tc>
                <a:extLst>
                  <a:ext uri="{0D108BD9-81ED-4DB2-BD59-A6C34878D82A}">
                    <a16:rowId xmlns:a16="http://schemas.microsoft.com/office/drawing/2014/main" val="10001"/>
                  </a:ext>
                </a:extLst>
              </a:tr>
              <a:tr h="8146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1" u="none" strike="noStrike" baseline="0" noProof="0">
                          <a:latin typeface="Calibri,Italic"/>
                        </a:rPr>
                        <a:t>Discrete model</a:t>
                      </a:r>
                      <a:endParaRPr lang="en-US" noProof="0"/>
                    </a:p>
                  </a:txBody>
                  <a:tcPr anchor="ctr"/>
                </a:tc>
                <a:tc>
                  <a:txBody>
                    <a:bodyPr/>
                    <a:lstStyle/>
                    <a:p>
                      <a:pPr algn="just"/>
                      <a:r>
                        <a:rPr lang="en-US" b="0" i="0" u="none" strike="noStrike" baseline="0" noProof="0" dirty="0">
                          <a:latin typeface="Calibri" panose="020F0502020204030204" pitchFamily="34" charset="0"/>
                        </a:rPr>
                        <a:t>The model is applicable only at given time values</a:t>
                      </a:r>
                      <a:endParaRPr lang="en-US" noProof="0" dirty="0"/>
                    </a:p>
                  </a:txBody>
                  <a:tcPr anchor="ctr"/>
                </a:tc>
                <a:extLst>
                  <a:ext uri="{0D108BD9-81ED-4DB2-BD59-A6C34878D82A}">
                    <a16:rowId xmlns:a16="http://schemas.microsoft.com/office/drawing/2014/main" val="10002"/>
                  </a:ext>
                </a:extLst>
              </a:tr>
              <a:tr h="4655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1" u="none" strike="noStrike" kern="1200" baseline="0" noProof="0">
                          <a:solidFill>
                            <a:schemeClr val="dk1"/>
                          </a:solidFill>
                          <a:latin typeface="Calibri,Italic"/>
                          <a:ea typeface="+mn-ea"/>
                          <a:cs typeface="+mn-cs"/>
                        </a:rPr>
                        <a:t>Hybrid model</a:t>
                      </a:r>
                    </a:p>
                  </a:txBody>
                  <a:tcPr anchor="ctr"/>
                </a:tc>
                <a:tc>
                  <a:txBody>
                    <a:bodyPr/>
                    <a:lstStyle/>
                    <a:p>
                      <a:pPr marL="0" algn="just" defTabSz="914400" rtl="0" eaLnBrk="1" latinLnBrk="0" hangingPunct="1"/>
                      <a:r>
                        <a:rPr lang="en-US" sz="1800" b="0" i="0" u="none" strike="noStrike" kern="1200" baseline="0" noProof="0" dirty="0">
                          <a:solidFill>
                            <a:schemeClr val="dk1"/>
                          </a:solidFill>
                          <a:latin typeface="Calibri" panose="020F0502020204030204" pitchFamily="34" charset="0"/>
                          <a:ea typeface="+mn-ea"/>
                          <a:cs typeface="+mn-cs"/>
                        </a:rPr>
                        <a:t>Part of the model is continuous and part is discrete</a:t>
                      </a:r>
                    </a:p>
                  </a:txBody>
                  <a:tcPr anchor="ctr"/>
                </a:tc>
                <a:extLst>
                  <a:ext uri="{0D108BD9-81ED-4DB2-BD59-A6C34878D82A}">
                    <a16:rowId xmlns:a16="http://schemas.microsoft.com/office/drawing/2014/main" val="10003"/>
                  </a:ext>
                </a:extLst>
              </a:tr>
            </a:tbl>
          </a:graphicData>
        </a:graphic>
      </p:graphicFrame>
      <p:sp>
        <p:nvSpPr>
          <p:cNvPr id="7" name="Título 1">
            <a:extLst>
              <a:ext uri="{FF2B5EF4-FFF2-40B4-BE49-F238E27FC236}">
                <a16:creationId xmlns:a16="http://schemas.microsoft.com/office/drawing/2014/main" id="{42F9510F-8CAE-4C57-80BA-D9C59D50CB8E}"/>
              </a:ext>
            </a:extLst>
          </p:cNvPr>
          <p:cNvSpPr>
            <a:spLocks noGrp="1"/>
          </p:cNvSpPr>
          <p:nvPr>
            <p:ph type="title"/>
          </p:nvPr>
        </p:nvSpPr>
        <p:spPr>
          <a:xfrm>
            <a:off x="457200" y="277813"/>
            <a:ext cx="8229600" cy="683479"/>
          </a:xfrm>
        </p:spPr>
        <p:txBody>
          <a:bodyPr/>
          <a:lstStyle/>
          <a:p>
            <a:r>
              <a:rPr lang="en-US" dirty="0"/>
              <a:t>Model classification</a:t>
            </a:r>
          </a:p>
        </p:txBody>
      </p:sp>
      <p:sp>
        <p:nvSpPr>
          <p:cNvPr id="2" name="Marcador de número de diapositiva 1">
            <a:extLst>
              <a:ext uri="{FF2B5EF4-FFF2-40B4-BE49-F238E27FC236}">
                <a16:creationId xmlns:a16="http://schemas.microsoft.com/office/drawing/2014/main" id="{D3BCA795-B9F4-4762-856C-4248C6B64D43}"/>
              </a:ext>
            </a:extLst>
          </p:cNvPr>
          <p:cNvSpPr>
            <a:spLocks noGrp="1"/>
          </p:cNvSpPr>
          <p:nvPr>
            <p:ph type="sldNum" sz="quarter" idx="12"/>
          </p:nvPr>
        </p:nvSpPr>
        <p:spPr/>
        <p:txBody>
          <a:bodyPr/>
          <a:lstStyle/>
          <a:p>
            <a:fld id="{D59D55CB-D4DF-4B68-9F39-57B45A15CF19}" type="slidenum">
              <a:rPr lang="es-ES" altLang="en-US" smtClean="0"/>
              <a:pPr/>
              <a:t>9</a:t>
            </a:fld>
            <a:endParaRPr lang="es-ES" altLang="en-US"/>
          </a:p>
        </p:txBody>
      </p:sp>
    </p:spTree>
    <p:extLst>
      <p:ext uri="{BB962C8B-B14F-4D97-AF65-F5344CB8AC3E}">
        <p14:creationId xmlns:p14="http://schemas.microsoft.com/office/powerpoint/2010/main" val="694975371"/>
      </p:ext>
    </p:extLst>
  </p:cSld>
  <p:clrMapOvr>
    <a:masterClrMapping/>
  </p:clrMapOvr>
</p:sld>
</file>

<file path=ppt/theme/theme1.xml><?xml version="1.0" encoding="utf-8"?>
<a:theme xmlns:a="http://schemas.openxmlformats.org/drawingml/2006/main" name="Borde">
  <a:themeElements>
    <a:clrScheme name="Bord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Bord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rd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Bord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Bord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Bord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Bord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Bord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Bord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Bord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Bord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3741</TotalTime>
  <Words>1889</Words>
  <Application>Microsoft Office PowerPoint</Application>
  <PresentationFormat>Presentación en pantalla (4:3)</PresentationFormat>
  <Paragraphs>311</Paragraphs>
  <Slides>48</Slides>
  <Notes>1</Notes>
  <HiddenSlides>0</HiddenSlides>
  <MMClips>0</MMClips>
  <ScaleCrop>false</ScaleCrop>
  <HeadingPairs>
    <vt:vector size="8" baseType="variant">
      <vt:variant>
        <vt:lpstr>Fuentes usadas</vt:lpstr>
      </vt:variant>
      <vt:variant>
        <vt:i4>9</vt:i4>
      </vt:variant>
      <vt:variant>
        <vt:lpstr>Tema</vt:lpstr>
      </vt:variant>
      <vt:variant>
        <vt:i4>1</vt:i4>
      </vt:variant>
      <vt:variant>
        <vt:lpstr>Servidores OLE incrustados</vt:lpstr>
      </vt:variant>
      <vt:variant>
        <vt:i4>2</vt:i4>
      </vt:variant>
      <vt:variant>
        <vt:lpstr>Títulos de diapositiva</vt:lpstr>
      </vt:variant>
      <vt:variant>
        <vt:i4>48</vt:i4>
      </vt:variant>
    </vt:vector>
  </HeadingPairs>
  <TitlesOfParts>
    <vt:vector size="60" baseType="lpstr">
      <vt:lpstr>Arial</vt:lpstr>
      <vt:lpstr>Arial Rounded MT Bold</vt:lpstr>
      <vt:lpstr>Calibri</vt:lpstr>
      <vt:lpstr>Calibri,Bold</vt:lpstr>
      <vt:lpstr>Calibri,Italic</vt:lpstr>
      <vt:lpstr>Garamond</vt:lpstr>
      <vt:lpstr>GulliverRM</vt:lpstr>
      <vt:lpstr>Times New Roman</vt:lpstr>
      <vt:lpstr>Wingdings</vt:lpstr>
      <vt:lpstr>Borde</vt:lpstr>
      <vt:lpstr>Ecuación</vt:lpstr>
      <vt:lpstr>MathType 6.0 Equation</vt:lpstr>
      <vt:lpstr>The modeling process</vt:lpstr>
      <vt:lpstr>Outline</vt:lpstr>
      <vt:lpstr>I. What is a mathematical model?</vt:lpstr>
      <vt:lpstr>What is a model?</vt:lpstr>
      <vt:lpstr>Models in Process Engineering</vt:lpstr>
      <vt:lpstr>II. Typical model classification</vt:lpstr>
      <vt:lpstr>Model classification</vt:lpstr>
      <vt:lpstr>Model classification</vt:lpstr>
      <vt:lpstr>Model classification</vt:lpstr>
      <vt:lpstr>Model classification</vt:lpstr>
      <vt:lpstr>Model classification</vt:lpstr>
      <vt:lpstr>III. Important definitions</vt:lpstr>
      <vt:lpstr>State variables</vt:lpstr>
      <vt:lpstr>Input variables</vt:lpstr>
      <vt:lpstr>Parameters</vt:lpstr>
      <vt:lpstr>Constitutive equations</vt:lpstr>
      <vt:lpstr>Initial conditions</vt:lpstr>
      <vt:lpstr>Boundary conditions</vt:lpstr>
      <vt:lpstr>IV. The modeling process</vt:lpstr>
      <vt:lpstr>The modeling process</vt:lpstr>
      <vt:lpstr>Real world vs mathematical problem</vt:lpstr>
      <vt:lpstr>Mathematical solution</vt:lpstr>
      <vt:lpstr>Interpreting the model results</vt:lpstr>
      <vt:lpstr>V. Application areas</vt:lpstr>
      <vt:lpstr>What we use the model for?</vt:lpstr>
      <vt:lpstr>VI. Steps for building models</vt:lpstr>
      <vt:lpstr>Iterative process</vt:lpstr>
      <vt:lpstr>Steps for building models</vt:lpstr>
      <vt:lpstr>VI. Relevant issues to take into account</vt:lpstr>
      <vt:lpstr>All models are wrong…</vt:lpstr>
      <vt:lpstr>Relevant issues</vt:lpstr>
      <vt:lpstr>Relevant issues</vt:lpstr>
      <vt:lpstr>Relevant issues</vt:lpstr>
      <vt:lpstr>Models of interest for this course</vt:lpstr>
      <vt:lpstr>VII. Example of process engineering models</vt:lpstr>
      <vt:lpstr>Solid Substrate Fermentation Model</vt:lpstr>
      <vt:lpstr>Monitoring and data acquisition</vt:lpstr>
      <vt:lpstr>Experimental data</vt:lpstr>
      <vt:lpstr>Model equations</vt:lpstr>
      <vt:lpstr>Wine fermentation</vt:lpstr>
      <vt:lpstr>P&amp;ID of the fermentation tank</vt:lpstr>
      <vt:lpstr>Experimental and simulated temperatures</vt:lpstr>
      <vt:lpstr>Synthesis of oligosaccharides</vt:lpstr>
      <vt:lpstr>Enzymatic reactions</vt:lpstr>
      <vt:lpstr>Differential equations</vt:lpstr>
      <vt:lpstr>Estimated parameters</vt:lpstr>
      <vt:lpstr>Experimental data fitting</vt:lpstr>
      <vt:lpstr>Temperature dependence</vt:lpstr>
    </vt:vector>
  </TitlesOfParts>
  <Company>Escuela de Ingenieria - PUC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Caso de Estudio</dc:title>
  <dc:creator>Escuela de Ingenieria - PUC</dc:creator>
  <cp:lastModifiedBy>Ricardo</cp:lastModifiedBy>
  <cp:revision>188</cp:revision>
  <dcterms:created xsi:type="dcterms:W3CDTF">2009-08-13T15:23:53Z</dcterms:created>
  <dcterms:modified xsi:type="dcterms:W3CDTF">2021-03-15T21:45:26Z</dcterms:modified>
</cp:coreProperties>
</file>