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62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25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46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72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01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25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1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8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08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4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2FCD-B9F6-48AC-887E-5522EA6D3F3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BFA5-1673-4EE6-9C5B-35911D319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80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igitalspyuk.cdnds.net/16/50/1600x800/landscape-1481544497-best-xbox-one-games-coll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2338" r="-7248"/>
          <a:stretch/>
        </p:blipFill>
        <p:spPr bwMode="auto">
          <a:xfrm>
            <a:off x="-1" y="0"/>
            <a:ext cx="13141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-2" y="479833"/>
            <a:ext cx="12192002" cy="31777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01" y="763251"/>
            <a:ext cx="3374395" cy="25747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3757188"/>
            <a:ext cx="12192002" cy="51453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652389" y="3823256"/>
            <a:ext cx="1141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 de videojuegos, desarrollo con Laravel y despliegue en Amazon Web Services</a:t>
            </a:r>
          </a:p>
          <a:p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9759636" y="5213158"/>
            <a:ext cx="2432364" cy="51453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840301" y="5845392"/>
            <a:ext cx="4351699" cy="8781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9898587" y="5268857"/>
            <a:ext cx="259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Álvaro Peso García</a:t>
            </a:r>
          </a:p>
          <a:p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969937" y="5961141"/>
            <a:ext cx="4372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CFGS Desarrollo de Aplicaciones Web,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CIFP Juan de Colonia (Burgos)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7121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alvaropeso</dc:creator>
  <cp:lastModifiedBy>alvaropeso</cp:lastModifiedBy>
  <cp:revision>2</cp:revision>
  <dcterms:created xsi:type="dcterms:W3CDTF">2017-05-20T19:22:48Z</dcterms:created>
  <dcterms:modified xsi:type="dcterms:W3CDTF">2017-05-21T19:38:10Z</dcterms:modified>
</cp:coreProperties>
</file>