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34" userDrawn="1">
          <p15:clr>
            <a:srgbClr val="A4A3A4"/>
          </p15:clr>
        </p15:guide>
        <p15:guide id="2" pos="2077" userDrawn="1">
          <p15:clr>
            <a:srgbClr val="A4A3A4"/>
          </p15:clr>
        </p15:guide>
        <p15:guide id="3" pos="41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84"/>
    <a:srgbClr val="1E72C7"/>
    <a:srgbClr val="00206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64" y="176"/>
      </p:cViewPr>
      <p:guideLst>
        <p:guide orient="horz" pos="1434"/>
        <p:guide pos="2077"/>
        <p:guide pos="41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01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04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75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65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81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44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70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26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60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63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82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DEC26-9C8D-4E28-8922-A42F0CC7A2F8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91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5" r="30345" b="9055"/>
          <a:stretch/>
        </p:blipFill>
        <p:spPr>
          <a:xfrm>
            <a:off x="3355363" y="115483"/>
            <a:ext cx="6375491" cy="60391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0398" y="1760735"/>
            <a:ext cx="4691255" cy="1453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3606443" y="533219"/>
            <a:ext cx="5946661" cy="177992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586381" y="1166060"/>
            <a:ext cx="2745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2060"/>
                </a:solidFill>
              </a:rPr>
              <a:t>Learning programming with Python and Minecraft</a:t>
            </a:r>
            <a:endParaRPr lang="en-GB" sz="20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4576" y="755551"/>
            <a:ext cx="2608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Build </a:t>
            </a:r>
            <a:r>
              <a:rPr lang="en-GB" i="1" dirty="0" smtClean="0"/>
              <a:t>amazing </a:t>
            </a:r>
            <a:r>
              <a:rPr lang="en-GB" i="1" dirty="0" smtClean="0"/>
              <a:t>things, turn blocks into </a:t>
            </a:r>
            <a:r>
              <a:rPr lang="en-GB" i="1" dirty="0" smtClean="0"/>
              <a:t>bombs, </a:t>
            </a:r>
            <a:r>
              <a:rPr lang="en-GB" i="1" dirty="0" smtClean="0"/>
              <a:t>or create interactive games, just with one click! </a:t>
            </a:r>
            <a:endParaRPr lang="en-GB" i="1" dirty="0"/>
          </a:p>
        </p:txBody>
      </p:sp>
      <p:sp>
        <p:nvSpPr>
          <p:cNvPr id="11" name="Rectangle 10"/>
          <p:cNvSpPr/>
          <p:nvPr/>
        </p:nvSpPr>
        <p:spPr>
          <a:xfrm>
            <a:off x="157381" y="6154648"/>
            <a:ext cx="9591743" cy="594676"/>
          </a:xfrm>
          <a:prstGeom prst="rect">
            <a:avLst/>
          </a:prstGeom>
          <a:solidFill>
            <a:srgbClr val="005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Image result for southampton university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090" y="6174713"/>
            <a:ext cx="1675764" cy="58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gcm southampton 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9"/>
          <a:stretch/>
        </p:blipFill>
        <p:spPr bwMode="auto">
          <a:xfrm>
            <a:off x="6626026" y="6198765"/>
            <a:ext cx="502113" cy="50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7381" y="108885"/>
            <a:ext cx="319798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2060"/>
                </a:solidFill>
                <a:ea typeface="Helvetica" charset="0"/>
                <a:cs typeface="Helvetica" charset="0"/>
              </a:rPr>
              <a:t>What is Minecraft?</a:t>
            </a:r>
          </a:p>
          <a:p>
            <a:r>
              <a:rPr lang="en-GB" dirty="0" smtClean="0"/>
              <a:t>Minecraft is a best-selling sandbox type video game set in a world where everything is made of blocks.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sz="2000" dirty="0">
                <a:solidFill>
                  <a:srgbClr val="002060"/>
                </a:solidFill>
              </a:rPr>
              <a:t>What is Python?</a:t>
            </a:r>
          </a:p>
          <a:p>
            <a:r>
              <a:rPr lang="en-GB" dirty="0"/>
              <a:t>Python is a very common and powerful -yet simple- programming language that can be used to modify your Minecraft worlds in real time.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sz="2000" dirty="0" err="1" smtClean="0">
                <a:solidFill>
                  <a:srgbClr val="002060"/>
                </a:solidFill>
              </a:rPr>
              <a:t>PythonTool</a:t>
            </a:r>
            <a:r>
              <a:rPr lang="en-GB" sz="2000" dirty="0" smtClean="0">
                <a:solidFill>
                  <a:srgbClr val="002060"/>
                </a:solidFill>
              </a:rPr>
              <a:t> Mod:</a:t>
            </a:r>
          </a:p>
          <a:p>
            <a:r>
              <a:rPr lang="en-GB" dirty="0" err="1" smtClean="0"/>
              <a:t>PythonTool</a:t>
            </a:r>
            <a:r>
              <a:rPr lang="en-GB" dirty="0" smtClean="0"/>
              <a:t> Mod provides an interactive way to get started with Python programming inside your </a:t>
            </a:r>
            <a:r>
              <a:rPr lang="en-GB" dirty="0" smtClean="0"/>
              <a:t>own Minecraft </a:t>
            </a:r>
            <a:r>
              <a:rPr lang="en-GB" dirty="0" smtClean="0"/>
              <a:t>adventures.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83834" y="6189810"/>
            <a:ext cx="3202547" cy="536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Learn more:</a:t>
            </a:r>
          </a:p>
          <a:p>
            <a:r>
              <a:rPr lang="en-GB" sz="1400" dirty="0" smtClean="0">
                <a:solidFill>
                  <a:schemeClr val="bg1"/>
                </a:solidFill>
              </a:rPr>
              <a:t>https://ngcm.github.io/PythonTool-Mod/</a:t>
            </a:r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81" y="6248039"/>
            <a:ext cx="1585776" cy="4483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600858" y="687579"/>
            <a:ext cx="2675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>
                <a:solidFill>
                  <a:srgbClr val="002060"/>
                </a:solidFill>
              </a:rPr>
              <a:t>PythonTool</a:t>
            </a:r>
            <a:r>
              <a:rPr lang="en-GB" sz="2800" dirty="0" smtClean="0">
                <a:solidFill>
                  <a:srgbClr val="002060"/>
                </a:solidFill>
              </a:rPr>
              <a:t> </a:t>
            </a:r>
            <a:r>
              <a:rPr lang="en-GB" sz="2800" dirty="0" smtClean="0">
                <a:solidFill>
                  <a:srgbClr val="002060"/>
                </a:solidFill>
              </a:rPr>
              <a:t>Mod</a:t>
            </a:r>
            <a:endParaRPr lang="en-GB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74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C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14482" y="140836"/>
            <a:ext cx="3022986" cy="16334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42"/>
          <a:stretch/>
        </p:blipFill>
        <p:spPr>
          <a:xfrm>
            <a:off x="3855402" y="4546726"/>
            <a:ext cx="5754930" cy="210241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736283" y="143041"/>
            <a:ext cx="28062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err="1" smtClean="0">
                <a:solidFill>
                  <a:srgbClr val="002060"/>
                </a:solidFill>
                <a:effectLst/>
              </a:rPr>
              <a:t>PythonTool</a:t>
            </a:r>
            <a:r>
              <a:rPr lang="en-GB" sz="2000" b="1" dirty="0" smtClean="0">
                <a:solidFill>
                  <a:srgbClr val="002060"/>
                </a:solidFill>
                <a:effectLst/>
              </a:rPr>
              <a:t> Mod </a:t>
            </a:r>
            <a:r>
              <a:rPr lang="en-GB" sz="2000" b="0" dirty="0" smtClean="0">
                <a:solidFill>
                  <a:srgbClr val="002060"/>
                </a:solidFill>
                <a:effectLst/>
              </a:rPr>
              <a:t>for </a:t>
            </a:r>
            <a:r>
              <a:rPr lang="en-GB" sz="2000" b="1" dirty="0" smtClean="0">
                <a:solidFill>
                  <a:srgbClr val="002060"/>
                </a:solidFill>
                <a:effectLst/>
              </a:rPr>
              <a:t>Minecraft</a:t>
            </a:r>
            <a:r>
              <a:rPr lang="en-GB" sz="2000" b="0" dirty="0" smtClean="0">
                <a:solidFill>
                  <a:srgbClr val="002060"/>
                </a:solidFill>
                <a:effectLst/>
              </a:rPr>
              <a:t> interactively alters your Minecraft world in real time, using </a:t>
            </a:r>
            <a:r>
              <a:rPr lang="en-GB" sz="2000" b="0" dirty="0" smtClean="0">
                <a:solidFill>
                  <a:srgbClr val="002060"/>
                </a:solidFill>
                <a:effectLst/>
              </a:rPr>
              <a:t>Python!</a:t>
            </a:r>
            <a:endParaRPr lang="en-GB" sz="2000" dirty="0">
              <a:solidFill>
                <a:srgbClr val="00206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32867" y="2819860"/>
            <a:ext cx="28774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a typeface="Helvetica" charset="0"/>
                <a:cs typeface="Helvetica" charset="0"/>
              </a:rPr>
              <a:t>MIT License </a:t>
            </a:r>
          </a:p>
          <a:p>
            <a:r>
              <a:rPr lang="en-GB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a typeface="Helvetica" charset="0"/>
                <a:cs typeface="Helvetica" charset="0"/>
              </a:rPr>
              <a:t>Copyright (c) </a:t>
            </a:r>
            <a:r>
              <a:rPr lang="en-GB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a typeface="Helvetica" charset="0"/>
                <a:cs typeface="Helvetica" charset="0"/>
              </a:rPr>
              <a:t>2016,</a:t>
            </a:r>
          </a:p>
          <a:p>
            <a:r>
              <a:rPr lang="en-GB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a typeface="Helvetica" charset="0"/>
                <a:cs typeface="Helvetica" charset="0"/>
              </a:rPr>
              <a:t>Alvaro </a:t>
            </a:r>
            <a:r>
              <a:rPr lang="en-GB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a typeface="Helvetica" charset="0"/>
                <a:cs typeface="Helvetica" charset="0"/>
              </a:rPr>
              <a:t>Perez-Diaz </a:t>
            </a:r>
            <a:r>
              <a:rPr lang="en-GB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a typeface="Helvetica" charset="0"/>
                <a:cs typeface="Helvetica" charset="0"/>
              </a:rPr>
              <a:t>&amp; </a:t>
            </a:r>
            <a:r>
              <a:rPr lang="en-GB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a typeface="Helvetica" charset="0"/>
                <a:cs typeface="Helvetica" charset="0"/>
              </a:rPr>
              <a:t>Hans </a:t>
            </a:r>
            <a:r>
              <a:rPr lang="en-GB" sz="16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a typeface="Helvetica" charset="0"/>
                <a:cs typeface="Helvetica" charset="0"/>
              </a:rPr>
              <a:t>Fangohr</a:t>
            </a:r>
            <a:r>
              <a:rPr lang="en-GB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a typeface="Helvetica" charset="0"/>
                <a:cs typeface="Helvetica" charset="0"/>
              </a:rPr>
              <a:t>.</a:t>
            </a:r>
          </a:p>
          <a:p>
            <a:r>
              <a:rPr lang="en-GB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a typeface="Helvetica" charset="0"/>
                <a:cs typeface="Helvetica" charset="0"/>
              </a:rPr>
              <a:t>NGCM, University of Southampton, UK</a:t>
            </a:r>
            <a:endParaRPr lang="en-GB" sz="1600" b="1" dirty="0">
              <a:solidFill>
                <a:schemeClr val="accent1">
                  <a:lumMod val="40000"/>
                  <a:lumOff val="60000"/>
                </a:schemeClr>
              </a:solidFill>
              <a:ea typeface="Helvetica" charset="0"/>
              <a:cs typeface="Helvetica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32867" y="1901064"/>
            <a:ext cx="26755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ea typeface="Helvetica" charset="0"/>
                <a:cs typeface="Helvetica" charset="0"/>
              </a:rPr>
              <a:t>Get in touch:</a:t>
            </a:r>
          </a:p>
          <a:p>
            <a:r>
              <a:rPr lang="en-GB" sz="1600" i="1" dirty="0" err="1" smtClean="0">
                <a:solidFill>
                  <a:schemeClr val="bg1"/>
                </a:solidFill>
              </a:rPr>
              <a:t>PythonTool</a:t>
            </a:r>
            <a:r>
              <a:rPr lang="en-GB" sz="1600" i="1" dirty="0" smtClean="0">
                <a:solidFill>
                  <a:schemeClr val="bg1"/>
                </a:solidFill>
              </a:rPr>
              <a:t> Mod</a:t>
            </a:r>
          </a:p>
          <a:p>
            <a:r>
              <a:rPr lang="en-GB" sz="1600" dirty="0" smtClean="0">
                <a:solidFill>
                  <a:schemeClr val="bg1"/>
                </a:solidFill>
              </a:rPr>
              <a:t>a.perez-diaz@soton.ac.uk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6134" y="140836"/>
            <a:ext cx="481644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Ever wanted to learn how to program</a:t>
            </a:r>
            <a:r>
              <a:rPr lang="en-GB" sz="2400" b="1" dirty="0" smtClean="0">
                <a:solidFill>
                  <a:schemeClr val="bg1"/>
                </a:solidFill>
              </a:rPr>
              <a:t>?</a:t>
            </a:r>
          </a:p>
          <a:p>
            <a:r>
              <a:rPr lang="en-GB" sz="2000" dirty="0" smtClean="0">
                <a:solidFill>
                  <a:schemeClr val="bg1"/>
                </a:solidFill>
              </a:rPr>
              <a:t>Write your own scripts or get plenty of examples online, and use them inside the game with the mighty Computer Block and Python Script items. </a:t>
            </a:r>
            <a:endParaRPr lang="en-GB" sz="2000" dirty="0">
              <a:solidFill>
                <a:schemeClr val="bg1"/>
              </a:solidFill>
            </a:endParaRPr>
          </a:p>
          <a:p>
            <a:endParaRPr lang="en-GB" sz="2000" dirty="0" smtClean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  <a:p>
            <a:endParaRPr lang="en-GB" sz="2000" dirty="0" smtClean="0">
              <a:solidFill>
                <a:schemeClr val="bg1"/>
              </a:solidFill>
            </a:endParaRPr>
          </a:p>
          <a:p>
            <a:r>
              <a:rPr lang="en-GB" sz="2400" b="1" dirty="0" smtClean="0">
                <a:solidFill>
                  <a:schemeClr val="bg1"/>
                </a:solidFill>
              </a:rPr>
              <a:t>Get more examples and start coding at:</a:t>
            </a:r>
          </a:p>
          <a:p>
            <a:r>
              <a:rPr lang="en-GB" sz="2000" dirty="0">
                <a:solidFill>
                  <a:schemeClr val="bg1"/>
                </a:solidFill>
              </a:rPr>
              <a:t>https://ngcm.github.io/PythonTool-Mod</a:t>
            </a:r>
            <a:r>
              <a:rPr lang="en-GB" sz="2000" dirty="0" smtClean="0">
                <a:solidFill>
                  <a:schemeClr val="bg1"/>
                </a:solidFill>
              </a:rPr>
              <a:t>/</a:t>
            </a: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6" t="33473" r="21836" b="17344"/>
          <a:stretch/>
        </p:blipFill>
        <p:spPr>
          <a:xfrm>
            <a:off x="286134" y="4535337"/>
            <a:ext cx="3465417" cy="210613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614482" y="1901064"/>
            <a:ext cx="3022986" cy="2483921"/>
          </a:xfrm>
          <a:prstGeom prst="roundRect">
            <a:avLst/>
          </a:prstGeom>
          <a:noFill/>
          <a:ln w="412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86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198</Words>
  <Application>Microsoft Macintosh PowerPoint</Application>
  <PresentationFormat>A4 Paper (210x297 mm)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Rocío Martínez Cillero</dc:creator>
  <cp:lastModifiedBy>Mostert M.B.</cp:lastModifiedBy>
  <cp:revision>24</cp:revision>
  <dcterms:created xsi:type="dcterms:W3CDTF">2017-02-12T11:04:45Z</dcterms:created>
  <dcterms:modified xsi:type="dcterms:W3CDTF">2017-02-13T16:20:30Z</dcterms:modified>
</cp:coreProperties>
</file>