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FFFFFF"/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94554"/>
  </p:normalViewPr>
  <p:slideViewPr>
    <p:cSldViewPr snapToGrid="0" snapToObjects="1">
      <p:cViewPr>
        <p:scale>
          <a:sx n="71" d="100"/>
          <a:sy n="71" d="100"/>
        </p:scale>
        <p:origin x="424" y="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66583" cy="993260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76557" y="1157201"/>
            <a:ext cx="16985714" cy="8619914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0514" y="102080"/>
            <a:ext cx="903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1611" y="633981"/>
            <a:ext cx="96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many programming tasks can you complete in 10 minutes?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98" y="256288"/>
            <a:ext cx="688605" cy="6886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255" y="7095263"/>
            <a:ext cx="6884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Close the computer by </a:t>
            </a:r>
            <a:r>
              <a:rPr lang="en-US" sz="2800" smtClean="0"/>
              <a:t>pressing </a:t>
            </a:r>
            <a:r>
              <a:rPr lang="en-US" sz="2800" b="1" smtClean="0"/>
              <a:t>E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Right-click with the script in your hand, what happens?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1038" y="1247661"/>
            <a:ext cx="2089197" cy="707886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1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11092" y="1157201"/>
            <a:ext cx="8183981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Next, we’ll look at the script </a:t>
            </a:r>
            <a:r>
              <a:rPr lang="en-US" sz="2800" dirty="0" smtClean="0"/>
              <a:t>itself, first pause the game by pressing </a:t>
            </a:r>
            <a:r>
              <a:rPr lang="en-US" sz="2800" b="1" dirty="0" smtClean="0"/>
              <a:t>Esc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8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Now look </a:t>
            </a:r>
            <a:r>
              <a:rPr lang="en-US" sz="2800" dirty="0"/>
              <a:t>on the right hand side of </a:t>
            </a:r>
            <a:r>
              <a:rPr lang="en-US" sz="2800" dirty="0" smtClean="0"/>
              <a:t>your screen and click the file called </a:t>
            </a:r>
            <a:r>
              <a:rPr lang="en-US" sz="2800" b="1" dirty="0" err="1" smtClean="0"/>
              <a:t>helloworld.py</a:t>
            </a:r>
            <a:r>
              <a:rPr lang="en-US" sz="2800" b="1" dirty="0" smtClean="0"/>
              <a:t> 	                               </a:t>
            </a:r>
            <a:r>
              <a:rPr lang="en-US" sz="2800" i="1" dirty="0" smtClean="0"/>
              <a:t>(</a:t>
            </a:r>
            <a:r>
              <a:rPr lang="en-US" sz="2800" i="1" dirty="0" smtClean="0"/>
              <a:t>this is the same script as before</a:t>
            </a:r>
            <a:r>
              <a:rPr lang="en-US" sz="2800" i="1" dirty="0" smtClean="0"/>
              <a:t>,                              </a:t>
            </a:r>
            <a:r>
              <a:rPr lang="en-US" sz="2800" i="1" dirty="0" smtClean="0"/>
              <a:t>except now we can see the code!)</a:t>
            </a:r>
            <a:endParaRPr lang="en-US" sz="2800" b="1" i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 smtClean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Find </a:t>
            </a:r>
            <a:r>
              <a:rPr lang="en-US" sz="2800" dirty="0"/>
              <a:t>the line that </a:t>
            </a:r>
            <a:r>
              <a:rPr lang="en-US" sz="2800" dirty="0" smtClean="0"/>
              <a:t>says </a:t>
            </a:r>
            <a:r>
              <a:rPr lang="en-US" sz="2800" dirty="0" smtClean="0"/>
              <a:t>                    </a:t>
            </a:r>
            <a:r>
              <a:rPr lang="en-US" sz="2800" b="1" dirty="0" err="1" smtClean="0"/>
              <a:t>mc.postToChat</a:t>
            </a:r>
            <a:r>
              <a:rPr lang="en-US" sz="2800" b="1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>
                <a:solidFill>
                  <a:srgbClr val="00B050"/>
                </a:solidFill>
              </a:rPr>
              <a:t>Hello World</a:t>
            </a:r>
            <a:r>
              <a:rPr lang="en-US" sz="2800" dirty="0" smtClean="0">
                <a:solidFill>
                  <a:srgbClr val="00B050"/>
                </a:solidFill>
              </a:rPr>
              <a:t>!”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smtClean="0"/>
              <a:t>                              </a:t>
            </a:r>
            <a:r>
              <a:rPr lang="en-US" sz="2800" i="1" dirty="0" smtClean="0"/>
              <a:t>(</a:t>
            </a:r>
            <a:r>
              <a:rPr lang="en-US" sz="2800" i="1" dirty="0" smtClean="0"/>
              <a:t>this is called a FUNCTION, functions tell the computer what to do)</a:t>
            </a:r>
            <a:endParaRPr lang="en-US" sz="2800" i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Change </a:t>
            </a:r>
            <a:r>
              <a:rPr lang="en-US" sz="2800" dirty="0" smtClean="0"/>
              <a:t>“</a:t>
            </a:r>
            <a:r>
              <a:rPr lang="en-US" sz="2800" dirty="0"/>
              <a:t>World” to </a:t>
            </a:r>
            <a:r>
              <a:rPr lang="en-US" sz="2800" dirty="0" smtClean="0"/>
              <a:t>“your name” and then save the file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Repeat steps 1, 2, 3, and 4. </a:t>
            </a:r>
            <a:r>
              <a:rPr lang="en-US" sz="2800" dirty="0"/>
              <a:t>What changed?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17" y="1969236"/>
            <a:ext cx="1763704" cy="17637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4031" y="1978550"/>
            <a:ext cx="516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Load </a:t>
            </a:r>
            <a:r>
              <a:rPr lang="en-US" sz="2800" b="1" dirty="0" smtClean="0"/>
              <a:t>World1</a:t>
            </a:r>
            <a:r>
              <a:rPr lang="en-US" sz="2800" dirty="0" smtClean="0"/>
              <a:t> then find </a:t>
            </a:r>
            <a:r>
              <a:rPr lang="en-US" sz="2800" dirty="0"/>
              <a:t>and right-click the computer block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494030" y="3872470"/>
            <a:ext cx="7626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Drag the </a:t>
            </a:r>
            <a:r>
              <a:rPr lang="en-US" sz="2800" dirty="0"/>
              <a:t>yellow and blue </a:t>
            </a:r>
            <a:r>
              <a:rPr lang="en-US" sz="2800" dirty="0" smtClean="0"/>
              <a:t>item called </a:t>
            </a:r>
            <a:r>
              <a:rPr lang="en-US" sz="2800" b="1" dirty="0" err="1" smtClean="0"/>
              <a:t>helloworld</a:t>
            </a:r>
            <a:r>
              <a:rPr lang="en-US" sz="2800" b="1" dirty="0" smtClean="0"/>
              <a:t> </a:t>
            </a:r>
            <a:r>
              <a:rPr lang="en-US" sz="2800" dirty="0" smtClean="0"/>
              <a:t>to your inventory </a:t>
            </a:r>
            <a:r>
              <a:rPr lang="en-US" sz="2800" i="1" dirty="0" smtClean="0"/>
              <a:t>(this is called a SCRIPT, 		          scripts </a:t>
            </a:r>
            <a:r>
              <a:rPr lang="en-US" sz="2800" i="1" dirty="0" smtClean="0"/>
              <a:t>contain lines </a:t>
            </a:r>
            <a:r>
              <a:rPr lang="en-US" sz="2800" i="1" dirty="0" smtClean="0"/>
              <a:t>of code)</a:t>
            </a:r>
            <a:endParaRPr lang="en-US" sz="2800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80" y="4867098"/>
            <a:ext cx="2339380" cy="2249920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4551769" y="5830228"/>
            <a:ext cx="1892732" cy="569706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077455" y="5222501"/>
            <a:ext cx="738656" cy="29025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6400" y="2707341"/>
            <a:ext cx="627529" cy="143748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373" y="2932657"/>
            <a:ext cx="2552700" cy="28829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611437" y="4135259"/>
            <a:ext cx="1452283" cy="45327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13980731" y="3260088"/>
            <a:ext cx="843388" cy="941552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28" y="169920"/>
            <a:ext cx="782886" cy="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99"/>
            <a:ext cx="17666583" cy="994380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6557" y="197224"/>
            <a:ext cx="16985714" cy="9579891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93248" y="26901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2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888" y="1251993"/>
            <a:ext cx="572702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From the computer block, take the script called </a:t>
            </a:r>
            <a:r>
              <a:rPr lang="en-US" sz="2800" b="1" dirty="0" err="1" smtClean="0"/>
              <a:t>text_to_blocks</a:t>
            </a:r>
            <a:r>
              <a:rPr lang="en-US" sz="2800" dirty="0" smtClean="0"/>
              <a:t>, </a:t>
            </a:r>
            <a:r>
              <a:rPr lang="en-US" sz="2800" dirty="0" smtClean="0"/>
              <a:t>and drag it to your inventory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Press </a:t>
            </a:r>
            <a:r>
              <a:rPr lang="en-US" sz="2800" b="1" dirty="0" smtClean="0"/>
              <a:t>E </a:t>
            </a:r>
            <a:r>
              <a:rPr lang="en-US" sz="2800" dirty="0" smtClean="0"/>
              <a:t> to exit and with the script in your hand, right-click and see what happens</a:t>
            </a:r>
            <a:r>
              <a:rPr lang="is-I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is-I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Pause the game by pressing </a:t>
            </a:r>
            <a:r>
              <a:rPr lang="en-US" sz="2800" b="1" dirty="0"/>
              <a:t>Esc </a:t>
            </a:r>
            <a:r>
              <a:rPr lang="en-US" sz="2800" dirty="0"/>
              <a:t>and load the file called </a:t>
            </a:r>
            <a:r>
              <a:rPr lang="en-US" sz="2800" b="1" dirty="0" err="1" smtClean="0"/>
              <a:t>text_to_blocks.py</a:t>
            </a:r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45" y="2848597"/>
            <a:ext cx="2859363" cy="2389915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2860526" y="3891675"/>
            <a:ext cx="1975099" cy="554551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5433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3409" y="187000"/>
            <a:ext cx="4600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we’ll try something a bit </a:t>
            </a:r>
            <a:r>
              <a:rPr lang="en-US" sz="3200" b="1" dirty="0" smtClean="0"/>
              <a:t>BIGGER</a:t>
            </a:r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8833291" y="1251993"/>
            <a:ext cx="6750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Now find the lines that say:</a:t>
            </a:r>
          </a:p>
          <a:p>
            <a:pPr lvl="1"/>
            <a:r>
              <a:rPr lang="en-US" sz="2800" b="1" dirty="0"/>
              <a:t>word = </a:t>
            </a:r>
            <a:r>
              <a:rPr lang="en-US" sz="2800" b="1" dirty="0">
                <a:solidFill>
                  <a:srgbClr val="00B050"/>
                </a:solidFill>
              </a:rPr>
              <a:t>“NGCM”</a:t>
            </a:r>
            <a:endParaRPr lang="en-US" sz="2800" dirty="0"/>
          </a:p>
          <a:p>
            <a:pPr lvl="1"/>
            <a:r>
              <a:rPr lang="en-US" sz="2800" b="1" dirty="0" err="1"/>
              <a:t>colour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”black”</a:t>
            </a:r>
            <a:endParaRPr lang="en-US" sz="2800" dirty="0"/>
          </a:p>
          <a:p>
            <a:pPr lvl="1"/>
            <a:r>
              <a:rPr lang="en-US" sz="2800" dirty="0"/>
              <a:t>and change them to your name and </a:t>
            </a:r>
            <a:r>
              <a:rPr lang="en-US" sz="2800" dirty="0" err="1"/>
              <a:t>favourite</a:t>
            </a:r>
            <a:r>
              <a:rPr lang="en-US" sz="2800" dirty="0"/>
              <a:t> </a:t>
            </a:r>
            <a:r>
              <a:rPr lang="en-US" sz="2800" dirty="0" err="1" smtClean="0"/>
              <a:t>colour</a:t>
            </a:r>
            <a:r>
              <a:rPr lang="en-US" sz="2800" dirty="0" smtClean="0"/>
              <a:t> </a:t>
            </a:r>
            <a:r>
              <a:rPr lang="en-US" sz="2800" i="1" dirty="0" smtClean="0"/>
              <a:t>(these are called variables and give the computer important information)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After saving the file, repeat steps 1 and 2 again, what changed this time?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5460218" y="3284077"/>
            <a:ext cx="1181589" cy="2126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99"/>
            <a:ext cx="17666583" cy="994380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40434" y="187001"/>
            <a:ext cx="16985714" cy="956660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93248" y="26901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</a:t>
            </a:r>
            <a:r>
              <a:rPr lang="en-GB" sz="4000" dirty="0" smtClean="0">
                <a:latin typeface="Minecrafter" pitchFamily="2" charset="0"/>
              </a:rPr>
              <a:t>3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887" y="1251993"/>
            <a:ext cx="78328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Minecraft, one of the first things to do is to build a house, but what if you could build one with a single click?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This time we’ll look at the code first, open the file </a:t>
            </a:r>
            <a:r>
              <a:rPr lang="en-US" sz="2800" b="1" dirty="0" err="1" smtClean="0"/>
              <a:t>house.py</a:t>
            </a:r>
            <a:r>
              <a:rPr lang="en-US" sz="2800" dirty="0"/>
              <a:t> </a:t>
            </a:r>
            <a:r>
              <a:rPr lang="en-US" sz="2800" dirty="0" smtClean="0"/>
              <a:t>on the right hand side of your screen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This time you’ll notice</a:t>
            </a:r>
            <a:r>
              <a:rPr lang="en-US" sz="2800" dirty="0" smtClean="0"/>
              <a:t> the variables are whole numbers </a:t>
            </a:r>
            <a:r>
              <a:rPr lang="en-US" sz="2800" i="1" dirty="0" smtClean="0"/>
              <a:t>(we call these integers, and are a type of data in programming)</a:t>
            </a: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the length and height variables to how many blocks long, and how many blocks tall you want your house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33409" y="187000"/>
            <a:ext cx="3769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about building a shelter?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9343363" y="2951579"/>
            <a:ext cx="67509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Use the script </a:t>
            </a:r>
            <a:r>
              <a:rPr lang="en-US" sz="2800" b="1" dirty="0"/>
              <a:t>house</a:t>
            </a:r>
            <a:r>
              <a:rPr lang="en-US" sz="2800" dirty="0"/>
              <a:t> in the Minecraft world and see what happens</a:t>
            </a:r>
            <a:r>
              <a:rPr lang="is-IS" sz="2800" dirty="0"/>
              <a:t>…</a:t>
            </a: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Now change the numbers in the script to be bigger than 30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When you use the script this time, what happens?</a:t>
            </a: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99"/>
            <a:ext cx="17666583" cy="994380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40434" y="187001"/>
            <a:ext cx="16985714" cy="956660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93248" y="26901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</a:t>
            </a:r>
            <a:r>
              <a:rPr lang="en-GB" sz="4000" dirty="0">
                <a:latin typeface="Minecrafter" pitchFamily="2" charset="0"/>
              </a:rPr>
              <a:t>4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887" y="1771944"/>
            <a:ext cx="783280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From the computer block, take and use the </a:t>
            </a:r>
            <a:r>
              <a:rPr lang="en-US" sz="2800" b="1" dirty="0" err="1" smtClean="0"/>
              <a:t>SpawnTarget</a:t>
            </a:r>
            <a:r>
              <a:rPr lang="en-US" sz="2800" dirty="0"/>
              <a:t> </a:t>
            </a:r>
            <a:r>
              <a:rPr lang="en-US" sz="2800" dirty="0" smtClean="0"/>
              <a:t>script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Now take the </a:t>
            </a:r>
            <a:r>
              <a:rPr lang="en-US" sz="2800" b="1" dirty="0" err="1" smtClean="0"/>
              <a:t>FireProjectile</a:t>
            </a:r>
            <a:r>
              <a:rPr lang="en-US" sz="2800" dirty="0" smtClean="0"/>
              <a:t> script, and aiming at the target, use the script</a:t>
            </a:r>
            <a:r>
              <a:rPr lang="is-I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is-IS" sz="2800" i="1" dirty="0"/>
          </a:p>
          <a:p>
            <a:pPr marL="514350" indent="-514350">
              <a:buFont typeface="+mj-lt"/>
              <a:buAutoNum type="arabicPeriod"/>
            </a:pPr>
            <a:r>
              <a:rPr lang="is-IS" sz="2800" dirty="0" smtClean="0"/>
              <a:t>In this piece of code, we can change how fast we want the TNT to go, and how much gravity (the force pulling the TNT down) we want...</a:t>
            </a:r>
          </a:p>
          <a:p>
            <a:pPr marL="514350" indent="-514350">
              <a:buFont typeface="+mj-lt"/>
              <a:buAutoNum type="arabicPeriod"/>
            </a:pPr>
            <a:endParaRPr lang="is-IS" sz="2800" dirty="0"/>
          </a:p>
          <a:p>
            <a:pPr marL="514350" indent="-514350">
              <a:buFont typeface="+mj-lt"/>
              <a:buAutoNum type="arabicPeriod"/>
            </a:pPr>
            <a:r>
              <a:rPr lang="is-IS" sz="2800" dirty="0" smtClean="0"/>
              <a:t>Open the </a:t>
            </a:r>
            <a:r>
              <a:rPr lang="is-IS" sz="2800" b="1" dirty="0" smtClean="0"/>
              <a:t>FireProjectile.py</a:t>
            </a:r>
            <a:r>
              <a:rPr lang="is-IS" sz="2800" dirty="0" smtClean="0"/>
              <a:t> script on the right, and notice now how we can change the variables within the brackets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33409" y="187000"/>
            <a:ext cx="5103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Now that we’ve built something, let’s blow something up</a:t>
            </a:r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9377530" y="549038"/>
            <a:ext cx="6750904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 smtClean="0"/>
              <a:t>Change the first number to anything between 1 – 100, and then pick a body from the list below to replace </a:t>
            </a:r>
            <a:r>
              <a:rPr lang="en-US" sz="2800" b="1" dirty="0" smtClean="0">
                <a:solidFill>
                  <a:srgbClr val="00B050"/>
                </a:solidFill>
              </a:rPr>
              <a:t>“earth”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800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“sun”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“mercury”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err="1" smtClean="0">
                <a:solidFill>
                  <a:srgbClr val="00B050"/>
                </a:solidFill>
              </a:rPr>
              <a:t>venus</a:t>
            </a:r>
            <a:r>
              <a:rPr lang="en-US" sz="2800" b="1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“moon”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“mars”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err="1" smtClean="0">
                <a:solidFill>
                  <a:srgbClr val="00B050"/>
                </a:solidFill>
              </a:rPr>
              <a:t>jupiter</a:t>
            </a:r>
            <a:r>
              <a:rPr lang="en-US" sz="2800" b="1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err="1" smtClean="0">
                <a:solidFill>
                  <a:srgbClr val="00B050"/>
                </a:solidFill>
              </a:rPr>
              <a:t>saturn</a:t>
            </a:r>
            <a:r>
              <a:rPr lang="en-US" sz="2800" b="1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err="1" smtClean="0">
                <a:solidFill>
                  <a:srgbClr val="00B050"/>
                </a:solidFill>
              </a:rPr>
              <a:t>uranus</a:t>
            </a:r>
            <a:r>
              <a:rPr lang="en-US" sz="2800" b="1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err="1" smtClean="0">
                <a:solidFill>
                  <a:srgbClr val="00B050"/>
                </a:solidFill>
              </a:rPr>
              <a:t>neptune</a:t>
            </a:r>
            <a:r>
              <a:rPr lang="en-US" sz="2800" b="1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err="1" smtClean="0">
                <a:solidFill>
                  <a:srgbClr val="00B050"/>
                </a:solidFill>
              </a:rPr>
              <a:t>pluto</a:t>
            </a:r>
            <a:r>
              <a:rPr lang="en-US" sz="2800" b="1" dirty="0" smtClean="0">
                <a:solidFill>
                  <a:srgbClr val="00B050"/>
                </a:solidFill>
              </a:rPr>
              <a:t>”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Once you’ve done these, if you haven’t run out of time, feel free to have a play with any of the scripts in the computer block</a:t>
            </a:r>
            <a:r>
              <a:rPr lang="is-IS" sz="2800" dirty="0" smtClean="0"/>
              <a:t>…</a:t>
            </a:r>
            <a:endParaRPr lang="en-US" sz="28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endParaRPr lang="en-US" sz="2800" dirty="0" smtClean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1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521</Words>
  <Application>Microsoft Macintosh PowerPoint</Application>
  <PresentationFormat>Custom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Microsoft Tai Le</vt:lpstr>
      <vt:lpstr>Minecrafter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50</cp:revision>
  <cp:lastPrinted>2017-02-13T17:19:59Z</cp:lastPrinted>
  <dcterms:created xsi:type="dcterms:W3CDTF">2017-02-09T14:12:52Z</dcterms:created>
  <dcterms:modified xsi:type="dcterms:W3CDTF">2017-02-20T12:09:02Z</dcterms:modified>
</cp:coreProperties>
</file>