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493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6985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479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3972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464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0956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450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7942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FFFFFF"/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0"/>
    <p:restoredTop sz="94595"/>
  </p:normalViewPr>
  <p:slideViewPr>
    <p:cSldViewPr snapToGrid="0" snapToObjects="1">
      <p:cViewPr>
        <p:scale>
          <a:sx n="89" d="100"/>
          <a:sy n="89" d="100"/>
        </p:scale>
        <p:origin x="1272" y="320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493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6985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479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3972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464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0956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450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7942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687767"/>
            <a:ext cx="9554751" cy="5998783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0" name="TextBox 9"/>
          <p:cNvSpPr txBox="1"/>
          <p:nvPr/>
        </p:nvSpPr>
        <p:spPr>
          <a:xfrm>
            <a:off x="2272857" y="43041"/>
            <a:ext cx="50816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25" dirty="0"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100" y="342244"/>
            <a:ext cx="543930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75" dirty="0"/>
              <a:t>How many programming tasks can you complete in 10 minutes? </a:t>
            </a:r>
            <a:endParaRPr lang="en-US" sz="157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06" y="144218"/>
            <a:ext cx="387352" cy="416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341" y="4634059"/>
            <a:ext cx="387237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310" indent="-289310">
              <a:buFont typeface="+mj-lt"/>
              <a:buAutoNum type="arabicPeriod" startAt="3"/>
            </a:pPr>
            <a:r>
              <a:rPr lang="en-US" sz="1575" dirty="0"/>
              <a:t>Close the computer by </a:t>
            </a:r>
            <a:r>
              <a:rPr lang="en-US" sz="1575"/>
              <a:t>pressing </a:t>
            </a:r>
            <a:r>
              <a:rPr lang="en-US" sz="1575" b="1"/>
              <a:t>E</a:t>
            </a:r>
          </a:p>
          <a:p>
            <a:pPr marL="289310" indent="-289310">
              <a:buFont typeface="+mj-lt"/>
              <a:buAutoNum type="arabicPeriod" startAt="3"/>
            </a:pPr>
            <a:endParaRPr lang="en-US" sz="1575" b="1" dirty="0"/>
          </a:p>
          <a:p>
            <a:pPr marL="289310" indent="-289310">
              <a:buFont typeface="+mj-lt"/>
              <a:buAutoNum type="arabicPeriod" startAt="3"/>
            </a:pPr>
            <a:endParaRPr lang="en-US" sz="1575" b="1" dirty="0"/>
          </a:p>
          <a:p>
            <a:pPr marL="289310" indent="-289310">
              <a:buFont typeface="+mj-lt"/>
              <a:buAutoNum type="arabicPeriod" startAt="3"/>
            </a:pPr>
            <a:r>
              <a:rPr lang="en-US" sz="1575" dirty="0"/>
              <a:t>Right-click with the script in your hand, what happens?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638" y="772441"/>
            <a:ext cx="1175209" cy="438582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1</a:t>
            </a:r>
          </a:p>
        </p:txBody>
      </p:sp>
      <p:sp>
        <p:nvSpPr>
          <p:cNvPr id="3" name="Rectangle 2"/>
          <p:cNvSpPr/>
          <p:nvPr/>
        </p:nvSpPr>
        <p:spPr>
          <a:xfrm>
            <a:off x="4826888" y="1134764"/>
            <a:ext cx="4603628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64" indent="-257164">
              <a:buFont typeface="+mj-lt"/>
              <a:buAutoNum type="arabicPeriod" startAt="5"/>
            </a:pPr>
            <a:r>
              <a:rPr lang="en-US" sz="1575" dirty="0"/>
              <a:t>Next, we’ll look at the script itself, first pause the game by pressing </a:t>
            </a:r>
            <a:r>
              <a:rPr lang="en-US" sz="1575" b="1" dirty="0"/>
              <a:t>Esc</a:t>
            </a:r>
            <a:r>
              <a:rPr lang="en-US" sz="1575" dirty="0"/>
              <a:t> </a:t>
            </a:r>
          </a:p>
          <a:p>
            <a:pPr marL="257164" indent="-257164">
              <a:buFont typeface="+mj-lt"/>
              <a:buAutoNum type="arabicPeriod" startAt="5"/>
            </a:pPr>
            <a:endParaRPr lang="en-US" sz="1575" dirty="0" smtClean="0"/>
          </a:p>
          <a:p>
            <a:pPr marL="257164" indent="-257164">
              <a:buFont typeface="+mj-lt"/>
              <a:buAutoNum type="arabicPeriod" startAt="5"/>
            </a:pPr>
            <a:endParaRPr lang="en-US" sz="1575" dirty="0"/>
          </a:p>
          <a:p>
            <a:pPr marL="257164" indent="-257164">
              <a:buFont typeface="+mj-lt"/>
              <a:buAutoNum type="arabicPeriod" startAt="5"/>
            </a:pPr>
            <a:r>
              <a:rPr lang="en-US" sz="1575" dirty="0"/>
              <a:t>Now look on the right hand side of your screen and click the file called </a:t>
            </a:r>
            <a:r>
              <a:rPr lang="en-US" sz="1575" b="1" dirty="0" err="1"/>
              <a:t>helloworld.py</a:t>
            </a:r>
            <a:r>
              <a:rPr lang="en-US" sz="1575" b="1" dirty="0"/>
              <a:t> 	                               </a:t>
            </a:r>
            <a:r>
              <a:rPr lang="en-US" sz="1575" i="1" dirty="0"/>
              <a:t>(this is the same script as before,                              except now we can see the code!)</a:t>
            </a:r>
            <a:endParaRPr lang="en-US" sz="1575" b="1" i="1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Find the line that says                     </a:t>
            </a:r>
            <a:r>
              <a:rPr lang="en-US" sz="1575" b="1" dirty="0" err="1"/>
              <a:t>mc.postToChat</a:t>
            </a:r>
            <a:r>
              <a:rPr lang="en-US" sz="1575" b="1" dirty="0"/>
              <a:t>(</a:t>
            </a:r>
            <a:r>
              <a:rPr lang="en-US" sz="1575" dirty="0">
                <a:solidFill>
                  <a:srgbClr val="00B050"/>
                </a:solidFill>
              </a:rPr>
              <a:t>“Hello World!”</a:t>
            </a:r>
            <a:r>
              <a:rPr lang="en-US" sz="1575" b="1" dirty="0"/>
              <a:t>)</a:t>
            </a:r>
            <a:r>
              <a:rPr lang="en-US" sz="1575" dirty="0"/>
              <a:t>                               </a:t>
            </a:r>
            <a:r>
              <a:rPr lang="en-US" sz="1575" i="1" dirty="0"/>
              <a:t>(this is called a FUNCTION</a:t>
            </a:r>
            <a:r>
              <a:rPr lang="en-US" sz="1575" i="1" dirty="0" smtClean="0"/>
              <a:t>,                                   </a:t>
            </a:r>
            <a:r>
              <a:rPr lang="en-US" sz="1575" i="1" dirty="0"/>
              <a:t>functions tell the computer </a:t>
            </a:r>
            <a:r>
              <a:rPr lang="en-US" sz="1575" i="1" dirty="0" smtClean="0"/>
              <a:t>                                      what </a:t>
            </a:r>
            <a:r>
              <a:rPr lang="en-US" sz="1575" i="1" dirty="0"/>
              <a:t>to do)</a:t>
            </a:r>
          </a:p>
          <a:p>
            <a:pPr marL="192873" indent="-192873">
              <a:buFont typeface="+mj-lt"/>
              <a:buAutoNum type="arabicPeriod" startAt="5"/>
            </a:pPr>
            <a:endParaRPr lang="en-US" sz="1575" dirty="0" smtClean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Change </a:t>
            </a:r>
            <a:r>
              <a:rPr lang="en-US" sz="1575" b="1" dirty="0">
                <a:solidFill>
                  <a:srgbClr val="00B050"/>
                </a:solidFill>
              </a:rPr>
              <a:t>“World” </a:t>
            </a:r>
            <a:r>
              <a:rPr lang="en-US" sz="1575" dirty="0"/>
              <a:t>to </a:t>
            </a:r>
            <a:r>
              <a:rPr lang="en-US" sz="1575" b="1" dirty="0">
                <a:solidFill>
                  <a:srgbClr val="00B050"/>
                </a:solidFill>
              </a:rPr>
              <a:t>“your name” </a:t>
            </a:r>
            <a:r>
              <a:rPr lang="en-US" sz="1575" dirty="0"/>
              <a:t>and then save the </a:t>
            </a:r>
            <a:r>
              <a:rPr lang="en-US" sz="1575" dirty="0" smtClean="0"/>
              <a:t>file by holding the ctrl key and pressing s</a:t>
            </a: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 smtClean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Repeat steps 1, 2, 3, and 4. What changed?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81" y="1214837"/>
            <a:ext cx="992113" cy="10664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3317" y="1198044"/>
            <a:ext cx="2902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r>
              <a:rPr lang="en-US" sz="1575" dirty="0"/>
              <a:t>Load </a:t>
            </a:r>
            <a:r>
              <a:rPr lang="en-US" sz="1575" b="1" dirty="0"/>
              <a:t>World1</a:t>
            </a:r>
            <a:r>
              <a:rPr lang="en-US" sz="1575" dirty="0"/>
              <a:t> then find and right-click the computer block</a:t>
            </a:r>
            <a:endParaRPr lang="en-GB" sz="1575" dirty="0"/>
          </a:p>
        </p:txBody>
      </p:sp>
      <p:sp>
        <p:nvSpPr>
          <p:cNvPr id="19" name="Rectangle 18"/>
          <p:cNvSpPr/>
          <p:nvPr/>
        </p:nvSpPr>
        <p:spPr>
          <a:xfrm>
            <a:off x="291106" y="2350527"/>
            <a:ext cx="42899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2"/>
            </a:pPr>
            <a:r>
              <a:rPr lang="en-US" sz="1575" dirty="0"/>
              <a:t>Drag the yellow and blue item called </a:t>
            </a:r>
            <a:r>
              <a:rPr lang="en-US" sz="1575" b="1" dirty="0" err="1"/>
              <a:t>helloworld</a:t>
            </a:r>
            <a:r>
              <a:rPr lang="en-US" sz="1575" b="1" dirty="0"/>
              <a:t> </a:t>
            </a:r>
            <a:r>
              <a:rPr lang="en-US" sz="1575" dirty="0"/>
              <a:t>to your inventory </a:t>
            </a:r>
            <a:r>
              <a:rPr lang="en-US" sz="1575" i="1" dirty="0"/>
              <a:t>(this is called a SCRIPT, </a:t>
            </a:r>
            <a:r>
              <a:rPr lang="en-US" sz="1575" i="1" dirty="0" smtClean="0"/>
              <a:t>scripts </a:t>
            </a:r>
            <a:r>
              <a:rPr lang="en-US" sz="1575" i="1" dirty="0"/>
              <a:t>contain 	</a:t>
            </a:r>
            <a:r>
              <a:rPr lang="en-US" sz="1575" i="1" dirty="0" smtClean="0"/>
              <a:t>		         lines </a:t>
            </a:r>
            <a:r>
              <a:rPr lang="en-US" sz="1575" i="1" dirty="0"/>
              <a:t>of code)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93" y="2932513"/>
            <a:ext cx="1652134" cy="1707974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1952140" y="3642847"/>
            <a:ext cx="1370248" cy="402342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17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03238" y="3173183"/>
            <a:ext cx="664880" cy="26427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174" y="1620229"/>
            <a:ext cx="513305" cy="108102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69" y="2786063"/>
            <a:ext cx="1743060" cy="211598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301912" y="3670305"/>
            <a:ext cx="816934" cy="31291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7875022" y="2590262"/>
            <a:ext cx="546527" cy="1125868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71" y="97613"/>
            <a:ext cx="440387" cy="4733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16847" y="701728"/>
            <a:ext cx="258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Let’s get started</a:t>
            </a:r>
            <a:r>
              <a:rPr lang="is-I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2480" y="257408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1235" y="790837"/>
            <a:ext cx="322154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r>
              <a:rPr lang="en-US" sz="1575" dirty="0"/>
              <a:t>From the computer block, take the script called </a:t>
            </a:r>
            <a:r>
              <a:rPr lang="en-US" sz="1575" b="1" dirty="0" err="1"/>
              <a:t>text_to_blocks</a:t>
            </a:r>
            <a:r>
              <a:rPr lang="en-US" sz="1575" dirty="0"/>
              <a:t>, and drag it to your inventory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 smtClean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 smtClean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Press </a:t>
            </a:r>
            <a:r>
              <a:rPr lang="en-US" sz="1575" b="1" dirty="0"/>
              <a:t>E </a:t>
            </a:r>
            <a:r>
              <a:rPr lang="en-US" sz="1575" dirty="0"/>
              <a:t> to exit and with the script in your hand, right-click and see what happens</a:t>
            </a:r>
            <a:r>
              <a:rPr lang="is-IS" sz="1575" dirty="0"/>
              <a:t>…</a:t>
            </a:r>
          </a:p>
          <a:p>
            <a:pPr marL="289310" indent="-289310">
              <a:buFont typeface="+mj-lt"/>
              <a:buAutoNum type="arabicPeriod"/>
            </a:pPr>
            <a:endParaRPr lang="is-I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Pause the game by pressing </a:t>
            </a:r>
            <a:r>
              <a:rPr lang="en-US" sz="1575" b="1" dirty="0"/>
              <a:t>Esc </a:t>
            </a:r>
            <a:r>
              <a:rPr lang="en-US" sz="1575" dirty="0"/>
              <a:t>and load the file </a:t>
            </a:r>
            <a:r>
              <a:rPr lang="en-US" sz="1575" dirty="0" smtClean="0"/>
              <a:t>on the right side called </a:t>
            </a:r>
            <a:r>
              <a:rPr lang="en-US" sz="1575" b="1" dirty="0" err="1"/>
              <a:t>text_to_blocks.py</a:t>
            </a:r>
            <a:endParaRPr lang="en-US" sz="1575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9974" y="162561"/>
            <a:ext cx="25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Now we’ll try something a bit </a:t>
            </a:r>
            <a:r>
              <a:rPr lang="en-US" sz="1800" b="1" dirty="0"/>
              <a:t>BIGGER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026631" y="820176"/>
            <a:ext cx="3899159" cy="518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Now find the lines that say:</a:t>
            </a:r>
          </a:p>
          <a:p>
            <a:pPr lvl="1"/>
            <a:r>
              <a:rPr lang="en-US" sz="1575" b="1" dirty="0"/>
              <a:t>word = </a:t>
            </a:r>
            <a:r>
              <a:rPr lang="en-US" sz="1575" b="1" dirty="0" smtClean="0">
                <a:solidFill>
                  <a:srgbClr val="00B050"/>
                </a:solidFill>
              </a:rPr>
              <a:t>“</a:t>
            </a:r>
            <a:r>
              <a:rPr lang="en-US" sz="1575" b="1" dirty="0" smtClean="0">
                <a:solidFill>
                  <a:srgbClr val="00B050"/>
                </a:solidFill>
              </a:rPr>
              <a:t>Hello</a:t>
            </a:r>
            <a:r>
              <a:rPr lang="en-US" sz="1575" b="1" dirty="0" smtClean="0">
                <a:solidFill>
                  <a:srgbClr val="00B050"/>
                </a:solidFill>
              </a:rPr>
              <a:t>”</a:t>
            </a:r>
            <a:endParaRPr lang="en-US" sz="1575" dirty="0"/>
          </a:p>
          <a:p>
            <a:pPr lvl="1"/>
            <a:r>
              <a:rPr lang="en-US" sz="1575" b="1" dirty="0" err="1"/>
              <a:t>colour</a:t>
            </a:r>
            <a:r>
              <a:rPr lang="en-US" sz="1575" b="1" dirty="0"/>
              <a:t> = </a:t>
            </a:r>
            <a:r>
              <a:rPr lang="en-US" sz="1575" b="1" dirty="0" smtClean="0">
                <a:solidFill>
                  <a:srgbClr val="00B050"/>
                </a:solidFill>
              </a:rPr>
              <a:t>”</a:t>
            </a:r>
            <a:r>
              <a:rPr lang="en-US" sz="1575" b="1" dirty="0" smtClean="0">
                <a:solidFill>
                  <a:srgbClr val="00B050"/>
                </a:solidFill>
              </a:rPr>
              <a:t>yellow</a:t>
            </a:r>
            <a:r>
              <a:rPr lang="en-US" sz="1575" b="1" dirty="0" smtClean="0">
                <a:solidFill>
                  <a:srgbClr val="00B050"/>
                </a:solidFill>
              </a:rPr>
              <a:t>”</a:t>
            </a:r>
            <a:endParaRPr lang="en-US" sz="1575" dirty="0"/>
          </a:p>
          <a:p>
            <a:pPr lvl="1"/>
            <a:r>
              <a:rPr lang="en-US" sz="1575" dirty="0"/>
              <a:t>and change them to your name and </a:t>
            </a:r>
            <a:r>
              <a:rPr lang="en-US" sz="1575" dirty="0" err="1"/>
              <a:t>favourite</a:t>
            </a:r>
            <a:r>
              <a:rPr lang="en-US" sz="1575" dirty="0"/>
              <a:t> </a:t>
            </a:r>
            <a:r>
              <a:rPr lang="en-US" sz="1575" dirty="0" err="1" smtClean="0"/>
              <a:t>colour</a:t>
            </a:r>
            <a:r>
              <a:rPr lang="en-US" sz="1575" dirty="0" smtClean="0"/>
              <a:t> from below </a:t>
            </a:r>
            <a:r>
              <a:rPr lang="en-US" sz="1575" i="1" dirty="0"/>
              <a:t>(these are called variables and give the computer important information</a:t>
            </a:r>
            <a:r>
              <a:rPr lang="en-US" sz="1575" i="1" dirty="0" smtClean="0"/>
              <a:t>)</a:t>
            </a:r>
          </a:p>
          <a:p>
            <a:pPr lvl="1"/>
            <a:endParaRPr lang="en-US" sz="1575" i="1" dirty="0"/>
          </a:p>
          <a:p>
            <a:pPr lvl="1"/>
            <a:r>
              <a:rPr lang="en-US" sz="1575" b="1" dirty="0" err="1" smtClean="0"/>
              <a:t>Colours</a:t>
            </a:r>
            <a:r>
              <a:rPr lang="en-US" sz="1575" b="1" dirty="0" smtClean="0"/>
              <a:t> to choose from:</a:t>
            </a:r>
          </a:p>
          <a:p>
            <a:pPr lvl="1"/>
            <a:endParaRPr lang="en-US" sz="1575" b="1" dirty="0"/>
          </a:p>
          <a:p>
            <a:pPr lvl="1"/>
            <a:r>
              <a:rPr lang="en-US" sz="1575" b="1" dirty="0" smtClean="0"/>
              <a:t>Red		Cyan		Pink</a:t>
            </a:r>
          </a:p>
          <a:p>
            <a:pPr lvl="1"/>
            <a:r>
              <a:rPr lang="en-US" sz="1575" b="1" dirty="0" smtClean="0"/>
              <a:t>Orange		Blue		Black</a:t>
            </a:r>
          </a:p>
          <a:p>
            <a:pPr lvl="1"/>
            <a:r>
              <a:rPr lang="en-US" sz="1575" b="1" dirty="0" smtClean="0"/>
              <a:t>Yellow		Light Blue	Gray</a:t>
            </a:r>
          </a:p>
          <a:p>
            <a:pPr lvl="1"/>
            <a:r>
              <a:rPr lang="en-US" sz="1575" b="1" dirty="0" smtClean="0"/>
              <a:t>Green		Magenta	Light Gray</a:t>
            </a:r>
          </a:p>
          <a:p>
            <a:pPr lvl="1"/>
            <a:r>
              <a:rPr lang="en-US" sz="1575" b="1" dirty="0" smtClean="0"/>
              <a:t>Lime		Purple		White</a:t>
            </a:r>
          </a:p>
          <a:p>
            <a:pPr lvl="1"/>
            <a:r>
              <a:rPr lang="en-US" sz="1575" b="1" dirty="0" smtClean="0"/>
              <a:t>Brown</a:t>
            </a:r>
            <a:endParaRPr lang="en-US" sz="1575" b="1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After saving the file, repeat steps 1 and 2 again, what changed this time?</a:t>
            </a:r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  <p:grpSp>
        <p:nvGrpSpPr>
          <p:cNvPr id="3" name="Group 2"/>
          <p:cNvGrpSpPr/>
          <p:nvPr/>
        </p:nvGrpSpPr>
        <p:grpSpPr>
          <a:xfrm>
            <a:off x="1879824" y="1789488"/>
            <a:ext cx="2260621" cy="1958233"/>
            <a:chOff x="2008637" y="2245238"/>
            <a:chExt cx="1727493" cy="13443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689" y="2245238"/>
              <a:ext cx="1608440" cy="1344368"/>
            </a:xfrm>
            <a:prstGeom prst="rect">
              <a:avLst/>
            </a:prstGeom>
          </p:spPr>
        </p:pic>
        <p:sp>
          <p:nvSpPr>
            <p:cNvPr id="29" name="U-Turn Arrow 28"/>
            <p:cNvSpPr/>
            <p:nvPr/>
          </p:nvSpPr>
          <p:spPr>
            <a:xfrm rot="16200000" flipH="1">
              <a:off x="1609095" y="2831987"/>
              <a:ext cx="1111027" cy="311944"/>
            </a:xfrm>
            <a:prstGeom prst="uturnArrow">
              <a:avLst>
                <a:gd name="adj1" fmla="val 21154"/>
                <a:gd name="adj2" fmla="val 25000"/>
                <a:gd name="adj3" fmla="val 25000"/>
                <a:gd name="adj4" fmla="val 43750"/>
                <a:gd name="adj5" fmla="val 54333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17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071466" y="2490204"/>
              <a:ext cx="664664" cy="11964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7"/>
            </a:p>
          </p:txBody>
        </p:sp>
      </p:grpSp>
    </p:spTree>
    <p:extLst>
      <p:ext uri="{BB962C8B-B14F-4D97-AF65-F5344CB8AC3E}">
        <p14:creationId xmlns:p14="http://schemas.microsoft.com/office/powerpoint/2010/main" val="66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9615" y="266435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1132" y="1347122"/>
            <a:ext cx="4406085" cy="407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 Minecraft, one of the first things to do is to build a house, but what if you could build one with a single click?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This time we’ll look at the code first, open the file </a:t>
            </a:r>
            <a:r>
              <a:rPr lang="en-US" sz="1575" b="1" dirty="0" err="1"/>
              <a:t>house.py</a:t>
            </a:r>
            <a:r>
              <a:rPr lang="en-US" sz="1575" dirty="0"/>
              <a:t> on the right hand side of your screen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This time you’ll notice the variables are whole numbers </a:t>
            </a:r>
            <a:r>
              <a:rPr lang="en-US" sz="1575" i="1" dirty="0"/>
              <a:t>(we call these integers, and are a type of data in programming)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Change the length and height variables to how many blocks long, and how many blocks tall you want your house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</p:txBody>
      </p:sp>
      <p:sp>
        <p:nvSpPr>
          <p:cNvPr id="5" name="TextBox 4"/>
          <p:cNvSpPr txBox="1"/>
          <p:nvPr/>
        </p:nvSpPr>
        <p:spPr>
          <a:xfrm>
            <a:off x="2212609" y="162561"/>
            <a:ext cx="212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How about building a shelter?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103183" y="2412119"/>
            <a:ext cx="3797498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Use the script </a:t>
            </a:r>
            <a:r>
              <a:rPr lang="en-US" sz="1575" b="1" dirty="0"/>
              <a:t>house</a:t>
            </a:r>
            <a:r>
              <a:rPr lang="en-US" sz="1575" dirty="0"/>
              <a:t> in the Minecraft world and see what happens</a:t>
            </a:r>
            <a:r>
              <a:rPr lang="is-IS" sz="1575" dirty="0"/>
              <a:t>…</a:t>
            </a: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Now change the numbers in the script to be bigger than 30</a:t>
            </a:r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When you use the script this time, what happens?</a:t>
            </a:r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3600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1674" y="266600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1131" y="1117613"/>
            <a:ext cx="4406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From the computer block, take and use the </a:t>
            </a:r>
            <a:r>
              <a:rPr lang="en-US" sz="1575" b="1" dirty="0" err="1"/>
              <a:t>SpawnTarget</a:t>
            </a:r>
            <a:r>
              <a:rPr lang="en-US" sz="1575" dirty="0"/>
              <a:t> script</a:t>
            </a:r>
            <a:endParaRPr lang="en-US" sz="1575" b="1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Now take the </a:t>
            </a:r>
            <a:r>
              <a:rPr lang="en-US" sz="1575" b="1" dirty="0" err="1"/>
              <a:t>FireProjectile</a:t>
            </a:r>
            <a:r>
              <a:rPr lang="en-US" sz="1575" dirty="0"/>
              <a:t> script, and aiming at the target, use the script</a:t>
            </a:r>
            <a:r>
              <a:rPr lang="is-IS" sz="1575" dirty="0"/>
              <a:t>…</a:t>
            </a:r>
          </a:p>
          <a:p>
            <a:pPr marL="289310" indent="-289310">
              <a:buFont typeface="+mj-lt"/>
              <a:buAutoNum type="arabicPeriod"/>
            </a:pPr>
            <a:endParaRPr lang="is-IS" sz="1575" i="1" dirty="0"/>
          </a:p>
          <a:p>
            <a:pPr marL="289310" indent="-289310">
              <a:buFont typeface="+mj-lt"/>
              <a:buAutoNum type="arabicPeriod"/>
            </a:pPr>
            <a:r>
              <a:rPr lang="is-IS" sz="1575" dirty="0"/>
              <a:t>In this piece of code, we can change how fast we want the TNT to go, and how much gravity (the force pulling the TNT down) we want...</a:t>
            </a:r>
          </a:p>
          <a:p>
            <a:pPr marL="289310" indent="-289310">
              <a:buFont typeface="+mj-lt"/>
              <a:buAutoNum type="arabicPeriod"/>
            </a:pPr>
            <a:endParaRPr lang="is-IS" sz="1575" dirty="0"/>
          </a:p>
          <a:p>
            <a:pPr marL="289310" indent="-289310">
              <a:buFont typeface="+mj-lt"/>
              <a:buAutoNum type="arabicPeriod"/>
            </a:pPr>
            <a:r>
              <a:rPr lang="is-IS" sz="1575" dirty="0"/>
              <a:t>Open the </a:t>
            </a:r>
            <a:r>
              <a:rPr lang="is-IS" sz="1575" b="1" dirty="0"/>
              <a:t>FireProjectile.py</a:t>
            </a:r>
            <a:r>
              <a:rPr lang="is-IS" sz="1575" dirty="0"/>
              <a:t> script on the right, and notice now how we can change the variables within the brackets</a:t>
            </a: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</p:txBody>
      </p:sp>
      <p:sp>
        <p:nvSpPr>
          <p:cNvPr id="5" name="TextBox 4"/>
          <p:cNvSpPr txBox="1"/>
          <p:nvPr/>
        </p:nvSpPr>
        <p:spPr>
          <a:xfrm>
            <a:off x="2126883" y="178422"/>
            <a:ext cx="287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Now that we’ve built something, let’s blow something up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275019" y="1353625"/>
            <a:ext cx="37974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5"/>
            </a:pPr>
            <a:r>
              <a:rPr lang="en-US" sz="1575" dirty="0"/>
              <a:t>Change the first number to anything between 1 – 100, and then pick a body from the list below to replace </a:t>
            </a:r>
            <a:r>
              <a:rPr lang="en-US" sz="1575" b="1" dirty="0">
                <a:solidFill>
                  <a:srgbClr val="00B050"/>
                </a:solidFill>
              </a:rPr>
              <a:t>“earth</a:t>
            </a:r>
            <a:r>
              <a:rPr lang="en-US" sz="1575" b="1" dirty="0" smtClean="0">
                <a:solidFill>
                  <a:srgbClr val="00B050"/>
                </a:solidFill>
              </a:rPr>
              <a:t>” </a:t>
            </a:r>
            <a:r>
              <a:rPr lang="en-US" sz="1575" dirty="0" smtClean="0"/>
              <a:t>and repeat steps 1, 2, and 3</a:t>
            </a: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r>
              <a:rPr lang="en-US" sz="1575" b="1" dirty="0">
                <a:solidFill>
                  <a:srgbClr val="00B050"/>
                </a:solidFill>
              </a:rPr>
              <a:t>“sun”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“mercury”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venus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“moon”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“mars”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jupiter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saturn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uranus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neptune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pluto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endParaRPr lang="en-US" sz="1575" b="1" dirty="0">
              <a:solidFill>
                <a:srgbClr val="00B050"/>
              </a:solidFill>
            </a:endParaRPr>
          </a:p>
          <a:p>
            <a:pPr marL="289310" indent="-289310">
              <a:buFont typeface="+mj-lt"/>
              <a:buAutoNum type="arabicPeriod" startAt="6"/>
            </a:pPr>
            <a:r>
              <a:rPr lang="en-US" sz="1575" dirty="0"/>
              <a:t>Once </a:t>
            </a:r>
            <a:r>
              <a:rPr lang="en-US" sz="1575" dirty="0" smtClean="0"/>
              <a:t>you’ve completed the tasks, </a:t>
            </a:r>
            <a:r>
              <a:rPr lang="en-US" sz="1575" dirty="0"/>
              <a:t>if you haven’t run out of time, feel free to have a play with any of the scripts in the computer block</a:t>
            </a:r>
            <a:r>
              <a:rPr lang="is-IS" sz="1575" dirty="0"/>
              <a:t>…</a:t>
            </a: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2441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532</Words>
  <Application>Microsoft Macintosh PowerPoint</Application>
  <PresentationFormat>A4 Paper (210x297 mm)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Microsoft Tai Le</vt:lpstr>
      <vt:lpstr>Minecrafter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60</cp:revision>
  <cp:lastPrinted>2017-02-20T12:37:29Z</cp:lastPrinted>
  <dcterms:created xsi:type="dcterms:W3CDTF">2017-02-09T14:12:52Z</dcterms:created>
  <dcterms:modified xsi:type="dcterms:W3CDTF">2017-02-21T17:40:57Z</dcterms:modified>
</cp:coreProperties>
</file>