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2077" userDrawn="1">
          <p15:clr>
            <a:srgbClr val="A4A3A4"/>
          </p15:clr>
        </p15:guide>
        <p15:guide id="3" pos="4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84"/>
    <a:srgbClr val="1E72C7"/>
    <a:srgbClr val="0020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1" autoAdjust="0"/>
    <p:restoredTop sz="94660"/>
  </p:normalViewPr>
  <p:slideViewPr>
    <p:cSldViewPr snapToGrid="0">
      <p:cViewPr>
        <p:scale>
          <a:sx n="81" d="100"/>
          <a:sy n="81" d="100"/>
        </p:scale>
        <p:origin x="1880" y="632"/>
      </p:cViewPr>
      <p:guideLst>
        <p:guide orient="horz" pos="1434"/>
        <p:guide pos="2077"/>
        <p:guide pos="4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6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EC26-9C8D-4E28-8922-A42F0CC7A2F8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5" r="30345" b="9055"/>
          <a:stretch/>
        </p:blipFill>
        <p:spPr>
          <a:xfrm>
            <a:off x="3320245" y="123172"/>
            <a:ext cx="6465541" cy="6031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0398" y="1760735"/>
            <a:ext cx="4691255" cy="145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606443" y="533219"/>
            <a:ext cx="5946661" cy="177992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674063" y="1103430"/>
            <a:ext cx="274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</a:rPr>
              <a:t>Learning programming with Python and Minecraft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4576" y="755551"/>
            <a:ext cx="260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Build amazing things, turn blocks into bombs, or create interactive games, just with one click! </a:t>
            </a:r>
            <a:endParaRPr lang="en-GB" i="1" dirty="0"/>
          </a:p>
        </p:txBody>
      </p:sp>
      <p:sp>
        <p:nvSpPr>
          <p:cNvPr id="11" name="Rectangle 10"/>
          <p:cNvSpPr/>
          <p:nvPr/>
        </p:nvSpPr>
        <p:spPr>
          <a:xfrm>
            <a:off x="137787" y="6154648"/>
            <a:ext cx="9648000" cy="594676"/>
          </a:xfrm>
          <a:prstGeom prst="rect">
            <a:avLst/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southampton university logo 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r="6616"/>
          <a:stretch/>
        </p:blipFill>
        <p:spPr bwMode="auto">
          <a:xfrm>
            <a:off x="8313234" y="6163561"/>
            <a:ext cx="1457067" cy="5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gcm southampton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9"/>
          <a:stretch/>
        </p:blipFill>
        <p:spPr bwMode="auto">
          <a:xfrm>
            <a:off x="6676130" y="6198765"/>
            <a:ext cx="502113" cy="5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381" y="108885"/>
            <a:ext cx="31979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  <a:ea typeface="Helvetica" charset="0"/>
                <a:cs typeface="Helvetica" charset="0"/>
              </a:rPr>
              <a:t>What is Minecraft?</a:t>
            </a:r>
          </a:p>
          <a:p>
            <a:r>
              <a:rPr lang="en-GB" dirty="0" smtClean="0"/>
              <a:t>Minecraft is a best-selling sandbox type video game set in a world where everything is made of blocks.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2000" dirty="0">
                <a:solidFill>
                  <a:srgbClr val="002060"/>
                </a:solidFill>
              </a:rPr>
              <a:t>What is Python?</a:t>
            </a:r>
          </a:p>
          <a:p>
            <a:r>
              <a:rPr lang="en-GB" dirty="0"/>
              <a:t>Python is a very common and powerful -yet simple- programming language that can be used to modify your Minecraft worlds in real time.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000" dirty="0" err="1" smtClean="0">
                <a:solidFill>
                  <a:srgbClr val="002060"/>
                </a:solidFill>
              </a:rPr>
              <a:t>PythonTool</a:t>
            </a:r>
            <a:r>
              <a:rPr lang="en-GB" sz="2000" dirty="0" smtClean="0">
                <a:solidFill>
                  <a:srgbClr val="002060"/>
                </a:solidFill>
              </a:rPr>
              <a:t> Mod:</a:t>
            </a:r>
          </a:p>
          <a:p>
            <a:r>
              <a:rPr lang="en-GB" dirty="0" err="1" smtClean="0"/>
              <a:t>PythonTool</a:t>
            </a:r>
            <a:r>
              <a:rPr lang="en-GB" dirty="0" smtClean="0"/>
              <a:t> Mod provides an interactive way to get started with Python programming inside your own Minecraft adventures.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3834" y="6189810"/>
            <a:ext cx="3202547" cy="53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Learn more: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https://ngcm.github.io/PythonTool-Mod/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1" y="6248039"/>
            <a:ext cx="1585776" cy="4483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88540" y="624949"/>
            <a:ext cx="267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002060"/>
                </a:solidFill>
              </a:rPr>
              <a:t>PythonTool</a:t>
            </a:r>
            <a:r>
              <a:rPr lang="en-GB" sz="2800" dirty="0" smtClean="0">
                <a:solidFill>
                  <a:srgbClr val="002060"/>
                </a:solidFill>
              </a:rPr>
              <a:t> Mod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78" b="96627" l="1699" r="97948">
                        <a14:foregroundMark x1="50602" y1="90873" x2="50602" y2="90873"/>
                        <a14:foregroundMark x1="53503" y1="58532" x2="53503" y2="58532"/>
                        <a14:foregroundMark x1="82166" y1="50794" x2="82166" y2="50794"/>
                        <a14:foregroundMark x1="36660" y1="41270" x2="36660" y2="41270"/>
                        <a14:foregroundMark x1="4317" y1="34524" x2="4317" y2="34524"/>
                        <a14:foregroundMark x1="16844" y1="6151" x2="16844" y2="61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1699" y="6255219"/>
            <a:ext cx="1080643" cy="3854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7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7786" y="125260"/>
            <a:ext cx="9648000" cy="6624000"/>
          </a:xfrm>
          <a:prstGeom prst="rect">
            <a:avLst/>
          </a:prstGeom>
          <a:solidFill>
            <a:srgbClr val="005C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02372" y="215992"/>
            <a:ext cx="2807960" cy="16334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2"/>
          <a:stretch/>
        </p:blipFill>
        <p:spPr>
          <a:xfrm>
            <a:off x="3855402" y="4546726"/>
            <a:ext cx="5754930" cy="21024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24173" y="218197"/>
            <a:ext cx="2697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002060"/>
                </a:solidFill>
                <a:effectLst/>
              </a:rPr>
              <a:t>PythonTool</a:t>
            </a:r>
            <a:r>
              <a:rPr lang="en-GB" sz="2000" b="1" dirty="0" smtClean="0">
                <a:solidFill>
                  <a:srgbClr val="002060"/>
                </a:solidFill>
                <a:effectLst/>
              </a:rPr>
              <a:t> Mod </a:t>
            </a:r>
            <a:r>
              <a:rPr lang="en-GB" sz="2000" b="0" dirty="0" smtClean="0">
                <a:solidFill>
                  <a:srgbClr val="002060"/>
                </a:solidFill>
                <a:effectLst/>
              </a:rPr>
              <a:t>for </a:t>
            </a:r>
            <a:r>
              <a:rPr lang="en-GB" sz="2000" b="1" dirty="0" smtClean="0">
                <a:solidFill>
                  <a:srgbClr val="002060"/>
                </a:solidFill>
                <a:effectLst/>
              </a:rPr>
              <a:t>Minecraft</a:t>
            </a:r>
            <a:r>
              <a:rPr lang="en-GB" sz="2000" b="0" dirty="0" smtClean="0">
                <a:solidFill>
                  <a:srgbClr val="002060"/>
                </a:solidFill>
                <a:effectLst/>
              </a:rPr>
              <a:t> interactively alters your Minecraft world in real time, using Python!</a:t>
            </a:r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20758" y="2844912"/>
            <a:ext cx="276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MIT License </a:t>
            </a:r>
          </a:p>
          <a:p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Copyright (c) 2016,</a:t>
            </a:r>
          </a:p>
          <a:p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Alvaro Perez-Diaz &amp; Hans </a:t>
            </a:r>
            <a:r>
              <a:rPr lang="en-GB" sz="1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Fangohr</a:t>
            </a:r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.</a:t>
            </a:r>
          </a:p>
          <a:p>
            <a:r>
              <a:rPr lang="en-GB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Helvetica" charset="0"/>
                <a:cs typeface="Helvetica" charset="0"/>
              </a:rPr>
              <a:t>NGCM, University of Southampton, UK</a:t>
            </a:r>
            <a:endParaRPr lang="en-GB" sz="1600" b="1" dirty="0">
              <a:solidFill>
                <a:schemeClr val="accent1">
                  <a:lumMod val="40000"/>
                  <a:lumOff val="60000"/>
                </a:schemeClr>
              </a:solidFill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20757" y="1926116"/>
            <a:ext cx="25722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ea typeface="Helvetica" charset="0"/>
                <a:cs typeface="Helvetica" charset="0"/>
              </a:rPr>
              <a:t>Get in touch:</a:t>
            </a:r>
          </a:p>
          <a:p>
            <a:r>
              <a:rPr lang="en-GB" sz="1600" i="1" dirty="0" err="1" smtClean="0">
                <a:solidFill>
                  <a:schemeClr val="bg1"/>
                </a:solidFill>
              </a:rPr>
              <a:t>PythonTool</a:t>
            </a:r>
            <a:r>
              <a:rPr lang="en-GB" sz="1600" i="1" dirty="0" smtClean="0">
                <a:solidFill>
                  <a:schemeClr val="bg1"/>
                </a:solidFill>
              </a:rPr>
              <a:t> Mod</a:t>
            </a:r>
          </a:p>
          <a:p>
            <a:r>
              <a:rPr lang="en-GB" sz="1600" dirty="0" err="1" smtClean="0">
                <a:solidFill>
                  <a:schemeClr val="bg1"/>
                </a:solidFill>
              </a:rPr>
              <a:t>ngcm@soton.ac.uk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133" y="140836"/>
            <a:ext cx="5751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Ever wanted to learn how to program</a:t>
            </a:r>
            <a:r>
              <a:rPr lang="en-GB" sz="2400" b="1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Write your own scripts or get plenty of examples online, and use them inside the game with the mighty Computer Block and Python Script items. </a:t>
            </a:r>
            <a:endParaRPr lang="en-GB" sz="2000" dirty="0" smtClean="0">
              <a:solidFill>
                <a:schemeClr val="bg1"/>
              </a:solidFill>
            </a:endParaRP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400" b="1" dirty="0" smtClean="0">
                <a:solidFill>
                  <a:schemeClr val="bg1"/>
                </a:solidFill>
              </a:rPr>
              <a:t>Why should you use </a:t>
            </a:r>
            <a:r>
              <a:rPr lang="en-GB" sz="2400" b="1" dirty="0" err="1" smtClean="0">
                <a:solidFill>
                  <a:schemeClr val="bg1"/>
                </a:solidFill>
              </a:rPr>
              <a:t>PythonTool</a:t>
            </a:r>
            <a:r>
              <a:rPr lang="en-GB" sz="2400" b="1" dirty="0" smtClean="0">
                <a:solidFill>
                  <a:schemeClr val="bg1"/>
                </a:solidFill>
              </a:rPr>
              <a:t>?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000" dirty="0" err="1" smtClean="0">
                <a:solidFill>
                  <a:schemeClr val="bg1"/>
                </a:solidFill>
              </a:rPr>
              <a:t>PythonTool</a:t>
            </a:r>
            <a:r>
              <a:rPr lang="en-GB" sz="2000" dirty="0" smtClean="0">
                <a:solidFill>
                  <a:schemeClr val="bg1"/>
                </a:solidFill>
              </a:rPr>
              <a:t> is a fun way to start learning incredible</a:t>
            </a:r>
          </a:p>
          <a:p>
            <a:r>
              <a:rPr lang="en-GB" sz="2000" dirty="0">
                <a:solidFill>
                  <a:schemeClr val="bg1"/>
                </a:solidFill>
              </a:rPr>
              <a:t>p</a:t>
            </a:r>
            <a:r>
              <a:rPr lang="en-GB" sz="2000" dirty="0" smtClean="0">
                <a:solidFill>
                  <a:schemeClr val="bg1"/>
                </a:solidFill>
              </a:rPr>
              <a:t>rogramming skills that are highly sought after around the world!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400" b="1" dirty="0" smtClean="0">
                <a:solidFill>
                  <a:schemeClr val="bg1"/>
                </a:solidFill>
              </a:rPr>
              <a:t>Get more examples and start coding at:</a:t>
            </a:r>
          </a:p>
          <a:p>
            <a:r>
              <a:rPr lang="en-GB" sz="2000" dirty="0">
                <a:solidFill>
                  <a:schemeClr val="bg1"/>
                </a:solidFill>
              </a:rPr>
              <a:t>https://ngcm.github.io/PythonTool-Mod</a:t>
            </a:r>
            <a:r>
              <a:rPr lang="en-GB" sz="2000" dirty="0" smtClean="0">
                <a:solidFill>
                  <a:schemeClr val="bg1"/>
                </a:solidFill>
              </a:rPr>
              <a:t>/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6" t="33473" r="21836" b="17344"/>
          <a:stretch/>
        </p:blipFill>
        <p:spPr>
          <a:xfrm>
            <a:off x="286134" y="4535337"/>
            <a:ext cx="3465417" cy="210613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02372" y="1926116"/>
            <a:ext cx="2807960" cy="2483921"/>
          </a:xfrm>
          <a:prstGeom prst="roundRect">
            <a:avLst/>
          </a:prstGeom>
          <a:noFill/>
          <a:ln w="412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224</Words>
  <Application>Microsoft Macintosh PowerPoint</Application>
  <PresentationFormat>A4 Paper (210x297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Rocío Martínez Cillero</dc:creator>
  <cp:lastModifiedBy>Mostert M.B.</cp:lastModifiedBy>
  <cp:revision>32</cp:revision>
  <cp:lastPrinted>2017-02-14T11:26:40Z</cp:lastPrinted>
  <dcterms:created xsi:type="dcterms:W3CDTF">2017-02-12T11:04:45Z</dcterms:created>
  <dcterms:modified xsi:type="dcterms:W3CDTF">2017-02-14T11:32:30Z</dcterms:modified>
</cp:coreProperties>
</file>