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17610138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FFFFFF"/>
    <a:srgbClr val="C2D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9"/>
    <p:restoredTop sz="94554"/>
  </p:normalViewPr>
  <p:slideViewPr>
    <p:cSldViewPr snapToGrid="0" snapToObjects="1">
      <p:cViewPr>
        <p:scale>
          <a:sx n="71" d="100"/>
          <a:sy n="71" d="100"/>
        </p:scale>
        <p:origin x="424" y="144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BA57D-FEB7-7D40-AB44-A416CA343704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34F27-6021-D64F-A54A-64FD9165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2C5E-F11D-7D48-B0EF-D154E0F808AA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7AF-19E0-D645-8BC3-87DA7419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666583" cy="9932602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76557" y="1157201"/>
            <a:ext cx="16985714" cy="8619914"/>
          </a:xfrm>
          <a:prstGeom prst="roundRect">
            <a:avLst/>
          </a:prstGeom>
          <a:solidFill>
            <a:srgbClr val="FEFD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0514" y="102080"/>
            <a:ext cx="903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cs typeface="Microsoft Tai Le" panose="020B0502040204020203" pitchFamily="34" charset="0"/>
              </a:rPr>
              <a:t>10 min programming challenge!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1611" y="633981"/>
            <a:ext cx="9669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How many programming tasks can you complete in 10 minutes?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98" y="256288"/>
            <a:ext cx="688605" cy="6886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5255" y="7095263"/>
            <a:ext cx="6884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Close the computer by </a:t>
            </a:r>
            <a:r>
              <a:rPr lang="en-US" sz="2800" smtClean="0"/>
              <a:t>pressing </a:t>
            </a:r>
            <a:r>
              <a:rPr lang="en-US" sz="2800" b="1" smtClean="0"/>
              <a:t>E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800" b="1" dirty="0"/>
          </a:p>
          <a:p>
            <a:pPr marL="514350" indent="-514350">
              <a:buFont typeface="+mj-lt"/>
              <a:buAutoNum type="arabicPeriod" startAt="3"/>
            </a:pPr>
            <a:endParaRPr lang="en-US" sz="2800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Right-click with the script in your hand, what happens?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1038" y="1247661"/>
            <a:ext cx="2089197" cy="707886"/>
          </a:xfrm>
          <a:prstGeom prst="rect">
            <a:avLst/>
          </a:prstGeom>
          <a:blipFill>
            <a:blip r:embed="rId5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1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11092" y="1157201"/>
            <a:ext cx="8183981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800" dirty="0"/>
              <a:t>Next, we’ll look at the script </a:t>
            </a:r>
            <a:r>
              <a:rPr lang="en-US" sz="2800" dirty="0" smtClean="0"/>
              <a:t>itself, first pause the game by pressing </a:t>
            </a:r>
            <a:r>
              <a:rPr lang="en-US" sz="2800" b="1" dirty="0" smtClean="0"/>
              <a:t>Esc</a:t>
            </a:r>
            <a:r>
              <a:rPr lang="en-US" sz="2800" dirty="0" smtClean="0"/>
              <a:t> 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8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z="2800" dirty="0" smtClean="0"/>
              <a:t>Now look </a:t>
            </a:r>
            <a:r>
              <a:rPr lang="en-US" sz="2800" dirty="0"/>
              <a:t>on the right hand side of </a:t>
            </a:r>
            <a:r>
              <a:rPr lang="en-US" sz="2800" dirty="0" smtClean="0"/>
              <a:t>your screen and click the file called </a:t>
            </a:r>
            <a:r>
              <a:rPr lang="en-US" sz="2800" b="1" dirty="0" err="1" smtClean="0"/>
              <a:t>helloworld.py</a:t>
            </a:r>
            <a:r>
              <a:rPr lang="en-US" sz="2800" b="1" dirty="0" smtClean="0"/>
              <a:t> 	                               </a:t>
            </a:r>
            <a:r>
              <a:rPr lang="en-US" sz="2800" i="1" dirty="0" smtClean="0"/>
              <a:t>(</a:t>
            </a:r>
            <a:r>
              <a:rPr lang="en-US" sz="2800" i="1" dirty="0" smtClean="0"/>
              <a:t>this is the same script as before</a:t>
            </a:r>
            <a:r>
              <a:rPr lang="en-US" sz="2800" i="1" dirty="0" smtClean="0"/>
              <a:t>,                              </a:t>
            </a:r>
            <a:r>
              <a:rPr lang="en-US" sz="2800" i="1" dirty="0" smtClean="0"/>
              <a:t>except now we can see the code!)</a:t>
            </a:r>
            <a:endParaRPr lang="en-US" sz="2800" b="1" i="1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 smtClean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 smtClean="0"/>
              <a:t>Find </a:t>
            </a:r>
            <a:r>
              <a:rPr lang="en-US" sz="2800" dirty="0"/>
              <a:t>the line that </a:t>
            </a:r>
            <a:r>
              <a:rPr lang="en-US" sz="2800" dirty="0" smtClean="0"/>
              <a:t>says </a:t>
            </a:r>
            <a:r>
              <a:rPr lang="en-US" sz="2800" dirty="0" smtClean="0"/>
              <a:t>                    </a:t>
            </a:r>
            <a:r>
              <a:rPr lang="en-US" sz="2800" b="1" dirty="0" err="1" smtClean="0"/>
              <a:t>mc.postToChat</a:t>
            </a:r>
            <a:r>
              <a:rPr lang="en-US" sz="2800" b="1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“</a:t>
            </a:r>
            <a:r>
              <a:rPr lang="en-US" sz="2800" dirty="0">
                <a:solidFill>
                  <a:srgbClr val="00B050"/>
                </a:solidFill>
              </a:rPr>
              <a:t>Hello World</a:t>
            </a:r>
            <a:r>
              <a:rPr lang="en-US" sz="2800" dirty="0" smtClean="0">
                <a:solidFill>
                  <a:srgbClr val="00B050"/>
                </a:solidFill>
              </a:rPr>
              <a:t>!”</a:t>
            </a:r>
            <a:r>
              <a:rPr lang="en-US" sz="2800" b="1" dirty="0" smtClean="0"/>
              <a:t>)</a:t>
            </a:r>
            <a:r>
              <a:rPr lang="en-US" sz="2800" dirty="0" smtClean="0"/>
              <a:t> </a:t>
            </a:r>
            <a:r>
              <a:rPr lang="en-US" sz="2800" dirty="0" smtClean="0"/>
              <a:t>                              </a:t>
            </a:r>
            <a:r>
              <a:rPr lang="en-US" sz="2800" i="1" dirty="0" smtClean="0"/>
              <a:t>(</a:t>
            </a:r>
            <a:r>
              <a:rPr lang="en-US" sz="2800" i="1" dirty="0" smtClean="0"/>
              <a:t>this is called a FUNCTION, functions tell the computer what to do)</a:t>
            </a:r>
            <a:endParaRPr lang="en-US" sz="2800" i="1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/>
              <a:t>Change </a:t>
            </a:r>
            <a:r>
              <a:rPr lang="en-US" sz="2800" dirty="0" smtClean="0"/>
              <a:t>“</a:t>
            </a:r>
            <a:r>
              <a:rPr lang="en-US" sz="2800" b="1" dirty="0"/>
              <a:t>World</a:t>
            </a:r>
            <a:r>
              <a:rPr lang="en-US" sz="2800" dirty="0"/>
              <a:t>” to </a:t>
            </a:r>
            <a:r>
              <a:rPr lang="en-US" sz="2800" dirty="0" smtClean="0"/>
              <a:t>“your name” and then save the file</a:t>
            </a: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endParaRPr lang="en-US" sz="2800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2800" dirty="0" smtClean="0"/>
              <a:t>Repeat steps 1, 2, 3, and 4. </a:t>
            </a:r>
            <a:r>
              <a:rPr lang="en-US" sz="2800" dirty="0"/>
              <a:t>What changed?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17" y="1969236"/>
            <a:ext cx="1763704" cy="17637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4031" y="1978550"/>
            <a:ext cx="5160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Find and right-click the computer block</a:t>
            </a:r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>
            <a:off x="494030" y="3872470"/>
            <a:ext cx="7626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Drag the </a:t>
            </a:r>
            <a:r>
              <a:rPr lang="en-US" sz="2800" dirty="0"/>
              <a:t>yellow and blue </a:t>
            </a:r>
            <a:r>
              <a:rPr lang="en-US" sz="2800" dirty="0" smtClean="0"/>
              <a:t>item called </a:t>
            </a:r>
            <a:r>
              <a:rPr lang="en-US" sz="2800" b="1" dirty="0" err="1" smtClean="0"/>
              <a:t>helloworld</a:t>
            </a:r>
            <a:r>
              <a:rPr lang="en-US" sz="2800" b="1" dirty="0" smtClean="0"/>
              <a:t> </a:t>
            </a:r>
            <a:r>
              <a:rPr lang="en-US" sz="2800" dirty="0" smtClean="0"/>
              <a:t>to your inventory </a:t>
            </a:r>
            <a:r>
              <a:rPr lang="en-US" sz="2800" i="1" dirty="0" smtClean="0"/>
              <a:t>(this is called a SCRIPT, 		          scripts contain 			            lines of code)</a:t>
            </a:r>
            <a:endParaRPr lang="en-US" sz="2800" i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880" y="4867098"/>
            <a:ext cx="2339380" cy="2249920"/>
          </a:xfrm>
          <a:prstGeom prst="rect">
            <a:avLst/>
          </a:prstGeom>
        </p:spPr>
      </p:pic>
      <p:sp>
        <p:nvSpPr>
          <p:cNvPr id="29" name="U-Turn Arrow 28"/>
          <p:cNvSpPr/>
          <p:nvPr/>
        </p:nvSpPr>
        <p:spPr>
          <a:xfrm rot="16200000" flipH="1">
            <a:off x="4551769" y="5830228"/>
            <a:ext cx="1892732" cy="569706"/>
          </a:xfrm>
          <a:prstGeom prst="uturnArrow">
            <a:avLst>
              <a:gd name="adj1" fmla="val 21154"/>
              <a:gd name="adj2" fmla="val 25000"/>
              <a:gd name="adj3" fmla="val 25000"/>
              <a:gd name="adj4" fmla="val 43750"/>
              <a:gd name="adj5" fmla="val 94459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077455" y="5222501"/>
            <a:ext cx="738656" cy="29025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00235" y="2747530"/>
            <a:ext cx="2713694" cy="103559"/>
          </a:xfrm>
          <a:prstGeom prst="straightConnector1">
            <a:avLst/>
          </a:prstGeom>
          <a:ln w="53975">
            <a:solidFill>
              <a:schemeClr val="accent4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373" y="2932657"/>
            <a:ext cx="2552700" cy="2882900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4611437" y="4135259"/>
            <a:ext cx="1452283" cy="453279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15" idx="1"/>
          </p:cNvCxnSpPr>
          <p:nvPr/>
        </p:nvCxnSpPr>
        <p:spPr>
          <a:xfrm>
            <a:off x="13980731" y="3260088"/>
            <a:ext cx="843388" cy="941552"/>
          </a:xfrm>
          <a:prstGeom prst="straightConnector1">
            <a:avLst/>
          </a:prstGeom>
          <a:ln w="53975">
            <a:solidFill>
              <a:schemeClr val="accent4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28" y="169920"/>
            <a:ext cx="782886" cy="7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3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5" y="202775"/>
            <a:ext cx="16985714" cy="95498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805284" y="316155"/>
            <a:ext cx="7734897" cy="9231199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ounded Rectangle 22"/>
          <p:cNvSpPr/>
          <p:nvPr/>
        </p:nvSpPr>
        <p:spPr>
          <a:xfrm>
            <a:off x="1070635" y="330243"/>
            <a:ext cx="7734897" cy="9231199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1809136" y="813652"/>
            <a:ext cx="2089197" cy="707886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2</a:t>
            </a:r>
            <a:endParaRPr lang="en-GB" sz="4000" dirty="0">
              <a:latin typeface="Minecrafter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14850" y="2157764"/>
            <a:ext cx="572702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From the computer block, take the script called “</a:t>
            </a:r>
            <a:r>
              <a:rPr lang="en-US" sz="2800" dirty="0" err="1" smtClean="0"/>
              <a:t>text_to_blocks</a:t>
            </a:r>
            <a:r>
              <a:rPr lang="en-US" sz="2800" dirty="0" smtClean="0"/>
              <a:t>”, and drag it to your inventory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Press </a:t>
            </a:r>
            <a:r>
              <a:rPr lang="en-US" sz="2800" b="1" dirty="0" smtClean="0"/>
              <a:t>E </a:t>
            </a:r>
            <a:r>
              <a:rPr lang="en-US" sz="2800" dirty="0" smtClean="0"/>
              <a:t> to exit and with the script in your hand, right-click and see what happens</a:t>
            </a:r>
            <a:r>
              <a:rPr lang="is-IS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endParaRPr lang="is-I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Pause the game by pressing </a:t>
            </a:r>
            <a:r>
              <a:rPr lang="en-US" sz="2800" b="1" dirty="0"/>
              <a:t>Esc </a:t>
            </a:r>
            <a:r>
              <a:rPr lang="en-US" sz="2800" dirty="0"/>
              <a:t>and load the file called </a:t>
            </a:r>
            <a:r>
              <a:rPr lang="en-US" sz="2800" b="1" dirty="0" err="1" smtClean="0"/>
              <a:t>text_to_blocks.py</a:t>
            </a:r>
            <a:endParaRPr lang="en-US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11" y="3727138"/>
            <a:ext cx="2859363" cy="2389915"/>
          </a:xfrm>
          <a:prstGeom prst="rect">
            <a:avLst/>
          </a:prstGeom>
        </p:spPr>
      </p:pic>
      <p:sp>
        <p:nvSpPr>
          <p:cNvPr id="29" name="U-Turn Arrow 28"/>
          <p:cNvSpPr/>
          <p:nvPr/>
        </p:nvSpPr>
        <p:spPr>
          <a:xfrm rot="16200000" flipH="1">
            <a:off x="2756792" y="4770216"/>
            <a:ext cx="1975099" cy="554551"/>
          </a:xfrm>
          <a:prstGeom prst="uturnArrow">
            <a:avLst>
              <a:gd name="adj1" fmla="val 21154"/>
              <a:gd name="adj2" fmla="val 25000"/>
              <a:gd name="adj3" fmla="val 25000"/>
              <a:gd name="adj4" fmla="val 43750"/>
              <a:gd name="adj5" fmla="val 543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5232" y="709035"/>
            <a:ext cx="376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we’ll try something a bit </a:t>
            </a:r>
            <a:r>
              <a:rPr lang="en-US" sz="2800" b="1" dirty="0" smtClean="0"/>
              <a:t>BIGGER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9377530" y="549038"/>
            <a:ext cx="6750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Now find the lines that say:</a:t>
            </a:r>
          </a:p>
          <a:p>
            <a:pPr lvl="1"/>
            <a:r>
              <a:rPr lang="en-US" sz="2800" b="1" dirty="0"/>
              <a:t>word = </a:t>
            </a:r>
            <a:r>
              <a:rPr lang="en-US" sz="2800" b="1" dirty="0">
                <a:solidFill>
                  <a:srgbClr val="00B050"/>
                </a:solidFill>
              </a:rPr>
              <a:t>“NGCM”</a:t>
            </a:r>
            <a:endParaRPr lang="en-US" sz="2800" dirty="0"/>
          </a:p>
          <a:p>
            <a:pPr lvl="1"/>
            <a:r>
              <a:rPr lang="en-US" sz="2800" b="1" dirty="0" err="1"/>
              <a:t>colour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00B050"/>
                </a:solidFill>
              </a:rPr>
              <a:t>”black”</a:t>
            </a:r>
            <a:endParaRPr lang="en-US" sz="2800" dirty="0"/>
          </a:p>
          <a:p>
            <a:pPr lvl="1"/>
            <a:r>
              <a:rPr lang="en-US" sz="2800" dirty="0"/>
              <a:t>and change them to your name and </a:t>
            </a:r>
            <a:r>
              <a:rPr lang="en-US" sz="2800" dirty="0" err="1"/>
              <a:t>favourite</a:t>
            </a:r>
            <a:r>
              <a:rPr lang="en-US" sz="2800" dirty="0"/>
              <a:t> </a:t>
            </a:r>
            <a:r>
              <a:rPr lang="en-US" sz="2800" dirty="0" err="1" smtClean="0"/>
              <a:t>colour</a:t>
            </a:r>
            <a:r>
              <a:rPr lang="en-US" sz="2800" dirty="0" smtClean="0"/>
              <a:t> (</a:t>
            </a:r>
            <a:r>
              <a:rPr lang="en-US" sz="2800" i="1" dirty="0" smtClean="0"/>
              <a:t>these are called variables and give the computer important information)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After saving the file, repeat steps 1 and 2 again, what changed this time?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27" name="Oval 26"/>
          <p:cNvSpPr/>
          <p:nvPr/>
        </p:nvSpPr>
        <p:spPr>
          <a:xfrm>
            <a:off x="5356484" y="4162618"/>
            <a:ext cx="1181589" cy="212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5" y="202775"/>
            <a:ext cx="16985714" cy="95498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805284" y="316155"/>
            <a:ext cx="7734897" cy="9231199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ounded Rectangle 22"/>
          <p:cNvSpPr/>
          <p:nvPr/>
        </p:nvSpPr>
        <p:spPr>
          <a:xfrm>
            <a:off x="1070635" y="330243"/>
            <a:ext cx="7734897" cy="9231199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1809136" y="813652"/>
            <a:ext cx="2089197" cy="707886"/>
          </a:xfrm>
          <a:prstGeom prst="rect">
            <a:avLst/>
          </a:prstGeom>
          <a:blipFill>
            <a:blip r:embed="rId3">
              <a:alphaModFix amt="49000"/>
            </a:blip>
            <a:tile tx="0" ty="0" sx="100000" sy="100000" flip="none" algn="tl"/>
          </a:blip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latin typeface="Minecrafter" pitchFamily="2" charset="0"/>
              </a:rPr>
              <a:t>TASK </a:t>
            </a:r>
            <a:r>
              <a:rPr lang="en-GB" sz="4000" dirty="0">
                <a:latin typeface="Minecrafter" pitchFamily="2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5232" y="709035"/>
            <a:ext cx="3769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Now let’s try building a shelter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9377530" y="549038"/>
            <a:ext cx="6750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230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213</Words>
  <Application>Microsoft Macintosh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Microsoft Tai Le</vt:lpstr>
      <vt:lpstr>Minecrafter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Mostert M.B.</dc:creator>
  <cp:lastModifiedBy>Mostert M.B.</cp:lastModifiedBy>
  <cp:revision>40</cp:revision>
  <cp:lastPrinted>2017-02-13T17:19:59Z</cp:lastPrinted>
  <dcterms:created xsi:type="dcterms:W3CDTF">2017-02-09T14:12:52Z</dcterms:created>
  <dcterms:modified xsi:type="dcterms:W3CDTF">2017-02-20T10:59:43Z</dcterms:modified>
</cp:coreProperties>
</file>