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595"/>
  </p:normalViewPr>
  <p:slideViewPr>
    <p:cSldViewPr snapToGrid="0" snapToObjects="1">
      <p:cViewPr>
        <p:scale>
          <a:sx n="71" d="100"/>
          <a:sy n="71" d="100"/>
        </p:scale>
        <p:origin x="424" y="-8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6" y="179383"/>
            <a:ext cx="16985714" cy="95498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070635" y="1644804"/>
            <a:ext cx="7735530" cy="7703092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4040514" y="102080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2382" y="1116115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69" y="417552"/>
            <a:ext cx="688605" cy="688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3079" y="621675"/>
            <a:ext cx="54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Use Python in </a:t>
            </a:r>
            <a:r>
              <a:rPr lang="en-GB" sz="3200" dirty="0" smtClean="0"/>
              <a:t>Minecraft!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7635" y="7103085"/>
            <a:ext cx="5735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Close the computer by pressing </a:t>
            </a:r>
            <a:r>
              <a:rPr lang="en-US" sz="2800" b="1" dirty="0" smtClean="0"/>
              <a:t>E</a:t>
            </a: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2484" y="1916118"/>
            <a:ext cx="2089197" cy="707886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806797" y="1631369"/>
            <a:ext cx="7735530" cy="7703092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/>
          <p:nvPr/>
        </p:nvSpPr>
        <p:spPr>
          <a:xfrm>
            <a:off x="9017175" y="2042623"/>
            <a:ext cx="705409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</a:t>
            </a:r>
            <a:r>
              <a:rPr lang="en-US" sz="2800" dirty="0" smtClean="0"/>
              <a:t>itself, first pause the game by pressing </a:t>
            </a:r>
            <a:r>
              <a:rPr lang="en-US" sz="2800" b="1" dirty="0" smtClean="0"/>
              <a:t>Esc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Now look </a:t>
            </a:r>
            <a:r>
              <a:rPr lang="en-US" sz="2800" dirty="0"/>
              <a:t>on the right hand side of </a:t>
            </a:r>
            <a:r>
              <a:rPr lang="en-US" sz="2800" dirty="0" smtClean="0"/>
              <a:t>your screen and click the file called </a:t>
            </a:r>
            <a:r>
              <a:rPr lang="en-US" sz="2800" b="1" dirty="0" err="1" smtClean="0"/>
              <a:t>helloworld.py</a:t>
            </a:r>
            <a:r>
              <a:rPr lang="en-US" sz="2800" b="1" dirty="0" smtClean="0"/>
              <a:t> </a:t>
            </a:r>
            <a:r>
              <a:rPr lang="en-US" sz="2800" i="1" dirty="0" smtClean="0"/>
              <a:t>(this is the same script as before, except now we can see the code!)</a:t>
            </a:r>
            <a:endParaRPr lang="en-US" sz="2800" b="1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Find </a:t>
            </a:r>
            <a:r>
              <a:rPr lang="en-US" sz="2800" dirty="0"/>
              <a:t>the line that </a:t>
            </a:r>
            <a:r>
              <a:rPr lang="en-US" sz="2800" dirty="0" smtClean="0"/>
              <a:t>says </a:t>
            </a:r>
            <a:r>
              <a:rPr lang="en-US" sz="2800" b="1" dirty="0" err="1" smtClean="0"/>
              <a:t>mc.postToChat</a:t>
            </a:r>
            <a:r>
              <a:rPr lang="en-US" sz="2800" b="1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>
                <a:solidFill>
                  <a:srgbClr val="00B050"/>
                </a:solidFill>
              </a:rPr>
              <a:t>Hello World</a:t>
            </a:r>
            <a:r>
              <a:rPr lang="en-US" sz="2800" dirty="0" smtClean="0">
                <a:solidFill>
                  <a:srgbClr val="00B050"/>
                </a:solidFill>
              </a:rPr>
              <a:t>!”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i="1" dirty="0" smtClean="0"/>
              <a:t>(this is called a FUNCTION, functions tell the computer what to do)</a:t>
            </a:r>
            <a:endParaRPr lang="en-US" sz="2800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</a:t>
            </a:r>
            <a:r>
              <a:rPr lang="en-US" sz="2800" dirty="0" smtClean="0"/>
              <a:t>“</a:t>
            </a:r>
            <a:r>
              <a:rPr lang="en-US" sz="2800" b="1" dirty="0"/>
              <a:t>World</a:t>
            </a:r>
            <a:r>
              <a:rPr lang="en-US" sz="2800" dirty="0"/>
              <a:t>” to </a:t>
            </a:r>
            <a:r>
              <a:rPr lang="en-US" sz="2800" dirty="0" smtClean="0"/>
              <a:t>“your name” and then save the file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Repeat steps 1, 2, 3, and 4. </a:t>
            </a:r>
            <a:r>
              <a:rPr lang="en-US" sz="2800" dirty="0"/>
              <a:t>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48" y="2191119"/>
            <a:ext cx="1304222" cy="130422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66598" y="2624004"/>
            <a:ext cx="3887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1765868" y="3872470"/>
            <a:ext cx="63545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Drag the </a:t>
            </a:r>
            <a:r>
              <a:rPr lang="en-US" sz="2800" dirty="0"/>
              <a:t>yellow and blue </a:t>
            </a:r>
            <a:r>
              <a:rPr lang="en-US" sz="2800" dirty="0" smtClean="0"/>
              <a:t>item called </a:t>
            </a:r>
            <a:r>
              <a:rPr lang="en-US" sz="2800" b="1" dirty="0" err="1" smtClean="0"/>
              <a:t>helloworld</a:t>
            </a:r>
            <a:r>
              <a:rPr lang="en-US" sz="2800" b="1" dirty="0" smtClean="0"/>
              <a:t> </a:t>
            </a:r>
            <a:r>
              <a:rPr lang="en-US" sz="2800" dirty="0" smtClean="0"/>
              <a:t>to your inventory </a:t>
            </a:r>
            <a:r>
              <a:rPr lang="en-US" sz="2800" i="1" dirty="0" smtClean="0"/>
              <a:t>(this is called a SCRIPT, 		          scripts contain 			            lines of code)</a:t>
            </a:r>
            <a:endParaRPr lang="en-US" sz="2800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80" y="4867098"/>
            <a:ext cx="2339380" cy="2249920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4551769" y="5830228"/>
            <a:ext cx="1892732" cy="569706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077455" y="5255416"/>
            <a:ext cx="738656" cy="203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" y="202775"/>
            <a:ext cx="16985714" cy="95498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805284" y="316155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ounded Rectangle 22"/>
          <p:cNvSpPr/>
          <p:nvPr/>
        </p:nvSpPr>
        <p:spPr>
          <a:xfrm>
            <a:off x="1070635" y="330243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1809136" y="81365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2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850" y="2157764"/>
            <a:ext cx="57270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From the computer block, take the script called “</a:t>
            </a:r>
            <a:r>
              <a:rPr lang="en-US" sz="2800" dirty="0" err="1" smtClean="0"/>
              <a:t>text_to_blocks</a:t>
            </a:r>
            <a:r>
              <a:rPr lang="en-US" sz="2800" dirty="0" smtClean="0"/>
              <a:t>”, and drag it to your inventory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Press </a:t>
            </a:r>
            <a:r>
              <a:rPr lang="en-US" sz="2800" b="1" dirty="0" smtClean="0"/>
              <a:t>E </a:t>
            </a:r>
            <a:r>
              <a:rPr lang="en-US" sz="2800" dirty="0" smtClean="0"/>
              <a:t> to exit and with the script in your hand, right-click and see what happens</a:t>
            </a:r>
            <a:r>
              <a:rPr lang="is-I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is-I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Pause the game by pressing </a:t>
            </a:r>
            <a:r>
              <a:rPr lang="en-US" sz="2800" b="1" dirty="0"/>
              <a:t>Esc </a:t>
            </a:r>
            <a:r>
              <a:rPr lang="en-US" sz="2800" dirty="0"/>
              <a:t>and load the file called </a:t>
            </a:r>
            <a:r>
              <a:rPr lang="en-US" sz="2800" b="1" dirty="0" err="1" smtClean="0"/>
              <a:t>text_to_blocks.py</a:t>
            </a:r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02" y="3494056"/>
            <a:ext cx="2859363" cy="2389915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4761483" y="4537134"/>
            <a:ext cx="1975099" cy="554551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54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5232" y="709035"/>
            <a:ext cx="376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we’ll try something a bit </a:t>
            </a:r>
            <a:r>
              <a:rPr lang="en-US" sz="2800" b="1" dirty="0" smtClean="0"/>
              <a:t>BIGGER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377530" y="549038"/>
            <a:ext cx="6750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Now find the lines that say:</a:t>
            </a:r>
          </a:p>
          <a:p>
            <a:pPr lvl="1"/>
            <a:r>
              <a:rPr lang="en-US" sz="2800" b="1" dirty="0"/>
              <a:t>word = </a:t>
            </a:r>
            <a:r>
              <a:rPr lang="en-US" sz="2800" b="1" dirty="0">
                <a:solidFill>
                  <a:srgbClr val="00B050"/>
                </a:solidFill>
              </a:rPr>
              <a:t>“NGCM”</a:t>
            </a:r>
            <a:endParaRPr lang="en-US" sz="2800" dirty="0"/>
          </a:p>
          <a:p>
            <a:pPr lvl="1"/>
            <a:r>
              <a:rPr lang="en-US" sz="2800" b="1" dirty="0" err="1"/>
              <a:t>colour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”black”</a:t>
            </a:r>
            <a:endParaRPr lang="en-US" sz="2800" dirty="0"/>
          </a:p>
          <a:p>
            <a:pPr lvl="1"/>
            <a:r>
              <a:rPr lang="en-US" sz="2800" dirty="0"/>
              <a:t>and change them to your name and </a:t>
            </a:r>
            <a:r>
              <a:rPr lang="en-US" sz="2800" dirty="0" err="1"/>
              <a:t>favourite</a:t>
            </a:r>
            <a:r>
              <a:rPr lang="en-US" sz="2800" dirty="0"/>
              <a:t> </a:t>
            </a:r>
            <a:r>
              <a:rPr lang="en-US" sz="2800" dirty="0" err="1" smtClean="0"/>
              <a:t>colour</a:t>
            </a:r>
            <a:r>
              <a:rPr lang="en-US" sz="2800" dirty="0" smtClean="0"/>
              <a:t> (</a:t>
            </a:r>
            <a:r>
              <a:rPr lang="en-US" sz="2800" i="1" dirty="0" smtClean="0"/>
              <a:t>these are called variables and give the computer important information)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After saving the file, repeat steps 1 and 2 again, what changed this time?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7361175" y="3929536"/>
            <a:ext cx="1181589" cy="212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" y="202775"/>
            <a:ext cx="16985714" cy="95498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805284" y="316155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ounded Rectangle 22"/>
          <p:cNvSpPr/>
          <p:nvPr/>
        </p:nvSpPr>
        <p:spPr>
          <a:xfrm>
            <a:off x="1070635" y="330243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1809136" y="81365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</a:t>
            </a:r>
            <a:r>
              <a:rPr lang="en-GB" sz="4000" dirty="0">
                <a:latin typeface="Minecrafter" pitchFamily="2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5232" y="709035"/>
            <a:ext cx="376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Now let’s try building a shelter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377530" y="549038"/>
            <a:ext cx="6750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3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288</Words>
  <Application>Microsoft Macintosh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Microsoft Tai Le</vt:lpstr>
      <vt:lpstr>Minecrafter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36</cp:revision>
  <cp:lastPrinted>2017-02-13T17:19:59Z</cp:lastPrinted>
  <dcterms:created xsi:type="dcterms:W3CDTF">2017-02-09T14:12:52Z</dcterms:created>
  <dcterms:modified xsi:type="dcterms:W3CDTF">2017-02-15T14:10:09Z</dcterms:modified>
</cp:coreProperties>
</file>