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CDA97-3CFF-6309-99DA-408B5F606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89C3DA-D87C-4798-0C0B-A4F3F28FA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AAE5CB-E6B2-8B5A-4792-1B0338F5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47A24-4BCE-4E23-530D-26864DDF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AD72F6-B287-8E6B-862E-0118D5B8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18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2B3CE-53FA-EBC6-49F7-86FC692E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12805E-A4EB-B253-1F3A-98ACCCF6B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388C6E-FC0A-A82A-76AA-A19775A2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834EB-55EE-618E-67A6-3DC49DAB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D82B20-652B-9059-27B6-6F3EE19B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21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E7F146-516E-87CD-3348-502139886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8D82D3-25E2-68BA-7B59-C1B8C84C6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326C2D-1068-01BC-6EE1-D0041764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04FB58-53AE-3B5F-7E18-244A86E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91E17-11DF-3884-1886-A1231D3B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8ECE5-A8EB-1AC1-E13C-E2B5D988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37082-3EC7-D066-54B3-5E70A51D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E6CB0B-9E33-ED3F-24FE-5B7F6D8E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6C084-7EB9-39BA-D70A-381D6E1C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AD9FE-AF77-1BC7-FA01-B6DE6D97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38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9A9E6-1347-40E1-8EBE-7647E72E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F1E10E-FB39-C9C3-41B0-A08C416E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2A319-5C75-3319-F0E2-E1CD35F0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C392A1-D1BF-91AF-A3BA-35D196F8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ECD50-51AC-374C-4D70-CC09941C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5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3F597-A3C9-2185-3421-996097C6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BCF92-040E-6831-6E3F-309083616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3FF165-FF6C-E1D3-042A-C08BB39B4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09860-4E45-66E6-2C84-502B3E4B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4FF26-01C6-CD00-5F7C-30D219F7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60B27A-E83B-D5B1-FC44-8DA356DA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56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171A1-378B-721D-1190-48DCC7C4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87BC9D-2F82-0412-C1C6-DAC06F9E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19831C-8E30-83FF-16A8-F43EB683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C21309-0579-B6C3-E101-365EBCA93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0DDE44-837C-9437-6114-4C8D7EC8E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64900C-80F9-D977-820C-CAC12A90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506C64-B220-8364-E8F9-8F8C7F3C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DE8E61-CD69-D0EF-9C0B-C2DCFC43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6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036F7-A755-AF7A-C793-DB0F5A7B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C92FB5-08E9-21FF-62A1-655DCFBF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0B990C-5300-EEBE-8759-99D95828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33D76D-ED2C-F782-02AA-7F78F0CE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14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DDC6C4-9E00-48C8-6A9B-9AC73FF2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3BF0F7-2F95-3B1C-304C-D11CA04C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E6D52-8321-F493-0C62-56BA3753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0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D8BB9-D278-6011-CF3D-D132C26C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3803D-5A9E-D515-DEF6-E5BA6FC1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A1B328-ED76-142A-6712-697B400E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9FC230-C828-1B32-F416-BD076B26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158F2-1937-3ECE-8927-CD890DE3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AA5BC-EC87-1DFE-48D4-7DC47EC8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76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F2EDA-FBD0-70B4-1E22-3C4A724D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053F92-9182-74CF-56ED-7638BD1E8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BD7C05-6BEC-C8D7-CEFA-E6C5A3A6B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764B0C-A623-A2B5-EC39-5676FAE1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B43157-404E-DE68-52D4-6E7A6D26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844EB8-B949-D1E5-B4E9-9F58929E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3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6F7D85-9BA3-B03E-6CA8-76096F02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C56EC-9733-4588-8E77-73B87740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B842D-5AC9-B4F4-E1F2-FEEC6EDBA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10864-F8D5-4059-A84B-1414294ACF8F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1BC0E-8C39-CF1E-2808-D798E49B9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53258-3092-CFE8-B521-4B349B2F8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27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61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Puertas Puñal</dc:creator>
  <cp:lastModifiedBy>Álvaro Puertas Puñal</cp:lastModifiedBy>
  <cp:revision>2</cp:revision>
  <dcterms:created xsi:type="dcterms:W3CDTF">2024-08-16T07:26:21Z</dcterms:created>
  <dcterms:modified xsi:type="dcterms:W3CDTF">2024-08-16T07:44:12Z</dcterms:modified>
</cp:coreProperties>
</file>