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DB182-3E33-4C44-9A29-2D9783E7E34A}" v="48" dt="2019-05-16T21:10:10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lvaro Queiroz" userId="8aed7f77cbd91270" providerId="LiveId" clId="{052DB182-3E33-4C44-9A29-2D9783E7E34A}"/>
    <pc:docChg chg="undo custSel mod addSld delSld modSld">
      <pc:chgData name="Álvaro Queiroz" userId="8aed7f77cbd91270" providerId="LiveId" clId="{052DB182-3E33-4C44-9A29-2D9783E7E34A}" dt="2019-05-16T22:18:25.758" v="641" actId="1036"/>
      <pc:docMkLst>
        <pc:docMk/>
      </pc:docMkLst>
      <pc:sldChg chg="modSp">
        <pc:chgData name="Álvaro Queiroz" userId="8aed7f77cbd91270" providerId="LiveId" clId="{052DB182-3E33-4C44-9A29-2D9783E7E34A}" dt="2019-05-16T00:47:21.151" v="1" actId="113"/>
        <pc:sldMkLst>
          <pc:docMk/>
          <pc:sldMk cId="119755096" sldId="256"/>
        </pc:sldMkLst>
        <pc:spChg chg="mod">
          <ac:chgData name="Álvaro Queiroz" userId="8aed7f77cbd91270" providerId="LiveId" clId="{052DB182-3E33-4C44-9A29-2D9783E7E34A}" dt="2019-05-16T00:47:21.151" v="1" actId="113"/>
          <ac:spMkLst>
            <pc:docMk/>
            <pc:sldMk cId="119755096" sldId="256"/>
            <ac:spMk id="2" creationId="{78015BF5-A9D2-4B28-8821-16E04D18E2EC}"/>
          </ac:spMkLst>
        </pc:spChg>
        <pc:spChg chg="mod">
          <ac:chgData name="Álvaro Queiroz" userId="8aed7f77cbd91270" providerId="LiveId" clId="{052DB182-3E33-4C44-9A29-2D9783E7E34A}" dt="2019-05-16T00:47:15.685" v="0" actId="113"/>
          <ac:spMkLst>
            <pc:docMk/>
            <pc:sldMk cId="119755096" sldId="256"/>
            <ac:spMk id="3" creationId="{37FE3696-C9D5-40AD-8329-7CF2A4B49E11}"/>
          </ac:spMkLst>
        </pc:spChg>
      </pc:sldChg>
      <pc:sldChg chg="modSp">
        <pc:chgData name="Álvaro Queiroz" userId="8aed7f77cbd91270" providerId="LiveId" clId="{052DB182-3E33-4C44-9A29-2D9783E7E34A}" dt="2019-05-16T19:19:09.548" v="454" actId="20577"/>
        <pc:sldMkLst>
          <pc:docMk/>
          <pc:sldMk cId="1277547002" sldId="257"/>
        </pc:sldMkLst>
        <pc:spChg chg="mod">
          <ac:chgData name="Álvaro Queiroz" userId="8aed7f77cbd91270" providerId="LiveId" clId="{052DB182-3E33-4C44-9A29-2D9783E7E34A}" dt="2019-05-16T19:19:09.548" v="454" actId="20577"/>
          <ac:spMkLst>
            <pc:docMk/>
            <pc:sldMk cId="1277547002" sldId="257"/>
            <ac:spMk id="3" creationId="{2BACD820-B2F6-4932-9161-2560989C3C88}"/>
          </ac:spMkLst>
        </pc:spChg>
      </pc:sldChg>
      <pc:sldChg chg="modSp">
        <pc:chgData name="Álvaro Queiroz" userId="8aed7f77cbd91270" providerId="LiveId" clId="{052DB182-3E33-4C44-9A29-2D9783E7E34A}" dt="2019-05-16T19:19:36.220" v="470" actId="1035"/>
        <pc:sldMkLst>
          <pc:docMk/>
          <pc:sldMk cId="346820575" sldId="258"/>
        </pc:sldMkLst>
        <pc:spChg chg="mod">
          <ac:chgData name="Álvaro Queiroz" userId="8aed7f77cbd91270" providerId="LiveId" clId="{052DB182-3E33-4C44-9A29-2D9783E7E34A}" dt="2019-05-16T19:19:16.344" v="468" actId="20577"/>
          <ac:spMkLst>
            <pc:docMk/>
            <pc:sldMk cId="346820575" sldId="258"/>
            <ac:spMk id="2" creationId="{DA188429-541A-4C86-BC03-88FFA723F1C9}"/>
          </ac:spMkLst>
        </pc:spChg>
        <pc:graphicFrameChg chg="mod">
          <ac:chgData name="Álvaro Queiroz" userId="8aed7f77cbd91270" providerId="LiveId" clId="{052DB182-3E33-4C44-9A29-2D9783E7E34A}" dt="2019-05-16T19:19:36.220" v="470" actId="1035"/>
          <ac:graphicFrameMkLst>
            <pc:docMk/>
            <pc:sldMk cId="346820575" sldId="258"/>
            <ac:graphicFrameMk id="5" creationId="{20B6D382-8C3D-4E48-80B0-9E9FFFDA7DC1}"/>
          </ac:graphicFrameMkLst>
        </pc:graphicFrameChg>
      </pc:sldChg>
      <pc:sldChg chg="modSp">
        <pc:chgData name="Álvaro Queiroz" userId="8aed7f77cbd91270" providerId="LiveId" clId="{052DB182-3E33-4C44-9A29-2D9783E7E34A}" dt="2019-05-16T22:18:25.758" v="641" actId="1036"/>
        <pc:sldMkLst>
          <pc:docMk/>
          <pc:sldMk cId="786669956" sldId="266"/>
        </pc:sldMkLst>
        <pc:picChg chg="mod">
          <ac:chgData name="Álvaro Queiroz" userId="8aed7f77cbd91270" providerId="LiveId" clId="{052DB182-3E33-4C44-9A29-2D9783E7E34A}" dt="2019-05-16T22:18:25.758" v="641" actId="1036"/>
          <ac:picMkLst>
            <pc:docMk/>
            <pc:sldMk cId="786669956" sldId="266"/>
            <ac:picMk id="5" creationId="{F4C84950-82DB-46B6-8893-FAFD36544660}"/>
          </ac:picMkLst>
        </pc:picChg>
      </pc:sldChg>
      <pc:sldChg chg="modSp">
        <pc:chgData name="Álvaro Queiroz" userId="8aed7f77cbd91270" providerId="LiveId" clId="{052DB182-3E33-4C44-9A29-2D9783E7E34A}" dt="2019-05-16T20:23:51.821" v="547" actId="114"/>
        <pc:sldMkLst>
          <pc:docMk/>
          <pc:sldMk cId="2749757891" sldId="267"/>
        </pc:sldMkLst>
        <pc:spChg chg="mod">
          <ac:chgData name="Álvaro Queiroz" userId="8aed7f77cbd91270" providerId="LiveId" clId="{052DB182-3E33-4C44-9A29-2D9783E7E34A}" dt="2019-05-16T20:23:51.821" v="547" actId="114"/>
          <ac:spMkLst>
            <pc:docMk/>
            <pc:sldMk cId="2749757891" sldId="267"/>
            <ac:spMk id="13" creationId="{C7DD2ACA-C223-48DA-B258-645BC7C052A5}"/>
          </ac:spMkLst>
        </pc:spChg>
      </pc:sldChg>
      <pc:sldChg chg="addSp delSp modSp">
        <pc:chgData name="Álvaro Queiroz" userId="8aed7f77cbd91270" providerId="LiveId" clId="{052DB182-3E33-4C44-9A29-2D9783E7E34A}" dt="2019-05-16T17:42:56.811" v="130" actId="478"/>
        <pc:sldMkLst>
          <pc:docMk/>
          <pc:sldMk cId="3261903599" sldId="270"/>
        </pc:sldMkLst>
        <pc:spChg chg="add del mod">
          <ac:chgData name="Álvaro Queiroz" userId="8aed7f77cbd91270" providerId="LiveId" clId="{052DB182-3E33-4C44-9A29-2D9783E7E34A}" dt="2019-05-16T17:42:56.811" v="130" actId="478"/>
          <ac:spMkLst>
            <pc:docMk/>
            <pc:sldMk cId="3261903599" sldId="270"/>
            <ac:spMk id="2" creationId="{2604D682-C4AA-4314-89DF-DDF1D818D70E}"/>
          </ac:spMkLst>
        </pc:spChg>
      </pc:sldChg>
      <pc:sldChg chg="addSp modSp add mod setBg">
        <pc:chgData name="Álvaro Queiroz" userId="8aed7f77cbd91270" providerId="LiveId" clId="{052DB182-3E33-4C44-9A29-2D9783E7E34A}" dt="2019-05-16T21:31:38.474" v="639" actId="20577"/>
        <pc:sldMkLst>
          <pc:docMk/>
          <pc:sldMk cId="3414033697" sldId="271"/>
        </pc:sldMkLst>
        <pc:spChg chg="mod">
          <ac:chgData name="Álvaro Queiroz" userId="8aed7f77cbd91270" providerId="LiveId" clId="{052DB182-3E33-4C44-9A29-2D9783E7E34A}" dt="2019-05-16T17:36:21.436" v="40" actId="26606"/>
          <ac:spMkLst>
            <pc:docMk/>
            <pc:sldMk cId="3414033697" sldId="271"/>
            <ac:spMk id="2" creationId="{73AD8C52-A3EC-4E9A-8E73-BAC17BA861CD}"/>
          </ac:spMkLst>
        </pc:spChg>
        <pc:spChg chg="mod">
          <ac:chgData name="Álvaro Queiroz" userId="8aed7f77cbd91270" providerId="LiveId" clId="{052DB182-3E33-4C44-9A29-2D9783E7E34A}" dt="2019-05-16T21:31:38.474" v="639" actId="20577"/>
          <ac:spMkLst>
            <pc:docMk/>
            <pc:sldMk cId="3414033697" sldId="271"/>
            <ac:spMk id="3" creationId="{CA20125C-5C23-494E-8F66-2CC435807B39}"/>
          </ac:spMkLst>
        </pc:spChg>
        <pc:spChg chg="add">
          <ac:chgData name="Álvaro Queiroz" userId="8aed7f77cbd91270" providerId="LiveId" clId="{052DB182-3E33-4C44-9A29-2D9783E7E34A}" dt="2019-05-16T17:36:21.436" v="40" actId="26606"/>
          <ac:spMkLst>
            <pc:docMk/>
            <pc:sldMk cId="3414033697" sldId="271"/>
            <ac:spMk id="71" creationId="{928F64C6-FE22-4FC1-A763-DFCC514811BD}"/>
          </ac:spMkLst>
        </pc:spChg>
        <pc:picChg chg="add mod ord">
          <ac:chgData name="Álvaro Queiroz" userId="8aed7f77cbd91270" providerId="LiveId" clId="{052DB182-3E33-4C44-9A29-2D9783E7E34A}" dt="2019-05-16T17:36:21.436" v="40" actId="26606"/>
          <ac:picMkLst>
            <pc:docMk/>
            <pc:sldMk cId="3414033697" sldId="271"/>
            <ac:picMk id="4" creationId="{23F15E69-3A23-4FDD-8920-F4103FF10585}"/>
          </ac:picMkLst>
        </pc:picChg>
        <pc:picChg chg="add mod">
          <ac:chgData name="Álvaro Queiroz" userId="8aed7f77cbd91270" providerId="LiveId" clId="{052DB182-3E33-4C44-9A29-2D9783E7E34A}" dt="2019-05-16T17:36:27.243" v="42" actId="1076"/>
          <ac:picMkLst>
            <pc:docMk/>
            <pc:sldMk cId="3414033697" sldId="271"/>
            <ac:picMk id="5" creationId="{8ACBE9FF-37A8-4F10-8CA7-DF593696441D}"/>
          </ac:picMkLst>
        </pc:picChg>
        <pc:picChg chg="add mod ord">
          <ac:chgData name="Álvaro Queiroz" userId="8aed7f77cbd91270" providerId="LiveId" clId="{052DB182-3E33-4C44-9A29-2D9783E7E34A}" dt="2019-05-16T17:36:21.436" v="40" actId="26606"/>
          <ac:picMkLst>
            <pc:docMk/>
            <pc:sldMk cId="3414033697" sldId="271"/>
            <ac:picMk id="6" creationId="{67053D05-B61B-48C9-ADB4-FBD0C8635E88}"/>
          </ac:picMkLst>
        </pc:picChg>
        <pc:picChg chg="add mod ord">
          <ac:chgData name="Álvaro Queiroz" userId="8aed7f77cbd91270" providerId="LiveId" clId="{052DB182-3E33-4C44-9A29-2D9783E7E34A}" dt="2019-05-16T21:19:17.209" v="638" actId="1035"/>
          <ac:picMkLst>
            <pc:docMk/>
            <pc:sldMk cId="3414033697" sldId="271"/>
            <ac:picMk id="7" creationId="{AAF738CF-20F0-4AB8-86F6-191709B4F918}"/>
          </ac:picMkLst>
        </pc:picChg>
        <pc:picChg chg="add mod">
          <ac:chgData name="Álvaro Queiroz" userId="8aed7f77cbd91270" providerId="LiveId" clId="{052DB182-3E33-4C44-9A29-2D9783E7E34A}" dt="2019-05-16T21:10:10.178" v="632" actId="1036"/>
          <ac:picMkLst>
            <pc:docMk/>
            <pc:sldMk cId="3414033697" sldId="271"/>
            <ac:picMk id="1026" creationId="{24CA7EF3-18CE-4014-8CD7-0053033EE3CF}"/>
          </ac:picMkLst>
        </pc:picChg>
        <pc:cxnChg chg="add">
          <ac:chgData name="Álvaro Queiroz" userId="8aed7f77cbd91270" providerId="LiveId" clId="{052DB182-3E33-4C44-9A29-2D9783E7E34A}" dt="2019-05-16T17:36:21.436" v="40" actId="26606"/>
          <ac:cxnSpMkLst>
            <pc:docMk/>
            <pc:sldMk cId="3414033697" sldId="271"/>
            <ac:cxnSpMk id="73" creationId="{5C34627B-48E6-4F4D-B843-97717A86B490}"/>
          </ac:cxnSpMkLst>
        </pc:cxnChg>
      </pc:sldChg>
      <pc:sldChg chg="addSp modSp add">
        <pc:chgData name="Álvaro Queiroz" userId="8aed7f77cbd91270" providerId="LiveId" clId="{052DB182-3E33-4C44-9A29-2D9783E7E34A}" dt="2019-05-16T18:20:57.704" v="183" actId="1076"/>
        <pc:sldMkLst>
          <pc:docMk/>
          <pc:sldMk cId="3210060505" sldId="272"/>
        </pc:sldMkLst>
        <pc:spChg chg="mod">
          <ac:chgData name="Álvaro Queiroz" userId="8aed7f77cbd91270" providerId="LiveId" clId="{052DB182-3E33-4C44-9A29-2D9783E7E34A}" dt="2019-05-16T17:56:52.711" v="157" actId="20577"/>
          <ac:spMkLst>
            <pc:docMk/>
            <pc:sldMk cId="3210060505" sldId="272"/>
            <ac:spMk id="2" creationId="{2B4A9211-1A5D-4FFF-937F-12C7107AD4D0}"/>
          </ac:spMkLst>
        </pc:spChg>
        <pc:picChg chg="add mod">
          <ac:chgData name="Álvaro Queiroz" userId="8aed7f77cbd91270" providerId="LiveId" clId="{052DB182-3E33-4C44-9A29-2D9783E7E34A}" dt="2019-05-16T17:58:22.100" v="168" actId="14100"/>
          <ac:picMkLst>
            <pc:docMk/>
            <pc:sldMk cId="3210060505" sldId="272"/>
            <ac:picMk id="4" creationId="{2F25AB22-8974-4D34-8480-9700232E48A1}"/>
          </ac:picMkLst>
        </pc:picChg>
        <pc:picChg chg="add mod">
          <ac:chgData name="Álvaro Queiroz" userId="8aed7f77cbd91270" providerId="LiveId" clId="{052DB182-3E33-4C44-9A29-2D9783E7E34A}" dt="2019-05-16T17:58:17.342" v="166" actId="14100"/>
          <ac:picMkLst>
            <pc:docMk/>
            <pc:sldMk cId="3210060505" sldId="272"/>
            <ac:picMk id="5" creationId="{D994F7DF-10A3-4A4A-B1BC-1A35109C8E0F}"/>
          </ac:picMkLst>
        </pc:picChg>
        <pc:picChg chg="add mod">
          <ac:chgData name="Álvaro Queiroz" userId="8aed7f77cbd91270" providerId="LiveId" clId="{052DB182-3E33-4C44-9A29-2D9783E7E34A}" dt="2019-05-16T18:20:10.843" v="179" actId="1076"/>
          <ac:picMkLst>
            <pc:docMk/>
            <pc:sldMk cId="3210060505" sldId="272"/>
            <ac:picMk id="6" creationId="{62F12F87-081C-47FD-B441-65093F18BD71}"/>
          </ac:picMkLst>
        </pc:picChg>
        <pc:picChg chg="add mod">
          <ac:chgData name="Álvaro Queiroz" userId="8aed7f77cbd91270" providerId="LiveId" clId="{052DB182-3E33-4C44-9A29-2D9783E7E34A}" dt="2019-05-16T18:20:57.704" v="183" actId="1076"/>
          <ac:picMkLst>
            <pc:docMk/>
            <pc:sldMk cId="3210060505" sldId="272"/>
            <ac:picMk id="7" creationId="{47EEEAB6-D783-48ED-97A8-96CC4EF9541A}"/>
          </ac:picMkLst>
        </pc:picChg>
      </pc:sldChg>
      <pc:sldChg chg="addSp delSp modSp add">
        <pc:chgData name="Álvaro Queiroz" userId="8aed7f77cbd91270" providerId="LiveId" clId="{052DB182-3E33-4C44-9A29-2D9783E7E34A}" dt="2019-05-16T18:47:02.956" v="289" actId="207"/>
        <pc:sldMkLst>
          <pc:docMk/>
          <pc:sldMk cId="842646923" sldId="273"/>
        </pc:sldMkLst>
        <pc:spChg chg="del mod">
          <ac:chgData name="Álvaro Queiroz" userId="8aed7f77cbd91270" providerId="LiveId" clId="{052DB182-3E33-4C44-9A29-2D9783E7E34A}" dt="2019-05-16T18:22:47.202" v="195" actId="478"/>
          <ac:spMkLst>
            <pc:docMk/>
            <pc:sldMk cId="842646923" sldId="273"/>
            <ac:spMk id="2" creationId="{42AB65D6-85E9-471D-812D-10D71CFD9AF3}"/>
          </ac:spMkLst>
        </pc:spChg>
        <pc:spChg chg="del mod">
          <ac:chgData name="Álvaro Queiroz" userId="8aed7f77cbd91270" providerId="LiveId" clId="{052DB182-3E33-4C44-9A29-2D9783E7E34A}" dt="2019-05-16T18:26:04.164" v="211" actId="478"/>
          <ac:spMkLst>
            <pc:docMk/>
            <pc:sldMk cId="842646923" sldId="273"/>
            <ac:spMk id="3" creationId="{18B3D29C-BFC1-4311-879E-514ACB8D7766}"/>
          </ac:spMkLst>
        </pc:spChg>
        <pc:spChg chg="add del mod">
          <ac:chgData name="Álvaro Queiroz" userId="8aed7f77cbd91270" providerId="LiveId" clId="{052DB182-3E33-4C44-9A29-2D9783E7E34A}" dt="2019-05-16T18:28:21.059" v="243"/>
          <ac:spMkLst>
            <pc:docMk/>
            <pc:sldMk cId="842646923" sldId="273"/>
            <ac:spMk id="5" creationId="{81143D5C-1161-4FBD-AE3C-D352F86C9A0C}"/>
          </ac:spMkLst>
        </pc:spChg>
        <pc:spChg chg="add mod">
          <ac:chgData name="Álvaro Queiroz" userId="8aed7f77cbd91270" providerId="LiveId" clId="{052DB182-3E33-4C44-9A29-2D9783E7E34A}" dt="2019-05-16T18:47:02.956" v="289" actId="207"/>
          <ac:spMkLst>
            <pc:docMk/>
            <pc:sldMk cId="842646923" sldId="273"/>
            <ac:spMk id="7" creationId="{CE5B03A4-0619-495A-B1B3-DE718BFBAB32}"/>
          </ac:spMkLst>
        </pc:spChg>
        <pc:spChg chg="add mod">
          <ac:chgData name="Álvaro Queiroz" userId="8aed7f77cbd91270" providerId="LiveId" clId="{052DB182-3E33-4C44-9A29-2D9783E7E34A}" dt="2019-05-16T18:29:02.938" v="279" actId="122"/>
          <ac:spMkLst>
            <pc:docMk/>
            <pc:sldMk cId="842646923" sldId="273"/>
            <ac:spMk id="8" creationId="{FB2FFA0A-3A5B-427B-AC46-58DBB71BDC7C}"/>
          </ac:spMkLst>
        </pc:spChg>
        <pc:picChg chg="add mod">
          <ac:chgData name="Álvaro Queiroz" userId="8aed7f77cbd91270" providerId="LiveId" clId="{052DB182-3E33-4C44-9A29-2D9783E7E34A}" dt="2019-05-16T18:28:20.387" v="241" actId="1076"/>
          <ac:picMkLst>
            <pc:docMk/>
            <pc:sldMk cId="842646923" sldId="273"/>
            <ac:picMk id="4" creationId="{C094BA97-A77C-4737-A487-0922D1EAE7E8}"/>
          </ac:picMkLst>
        </pc:picChg>
      </pc:sldChg>
      <pc:sldChg chg="addSp delSp add del">
        <pc:chgData name="Álvaro Queiroz" userId="8aed7f77cbd91270" providerId="LiveId" clId="{052DB182-3E33-4C44-9A29-2D9783E7E34A}" dt="2019-05-16T18:22:27.085" v="187"/>
        <pc:sldMkLst>
          <pc:docMk/>
          <pc:sldMk cId="4239645689" sldId="273"/>
        </pc:sldMkLst>
        <pc:picChg chg="add del">
          <ac:chgData name="Álvaro Queiroz" userId="8aed7f77cbd91270" providerId="LiveId" clId="{052DB182-3E33-4C44-9A29-2D9783E7E34A}" dt="2019-05-16T18:22:26.619" v="186"/>
          <ac:picMkLst>
            <pc:docMk/>
            <pc:sldMk cId="4239645689" sldId="273"/>
            <ac:picMk id="4" creationId="{BF2E4122-BA38-49E9-977D-3422666DFE46}"/>
          </ac:picMkLst>
        </pc:picChg>
      </pc:sldChg>
      <pc:sldChg chg="addSp modSp add mod setBg setClrOvrMap">
        <pc:chgData name="Álvaro Queiroz" userId="8aed7f77cbd91270" providerId="LiveId" clId="{052DB182-3E33-4C44-9A29-2D9783E7E34A}" dt="2019-05-16T21:03:51.956" v="613" actId="1036"/>
        <pc:sldMkLst>
          <pc:docMk/>
          <pc:sldMk cId="213376128" sldId="274"/>
        </pc:sldMkLst>
        <pc:spChg chg="mod">
          <ac:chgData name="Álvaro Queiroz" userId="8aed7f77cbd91270" providerId="LiveId" clId="{052DB182-3E33-4C44-9A29-2D9783E7E34A}" dt="2019-05-16T19:28:58.857" v="514" actId="26606"/>
          <ac:spMkLst>
            <pc:docMk/>
            <pc:sldMk cId="213376128" sldId="274"/>
            <ac:spMk id="2" creationId="{5C39795C-209E-4F48-9253-A4A5AB7E5430}"/>
          </ac:spMkLst>
        </pc:spChg>
        <pc:spChg chg="mod">
          <ac:chgData name="Álvaro Queiroz" userId="8aed7f77cbd91270" providerId="LiveId" clId="{052DB182-3E33-4C44-9A29-2D9783E7E34A}" dt="2019-05-16T20:48:22.766" v="610" actId="20577"/>
          <ac:spMkLst>
            <pc:docMk/>
            <pc:sldMk cId="213376128" sldId="274"/>
            <ac:spMk id="3" creationId="{47D59A76-C545-48D2-8306-A9D89A6C8841}"/>
          </ac:spMkLst>
        </pc:spChg>
        <pc:picChg chg="add mod">
          <ac:chgData name="Álvaro Queiroz" userId="8aed7f77cbd91270" providerId="LiveId" clId="{052DB182-3E33-4C44-9A29-2D9783E7E34A}" dt="2019-05-16T21:03:51.956" v="613" actId="1036"/>
          <ac:picMkLst>
            <pc:docMk/>
            <pc:sldMk cId="213376128" sldId="274"/>
            <ac:picMk id="2050" creationId="{264C3833-891F-41EF-A29F-E3C9D40EDABD}"/>
          </ac:picMkLst>
        </pc:picChg>
        <pc:cxnChg chg="add">
          <ac:chgData name="Álvaro Queiroz" userId="8aed7f77cbd91270" providerId="LiveId" clId="{052DB182-3E33-4C44-9A29-2D9783E7E34A}" dt="2019-05-16T19:28:58.857" v="514" actId="26606"/>
          <ac:cxnSpMkLst>
            <pc:docMk/>
            <pc:sldMk cId="213376128" sldId="274"/>
            <ac:cxnSpMk id="71" creationId="{E126E481-B945-4179-BD79-05E96E9B29E1}"/>
          </ac:cxnSpMkLst>
        </pc:cxnChg>
      </pc:sldChg>
      <pc:sldChg chg="modSp add del">
        <pc:chgData name="Álvaro Queiroz" userId="8aed7f77cbd91270" providerId="LiveId" clId="{052DB182-3E33-4C44-9A29-2D9783E7E34A}" dt="2019-05-16T20:46:14.899" v="560"/>
        <pc:sldMkLst>
          <pc:docMk/>
          <pc:sldMk cId="510390920" sldId="275"/>
        </pc:sldMkLst>
        <pc:spChg chg="mod">
          <ac:chgData name="Álvaro Queiroz" userId="8aed7f77cbd91270" providerId="LiveId" clId="{052DB182-3E33-4C44-9A29-2D9783E7E34A}" dt="2019-05-16T20:46:14.517" v="559" actId="368"/>
          <ac:spMkLst>
            <pc:docMk/>
            <pc:sldMk cId="510390920" sldId="275"/>
            <ac:spMk id="2" creationId="{DC296345-5A11-410D-BF6A-FA6DE2E0F045}"/>
          </ac:spMkLst>
        </pc:spChg>
      </pc:sldChg>
      <pc:sldChg chg="modSp add del">
        <pc:chgData name="Álvaro Queiroz" userId="8aed7f77cbd91270" providerId="LiveId" clId="{052DB182-3E33-4C44-9A29-2D9783E7E34A}" dt="2019-05-16T20:47:01.378" v="592" actId="2696"/>
        <pc:sldMkLst>
          <pc:docMk/>
          <pc:sldMk cId="2030142516" sldId="275"/>
        </pc:sldMkLst>
        <pc:spChg chg="mod">
          <ac:chgData name="Álvaro Queiroz" userId="8aed7f77cbd91270" providerId="LiveId" clId="{052DB182-3E33-4C44-9A29-2D9783E7E34A}" dt="2019-05-16T20:46:32.999" v="564" actId="122"/>
          <ac:spMkLst>
            <pc:docMk/>
            <pc:sldMk cId="2030142516" sldId="275"/>
            <ac:spMk id="2" creationId="{A8697392-9B26-4E70-88EB-7C0A09187528}"/>
          </ac:spMkLst>
        </pc:spChg>
        <pc:spChg chg="mod">
          <ac:chgData name="Álvaro Queiroz" userId="8aed7f77cbd91270" providerId="LiveId" clId="{052DB182-3E33-4C44-9A29-2D9783E7E34A}" dt="2019-05-16T20:46:50.093" v="591" actId="20577"/>
          <ac:spMkLst>
            <pc:docMk/>
            <pc:sldMk cId="2030142516" sldId="275"/>
            <ac:spMk id="3" creationId="{44483245-0084-465A-9EFC-3982D0C4E88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5595D-B34E-404C-BC87-FF12ECE7770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70E3B30-5D62-486C-A29A-C6DBA03F71B6}">
      <dgm:prSet/>
      <dgm:spPr/>
      <dgm:t>
        <a:bodyPr/>
        <a:lstStyle/>
        <a:p>
          <a:pPr>
            <a:defRPr cap="all"/>
          </a:pPr>
          <a:r>
            <a:rPr lang="pt-BR"/>
            <a:t>Aprender o que fazer, como mapear situações para ações de forma a maximizar numericamente o sinal de recompensa</a:t>
          </a:r>
          <a:endParaRPr lang="en-US"/>
        </a:p>
      </dgm:t>
    </dgm:pt>
    <dgm:pt modelId="{041BF3ED-BF67-4A19-8B46-A54B576A8326}" type="parTrans" cxnId="{BB090C9A-F28A-448D-AD72-6620C3E74CEF}">
      <dgm:prSet/>
      <dgm:spPr/>
      <dgm:t>
        <a:bodyPr/>
        <a:lstStyle/>
        <a:p>
          <a:endParaRPr lang="en-US"/>
        </a:p>
      </dgm:t>
    </dgm:pt>
    <dgm:pt modelId="{CCE0D0A7-5E1F-4B74-9C3C-C10F7014D425}" type="sibTrans" cxnId="{BB090C9A-F28A-448D-AD72-6620C3E74CEF}">
      <dgm:prSet/>
      <dgm:spPr/>
      <dgm:t>
        <a:bodyPr/>
        <a:lstStyle/>
        <a:p>
          <a:endParaRPr lang="en-US"/>
        </a:p>
      </dgm:t>
    </dgm:pt>
    <dgm:pt modelId="{88D24142-6120-4BDA-A14B-865C08FB812A}">
      <dgm:prSet/>
      <dgm:spPr/>
      <dgm:t>
        <a:bodyPr/>
        <a:lstStyle/>
        <a:p>
          <a:pPr>
            <a:defRPr cap="all"/>
          </a:pPr>
          <a:r>
            <a:rPr lang="pt-BR"/>
            <a:t>Diferente de aprendizado supervisionado e não-supervisionado</a:t>
          </a:r>
          <a:endParaRPr lang="en-US"/>
        </a:p>
      </dgm:t>
    </dgm:pt>
    <dgm:pt modelId="{F1263E7D-8641-4901-8326-505CD320A5EB}" type="parTrans" cxnId="{123BA3FE-08E8-41DE-8B32-837488FA4DB3}">
      <dgm:prSet/>
      <dgm:spPr/>
      <dgm:t>
        <a:bodyPr/>
        <a:lstStyle/>
        <a:p>
          <a:endParaRPr lang="en-US"/>
        </a:p>
      </dgm:t>
    </dgm:pt>
    <dgm:pt modelId="{AD74B2D9-E3A1-4479-9AC6-2FD765ECC890}" type="sibTrans" cxnId="{123BA3FE-08E8-41DE-8B32-837488FA4DB3}">
      <dgm:prSet/>
      <dgm:spPr/>
      <dgm:t>
        <a:bodyPr/>
        <a:lstStyle/>
        <a:p>
          <a:endParaRPr lang="en-US"/>
        </a:p>
      </dgm:t>
    </dgm:pt>
    <dgm:pt modelId="{82569050-A96D-4470-8397-1D7EEA5C2DC9}" type="pres">
      <dgm:prSet presAssocID="{5F85595D-B34E-404C-BC87-FF12ECE77700}" presName="root" presStyleCnt="0">
        <dgm:presLayoutVars>
          <dgm:dir/>
          <dgm:resizeHandles val="exact"/>
        </dgm:presLayoutVars>
      </dgm:prSet>
      <dgm:spPr/>
    </dgm:pt>
    <dgm:pt modelId="{D4368381-70CF-4925-85FF-A58FAF65F21A}" type="pres">
      <dgm:prSet presAssocID="{870E3B30-5D62-486C-A29A-C6DBA03F71B6}" presName="compNode" presStyleCnt="0"/>
      <dgm:spPr/>
    </dgm:pt>
    <dgm:pt modelId="{EFC39765-EB6D-47BA-90D8-1828E0710485}" type="pres">
      <dgm:prSet presAssocID="{870E3B30-5D62-486C-A29A-C6DBA03F71B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AD1D9F0-FD5E-49BA-BACB-95DE80CC5B93}" type="pres">
      <dgm:prSet presAssocID="{870E3B30-5D62-486C-A29A-C6DBA03F71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2946CE8-4786-41BD-92E0-8343F24D3BB1}" type="pres">
      <dgm:prSet presAssocID="{870E3B30-5D62-486C-A29A-C6DBA03F71B6}" presName="spaceRect" presStyleCnt="0"/>
      <dgm:spPr/>
    </dgm:pt>
    <dgm:pt modelId="{A6BB3406-6094-4C6A-820D-A90B4C78CCB2}" type="pres">
      <dgm:prSet presAssocID="{870E3B30-5D62-486C-A29A-C6DBA03F71B6}" presName="textRect" presStyleLbl="revTx" presStyleIdx="0" presStyleCnt="2">
        <dgm:presLayoutVars>
          <dgm:chMax val="1"/>
          <dgm:chPref val="1"/>
        </dgm:presLayoutVars>
      </dgm:prSet>
      <dgm:spPr/>
    </dgm:pt>
    <dgm:pt modelId="{D6F40B81-CECC-403A-B9B4-7AF873F04CBB}" type="pres">
      <dgm:prSet presAssocID="{CCE0D0A7-5E1F-4B74-9C3C-C10F7014D425}" presName="sibTrans" presStyleCnt="0"/>
      <dgm:spPr/>
    </dgm:pt>
    <dgm:pt modelId="{C1123C8D-52AC-4C4E-B028-55B01F22D9E6}" type="pres">
      <dgm:prSet presAssocID="{88D24142-6120-4BDA-A14B-865C08FB812A}" presName="compNode" presStyleCnt="0"/>
      <dgm:spPr/>
    </dgm:pt>
    <dgm:pt modelId="{5876D067-7D04-479B-8027-8CE1405452B1}" type="pres">
      <dgm:prSet presAssocID="{88D24142-6120-4BDA-A14B-865C08FB812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8601D06-E78A-4FB0-B2F1-1AB47E0146DB}" type="pres">
      <dgm:prSet presAssocID="{88D24142-6120-4BDA-A14B-865C08FB81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007C137-46CA-447E-9D2C-790047F83AEC}" type="pres">
      <dgm:prSet presAssocID="{88D24142-6120-4BDA-A14B-865C08FB812A}" presName="spaceRect" presStyleCnt="0"/>
      <dgm:spPr/>
    </dgm:pt>
    <dgm:pt modelId="{DF619B29-D2EB-48FF-819B-A0DE97E318C5}" type="pres">
      <dgm:prSet presAssocID="{88D24142-6120-4BDA-A14B-865C08FB812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719387F-4C0B-474B-9700-C265120B6305}" type="presOf" srcId="{5F85595D-B34E-404C-BC87-FF12ECE77700}" destId="{82569050-A96D-4470-8397-1D7EEA5C2DC9}" srcOrd="0" destOrd="0" presId="urn:microsoft.com/office/officeart/2018/5/layout/IconLeafLabelList"/>
    <dgm:cxn modelId="{BB090C9A-F28A-448D-AD72-6620C3E74CEF}" srcId="{5F85595D-B34E-404C-BC87-FF12ECE77700}" destId="{870E3B30-5D62-486C-A29A-C6DBA03F71B6}" srcOrd="0" destOrd="0" parTransId="{041BF3ED-BF67-4A19-8B46-A54B576A8326}" sibTransId="{CCE0D0A7-5E1F-4B74-9C3C-C10F7014D425}"/>
    <dgm:cxn modelId="{7B0049D3-CDD0-46F4-9064-8E107C7FCBA2}" type="presOf" srcId="{870E3B30-5D62-486C-A29A-C6DBA03F71B6}" destId="{A6BB3406-6094-4C6A-820D-A90B4C78CCB2}" srcOrd="0" destOrd="0" presId="urn:microsoft.com/office/officeart/2018/5/layout/IconLeafLabelList"/>
    <dgm:cxn modelId="{1046AEF3-56D0-422C-AD53-7A1D0743A60B}" type="presOf" srcId="{88D24142-6120-4BDA-A14B-865C08FB812A}" destId="{DF619B29-D2EB-48FF-819B-A0DE97E318C5}" srcOrd="0" destOrd="0" presId="urn:microsoft.com/office/officeart/2018/5/layout/IconLeafLabelList"/>
    <dgm:cxn modelId="{123BA3FE-08E8-41DE-8B32-837488FA4DB3}" srcId="{5F85595D-B34E-404C-BC87-FF12ECE77700}" destId="{88D24142-6120-4BDA-A14B-865C08FB812A}" srcOrd="1" destOrd="0" parTransId="{F1263E7D-8641-4901-8326-505CD320A5EB}" sibTransId="{AD74B2D9-E3A1-4479-9AC6-2FD765ECC890}"/>
    <dgm:cxn modelId="{B1333CAF-9531-4B1E-B384-E2B5F59BB0D1}" type="presParOf" srcId="{82569050-A96D-4470-8397-1D7EEA5C2DC9}" destId="{D4368381-70CF-4925-85FF-A58FAF65F21A}" srcOrd="0" destOrd="0" presId="urn:microsoft.com/office/officeart/2018/5/layout/IconLeafLabelList"/>
    <dgm:cxn modelId="{D4F7D4A8-9F4C-44F5-BDE5-32E50463DFFB}" type="presParOf" srcId="{D4368381-70CF-4925-85FF-A58FAF65F21A}" destId="{EFC39765-EB6D-47BA-90D8-1828E0710485}" srcOrd="0" destOrd="0" presId="urn:microsoft.com/office/officeart/2018/5/layout/IconLeafLabelList"/>
    <dgm:cxn modelId="{C1B36E1F-9ED8-4026-B403-4E1EA03DA84D}" type="presParOf" srcId="{D4368381-70CF-4925-85FF-A58FAF65F21A}" destId="{DAD1D9F0-FD5E-49BA-BACB-95DE80CC5B93}" srcOrd="1" destOrd="0" presId="urn:microsoft.com/office/officeart/2018/5/layout/IconLeafLabelList"/>
    <dgm:cxn modelId="{F44F4E33-F71C-4BD1-B24F-33975F1FF267}" type="presParOf" srcId="{D4368381-70CF-4925-85FF-A58FAF65F21A}" destId="{52946CE8-4786-41BD-92E0-8343F24D3BB1}" srcOrd="2" destOrd="0" presId="urn:microsoft.com/office/officeart/2018/5/layout/IconLeafLabelList"/>
    <dgm:cxn modelId="{56DA35B3-4F92-482E-869D-3BB87474004D}" type="presParOf" srcId="{D4368381-70CF-4925-85FF-A58FAF65F21A}" destId="{A6BB3406-6094-4C6A-820D-A90B4C78CCB2}" srcOrd="3" destOrd="0" presId="urn:microsoft.com/office/officeart/2018/5/layout/IconLeafLabelList"/>
    <dgm:cxn modelId="{C9BE78B7-D793-4CBB-BC93-94AC2D7DE39E}" type="presParOf" srcId="{82569050-A96D-4470-8397-1D7EEA5C2DC9}" destId="{D6F40B81-CECC-403A-B9B4-7AF873F04CBB}" srcOrd="1" destOrd="0" presId="urn:microsoft.com/office/officeart/2018/5/layout/IconLeafLabelList"/>
    <dgm:cxn modelId="{536870C9-54EA-4CF3-BB08-DE832CB18B81}" type="presParOf" srcId="{82569050-A96D-4470-8397-1D7EEA5C2DC9}" destId="{C1123C8D-52AC-4C4E-B028-55B01F22D9E6}" srcOrd="2" destOrd="0" presId="urn:microsoft.com/office/officeart/2018/5/layout/IconLeafLabelList"/>
    <dgm:cxn modelId="{FCF55E57-B872-4E41-99AE-07D37F1085C1}" type="presParOf" srcId="{C1123C8D-52AC-4C4E-B028-55B01F22D9E6}" destId="{5876D067-7D04-479B-8027-8CE1405452B1}" srcOrd="0" destOrd="0" presId="urn:microsoft.com/office/officeart/2018/5/layout/IconLeafLabelList"/>
    <dgm:cxn modelId="{1537C9C9-AA0C-4E4E-9AB0-3139ECBAB7B9}" type="presParOf" srcId="{C1123C8D-52AC-4C4E-B028-55B01F22D9E6}" destId="{98601D06-E78A-4FB0-B2F1-1AB47E0146DB}" srcOrd="1" destOrd="0" presId="urn:microsoft.com/office/officeart/2018/5/layout/IconLeafLabelList"/>
    <dgm:cxn modelId="{470F2FD7-4090-4FD4-BC26-73F1643F1E31}" type="presParOf" srcId="{C1123C8D-52AC-4C4E-B028-55B01F22D9E6}" destId="{6007C137-46CA-447E-9D2C-790047F83AEC}" srcOrd="2" destOrd="0" presId="urn:microsoft.com/office/officeart/2018/5/layout/IconLeafLabelList"/>
    <dgm:cxn modelId="{161BFA73-BB65-450A-834F-65438805C2B2}" type="presParOf" srcId="{C1123C8D-52AC-4C4E-B028-55B01F22D9E6}" destId="{DF619B29-D2EB-48FF-819B-A0DE97E318C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39765-EB6D-47BA-90D8-1828E0710485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1D9F0-FD5E-49BA-BACB-95DE80CC5B93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B3406-6094-4C6A-820D-A90B4C78CCB2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Aprender o que fazer, como mapear situações para ações de forma a maximizar numericamente o sinal de recompensa</a:t>
          </a:r>
          <a:endParaRPr lang="en-US" sz="1300" kern="1200"/>
        </a:p>
      </dsp:txBody>
      <dsp:txXfrm>
        <a:off x="1342800" y="3255669"/>
        <a:ext cx="3600000" cy="720000"/>
      </dsp:txXfrm>
    </dsp:sp>
    <dsp:sp modelId="{5876D067-7D04-479B-8027-8CE1405452B1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01D06-E78A-4FB0-B2F1-1AB47E0146DB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9B29-D2EB-48FF-819B-A0DE97E318C5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Diferente de aprendizado supervisionado e não-supervisionado</a:t>
          </a:r>
          <a:endParaRPr lang="en-US" sz="13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DD176-2C9A-4426-9EF0-8BED9615F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9258D2-6510-4AF3-B0D5-604975018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B717B7-B0BC-4510-99FC-183322C6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36B5-06D4-43AE-B5C2-818DAA800848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BDB14-D261-4DB5-8E6E-63645EF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EEDA9-0603-4B1F-B318-CA63FA1E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D57F-4911-4219-89BC-4027114AE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82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BBBCC-A894-4140-B030-E2F3515D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502DDB-5664-48DB-9DDA-BFD646352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BFB53-CD69-4770-B8DD-EF527CF5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36B5-06D4-43AE-B5C2-818DAA800848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C60003-D52B-4691-B586-17382B14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4491B0-EF64-446B-88DC-5D4E35AB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D57F-4911-4219-89BC-4027114AE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87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09AB76-43AB-44DF-9965-87E2CA593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59DF0E-0A07-47BE-AE28-3A1D8CBFF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A749C-338C-402E-AC73-975E0F4C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36B5-06D4-43AE-B5C2-818DAA800848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A7F6B7-CD1E-4BF2-AE07-647E768A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4CE9C-4DBA-419A-96F8-0745E544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D57F-4911-4219-89BC-4027114AE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0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7A8FB-F7D5-4034-9DFE-2164C81B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C8850-4948-4D2B-BD24-87D6FE0B4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8F3D92-B858-47D6-8D9B-E461F0DA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36B5-06D4-43AE-B5C2-818DAA800848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359D7B-215F-4192-A08C-3D3D3FA9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985440-8323-4E99-A2B6-8D576C90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D57F-4911-4219-89BC-4027114AE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9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376AD-375C-4788-AF35-4D5A16E4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48D87E-84E9-4C67-809C-E3F16842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EF552-1D0A-44EF-861B-94E800C1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36B5-06D4-43AE-B5C2-818DAA800848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AAE7-2023-4FCD-AA53-6179AD76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3E707E-6DD8-4674-81D0-2118A8ED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D57F-4911-4219-89BC-4027114AE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12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DF8EE-360C-45F4-9FC3-5119EB62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C643D-1212-4E2A-869F-38353A622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F84E66-2FD0-4FB0-A8A8-F2D67A035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1D019C-63CC-4E1A-8963-AA3BF138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36B5-06D4-43AE-B5C2-818DAA800848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A7A46-D4A0-4965-B525-3A77BA8A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821DFF-7D1D-4366-B8BD-326B6D91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D57F-4911-4219-89BC-4027114AE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8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B30D4-E342-4CF4-B92B-B7F2F13F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B8C89-243F-498C-9DD9-51CC6BFB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487C13-2339-4E0B-87FC-E470EF647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08ACD2-7074-4388-874F-C9D1AD57C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F4EA45-A25B-43FD-8DBA-E9D61B1A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371B0C-B73F-44D8-A718-20CD1063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36B5-06D4-43AE-B5C2-818DAA800848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DF0922-E29D-4F83-8216-023E48CF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683D0A-4CD6-405D-B8DB-DB3C1799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D57F-4911-4219-89BC-4027114AE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CBC33-95EA-45DA-8BEA-9C347178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155A6F-9DDF-444A-8D92-4F362A69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36B5-06D4-43AE-B5C2-818DAA800848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8E73B3-4E69-4408-91EE-D3E406B1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5E41F7-C293-4D85-8A77-EAECC512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D57F-4911-4219-89BC-4027114AE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9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643469-DFB3-4F24-8260-50365520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36B5-06D4-43AE-B5C2-818DAA800848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BD500A-5ABC-40A4-9654-4B160664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A626C5-20B5-43DB-8ACF-FD3F82EB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D57F-4911-4219-89BC-4027114AE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3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A59FA-725F-4E42-89BD-8F50E9DB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A1650F-7801-4B7A-B65E-C9A11960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1B2F21-84ED-4441-B138-290B68DC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2DE353-A183-48E7-A541-51BF090C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36B5-06D4-43AE-B5C2-818DAA800848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844983-0334-4D21-8C9C-58D16527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C87157-B565-4495-9717-6E0AC9C6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D57F-4911-4219-89BC-4027114AE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4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5CC1E-B001-4215-9D9A-1CF693EF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AEEB8F-7B4D-4C40-9D8D-ECC04F37E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45CB2C-1FB4-465F-AE37-BA5DDCE11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D3C887-572A-4005-B92B-7A57AEAB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36B5-06D4-43AE-B5C2-818DAA800848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F33FB3-0A9E-4275-A9FC-9EA10485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83FB94-D4FE-491C-862F-4CEA3AB5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D57F-4911-4219-89BC-4027114AE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8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5C6C4D-8CF2-40E5-873F-F1F5B76D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5EC56C-5B86-440A-B8A6-5700B51BD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A15F0-FD31-4621-B31D-6E33CD6D8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236B5-06D4-43AE-B5C2-818DAA800848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F0C35B-02CA-4149-970F-7AECCCFC3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2625E8-D731-4DB2-BF78-EE78023AA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D57F-4911-4219-89BC-4027114AE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97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reakout atari">
            <a:extLst>
              <a:ext uri="{FF2B5EF4-FFF2-40B4-BE49-F238E27FC236}">
                <a16:creationId xmlns:a16="http://schemas.microsoft.com/office/drawing/2014/main" id="{25F3AFB6-01B4-487E-86E1-4FF59AF1F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r="558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015BF5-A9D2-4B28-8821-16E04D18E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pt-BR" sz="115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Deep</a:t>
            </a:r>
            <a:r>
              <a:rPr lang="pt-BR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Q-Learning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FE3696-C9D5-40AD-8329-7CF2A4B4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08" y="4530069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Aluno: Álvaro Queiroz</a:t>
            </a:r>
          </a:p>
          <a:p>
            <a:pPr algn="l"/>
            <a:r>
              <a:rPr lang="pt-BR" sz="2000" b="1" dirty="0"/>
              <a:t>PCS5708</a:t>
            </a:r>
          </a:p>
          <a:p>
            <a:pPr algn="l"/>
            <a:r>
              <a:rPr lang="pt-BR" sz="2000" b="1" dirty="0"/>
              <a:t>Professor: Paulo Sergio </a:t>
            </a:r>
            <a:r>
              <a:rPr lang="pt-BR" sz="2000" b="1" dirty="0" err="1"/>
              <a:t>Cugnasca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975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A9211-1A5D-4FFF-937F-12C7107A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3" y="6773"/>
            <a:ext cx="10515600" cy="1419355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DD71A-1416-44E5-9173-D61326B6B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25AB22-8974-4D34-8480-9700232E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10" y="321132"/>
            <a:ext cx="4672594" cy="31078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94F7DF-10A3-4A4A-B1BC-1A35109C8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11" y="205253"/>
            <a:ext cx="4907503" cy="32906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2F12F87-081C-47FD-B441-65093F18B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66" y="3429000"/>
            <a:ext cx="4260544" cy="28176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EEEAB6-D783-48ED-97A8-96CC4EF95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310" y="3429000"/>
            <a:ext cx="4608474" cy="30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6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094BA97-A77C-4737-A487-0922D1EA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14" y="1323533"/>
            <a:ext cx="6566171" cy="4445000"/>
          </a:xfrm>
          <a:prstGeom prst="rect">
            <a:avLst/>
          </a:prstGeo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E5B03A4-0619-495A-B1B3-DE718BFBA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975" y="5771505"/>
            <a:ext cx="11068455" cy="150018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“The agent should start to improve after a few hours, but a full training run required 150 hours on a 2.6 GHz CPU and GTX 1070 GPU.”</a:t>
            </a:r>
          </a:p>
          <a:p>
            <a:r>
              <a:rPr lang="pt-BR" sz="1800" dirty="0">
                <a:solidFill>
                  <a:schemeClr val="tx1"/>
                </a:solidFill>
              </a:rPr>
              <a:t>https://github.com/Hvass-Labs/TensorFlow-Tutorials/blob/master/reinforcement_learning.py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2FFA0A-3A5B-427B-AC46-58DBB71BDC7C}"/>
              </a:ext>
            </a:extLst>
          </p:cNvPr>
          <p:cNvSpPr txBox="1"/>
          <p:nvPr/>
        </p:nvSpPr>
        <p:spPr>
          <a:xfrm>
            <a:off x="624156" y="472634"/>
            <a:ext cx="11310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Comparação com outros projetos</a:t>
            </a:r>
          </a:p>
        </p:txBody>
      </p:sp>
    </p:spTree>
    <p:extLst>
      <p:ext uri="{BB962C8B-B14F-4D97-AF65-F5344CB8AC3E}">
        <p14:creationId xmlns:p14="http://schemas.microsoft.com/office/powerpoint/2010/main" val="84264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9795C-209E-4F48-9253-A4A5AB7E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/>
              <a:t>Conclusão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D59A76-C545-48D2-8306-A9D89A6C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100" dirty="0" err="1">
                <a:solidFill>
                  <a:schemeClr val="tx1"/>
                </a:solidFill>
              </a:rPr>
              <a:t>Dificuldades</a:t>
            </a:r>
            <a:r>
              <a:rPr lang="en-US" sz="1100" dirty="0">
                <a:solidFill>
                  <a:schemeClr val="tx1"/>
                </a:solidFill>
              </a:rPr>
              <a:t> de </a:t>
            </a:r>
            <a:r>
              <a:rPr lang="en-US" sz="1100" dirty="0" err="1">
                <a:solidFill>
                  <a:schemeClr val="tx1"/>
                </a:solidFill>
              </a:rPr>
              <a:t>implementação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Colab</a:t>
            </a:r>
            <a:r>
              <a:rPr lang="en-US" sz="1100" dirty="0">
                <a:solidFill>
                  <a:schemeClr val="tx1"/>
                </a:solidFill>
              </a:rPr>
              <a:t>, Tempo</a:t>
            </a:r>
          </a:p>
          <a:p>
            <a:r>
              <a:rPr lang="en-US" sz="1100" dirty="0" err="1">
                <a:solidFill>
                  <a:schemeClr val="tx1"/>
                </a:solidFill>
              </a:rPr>
              <a:t>Custo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computacional</a:t>
            </a:r>
            <a:r>
              <a:rPr lang="en-US" sz="1100" dirty="0">
                <a:solidFill>
                  <a:schemeClr val="tx1"/>
                </a:solidFill>
              </a:rPr>
              <a:t> e Hardware</a:t>
            </a:r>
          </a:p>
          <a:p>
            <a:r>
              <a:rPr lang="en-US" sz="1100" dirty="0" err="1">
                <a:solidFill>
                  <a:schemeClr val="tx1"/>
                </a:solidFill>
              </a:rPr>
              <a:t>OpenAI</a:t>
            </a:r>
            <a:r>
              <a:rPr lang="en-US" sz="1100" dirty="0">
                <a:solidFill>
                  <a:schemeClr val="tx1"/>
                </a:solidFill>
              </a:rPr>
              <a:t> e </a:t>
            </a:r>
            <a:r>
              <a:rPr lang="en-US" sz="1100" dirty="0" err="1">
                <a:solidFill>
                  <a:schemeClr val="tx1"/>
                </a:solidFill>
              </a:rPr>
              <a:t>jogos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complexos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m para openai">
            <a:extLst>
              <a:ext uri="{FF2B5EF4-FFF2-40B4-BE49-F238E27FC236}">
                <a16:creationId xmlns:a16="http://schemas.microsoft.com/office/drawing/2014/main" id="{264C3833-891F-41EF-A29F-E3C9D40ED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 b="9965"/>
          <a:stretch/>
        </p:blipFill>
        <p:spPr bwMode="auto">
          <a:xfrm>
            <a:off x="-3983" y="-33546"/>
            <a:ext cx="1219200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7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13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esultado de imagem para space invaders atari">
            <a:extLst>
              <a:ext uri="{FF2B5EF4-FFF2-40B4-BE49-F238E27FC236}">
                <a16:creationId xmlns:a16="http://schemas.microsoft.com/office/drawing/2014/main" id="{269170DC-1410-40AA-8BF2-CA7E04475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16733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2B1387-1793-48D9-BCE0-69714BD5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5400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Sumário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ACD820-B2F6-4932-9161-2560989C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336" y="1377147"/>
            <a:ext cx="5744685" cy="4726276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FFFFFF"/>
                </a:solidFill>
              </a:rPr>
              <a:t>Aprendizado por reforço</a:t>
            </a:r>
          </a:p>
          <a:p>
            <a:r>
              <a:rPr lang="pt-BR" sz="2400" b="1" dirty="0">
                <a:solidFill>
                  <a:srgbClr val="FFFFFF"/>
                </a:solidFill>
              </a:rPr>
              <a:t>Q-Learning utilizando tabelas</a:t>
            </a:r>
          </a:p>
          <a:p>
            <a:r>
              <a:rPr lang="pt-BR" sz="2400" b="1" dirty="0" err="1">
                <a:solidFill>
                  <a:srgbClr val="FFFFFF"/>
                </a:solidFill>
              </a:rPr>
              <a:t>Deep</a:t>
            </a:r>
            <a:r>
              <a:rPr lang="pt-BR" sz="2400" b="1" dirty="0">
                <a:solidFill>
                  <a:srgbClr val="FFFFFF"/>
                </a:solidFill>
              </a:rPr>
              <a:t> Q-Learning</a:t>
            </a:r>
          </a:p>
          <a:p>
            <a:r>
              <a:rPr lang="pt-BR" sz="2400" b="1" dirty="0">
                <a:solidFill>
                  <a:srgbClr val="FFFFFF"/>
                </a:solidFill>
              </a:rPr>
              <a:t>Algoritmo</a:t>
            </a:r>
          </a:p>
          <a:p>
            <a:r>
              <a:rPr lang="pt-BR" sz="2400" b="1" dirty="0">
                <a:solidFill>
                  <a:srgbClr val="FFFFFF"/>
                </a:solidFill>
              </a:rPr>
              <a:t>Resultados</a:t>
            </a:r>
          </a:p>
          <a:p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47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88429-541A-4C86-BC03-88FFA723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Aprendizado por reforço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0B6D382-8C3D-4E48-80B0-9E9FFFDA7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0479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2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A35BDEC-F7E9-446F-9D4D-88CC55DC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bandito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vários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braços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esultado de imagem para multi armed bandit">
            <a:extLst>
              <a:ext uri="{FF2B5EF4-FFF2-40B4-BE49-F238E27FC236}">
                <a16:creationId xmlns:a16="http://schemas.microsoft.com/office/drawing/2014/main" id="{648B5F57-22D6-4FD1-A4D8-D608E271F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716988"/>
            <a:ext cx="6553545" cy="543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7DD2ACA-C223-48DA-B258-645BC7C052A5}"/>
              </a:ext>
            </a:extLst>
          </p:cNvPr>
          <p:cNvSpPr/>
          <p:nvPr/>
        </p:nvSpPr>
        <p:spPr>
          <a:xfrm>
            <a:off x="1304935" y="4185477"/>
            <a:ext cx="266611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Estratégias:</a:t>
            </a:r>
          </a:p>
          <a:p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épsilon-ganancioso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épsilon-decrescente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Ganacioso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Exploration vs Exploitation</a:t>
            </a:r>
          </a:p>
        </p:txBody>
      </p:sp>
    </p:spTree>
    <p:extLst>
      <p:ext uri="{BB962C8B-B14F-4D97-AF65-F5344CB8AC3E}">
        <p14:creationId xmlns:p14="http://schemas.microsoft.com/office/powerpoint/2010/main" val="274975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4A4D7A-F038-4589-B977-70418F1A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Aprendizado por reforço Q-Learning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https://cdn-images-1.medium.com/max/2000/1*jmcVWHHbzCxDc-irBy9JTw.png">
            <a:extLst>
              <a:ext uri="{FF2B5EF4-FFF2-40B4-BE49-F238E27FC236}">
                <a16:creationId xmlns:a16="http://schemas.microsoft.com/office/drawing/2014/main" id="{F4C84950-82DB-46B6-8893-FAFD365446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589" y="4177986"/>
            <a:ext cx="11496821" cy="2356848"/>
          </a:xfrm>
          <a:prstGeom prst="rect">
            <a:avLst/>
          </a:prstGeom>
          <a:noFill/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02B40-A006-4240-BB59-7F1B097D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488B5E-580B-4FB0-9E03-B1D857BAB0E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B8A8C27-87E4-4866-88D7-AD59C049D91F}"/>
              </a:ext>
            </a:extLst>
          </p:cNvPr>
          <p:cNvSpPr/>
          <p:nvPr/>
        </p:nvSpPr>
        <p:spPr>
          <a:xfrm>
            <a:off x="347589" y="2405304"/>
            <a:ext cx="11496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/>
              <a:t>Q-Learning</a:t>
            </a:r>
            <a:r>
              <a:rPr lang="pt-BR" sz="2400" dirty="0"/>
              <a:t> é uma técnica de aprendizado de reforço usada em aprendizado de máquina. O objetivo do Q-Learning é aprender uma política, que diz a um agente qual ação tomar sob dadas circunstância</a:t>
            </a:r>
          </a:p>
        </p:txBody>
      </p:sp>
    </p:spTree>
    <p:extLst>
      <p:ext uri="{BB962C8B-B14F-4D97-AF65-F5344CB8AC3E}">
        <p14:creationId xmlns:p14="http://schemas.microsoft.com/office/powerpoint/2010/main" val="78666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BFBAB9-B7E3-474F-89FA-A4E07484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Q-Learning usando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E24EFA-E57A-4119-A8D0-7FBA404DF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>
                <a:solidFill>
                  <a:srgbClr val="FE2301"/>
                </a:solidFill>
              </a:rPr>
              <a:t>Considere um jogo simples,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392F3B6C-F2EC-4A6B-8F7A-8BC9C47501C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752" y="2426818"/>
            <a:ext cx="4621547" cy="3997637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Uma imagem contendo parede&#10;&#10;Descrição gerada automaticamente">
            <a:extLst>
              <a:ext uri="{FF2B5EF4-FFF2-40B4-BE49-F238E27FC236}">
                <a16:creationId xmlns:a16="http://schemas.microsoft.com/office/drawing/2014/main" id="{1CB236F2-9448-46D0-9A13-7A5AF1379B2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7566" y="2426818"/>
            <a:ext cx="4730931" cy="399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495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E2144-A9B8-47CC-A60F-C6E8EF7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323BED-B01D-48D1-AF05-6CE94AFB8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A38CB9-4B25-45E8-A5BF-911D343560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56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sultado de imagem para aprendizado por reforco">
            <a:extLst>
              <a:ext uri="{FF2B5EF4-FFF2-40B4-BE49-F238E27FC236}">
                <a16:creationId xmlns:a16="http://schemas.microsoft.com/office/drawing/2014/main" id="{3F77ECF5-7929-4B6C-97B9-86A5F6D9A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6D1ED1A-FC62-4A6C-88F1-4C7C08BBFB8C}"/>
              </a:ext>
            </a:extLst>
          </p:cNvPr>
          <p:cNvSpPr/>
          <p:nvPr/>
        </p:nvSpPr>
        <p:spPr>
          <a:xfrm>
            <a:off x="3594353" y="0"/>
            <a:ext cx="5003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Deep</a:t>
            </a:r>
            <a:r>
              <a:rPr lang="pt-B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Q-Learning</a:t>
            </a:r>
          </a:p>
        </p:txBody>
      </p:sp>
    </p:spTree>
    <p:extLst>
      <p:ext uri="{BB962C8B-B14F-4D97-AF65-F5344CB8AC3E}">
        <p14:creationId xmlns:p14="http://schemas.microsoft.com/office/powerpoint/2010/main" val="3261903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AD8C52-A3EC-4E9A-8E73-BAC17BA8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Estados e 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20125C-5C23-494E-8F66-2CC435807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3468" y="5674235"/>
            <a:ext cx="6829520" cy="8620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rgbClr val="E7E6E6"/>
                </a:solidFill>
              </a:rPr>
              <a:t>4 </a:t>
            </a:r>
            <a:r>
              <a:rPr lang="en-US" sz="1800" dirty="0" err="1">
                <a:solidFill>
                  <a:srgbClr val="E7E6E6"/>
                </a:solidFill>
              </a:rPr>
              <a:t>ações</a:t>
            </a:r>
            <a:r>
              <a:rPr lang="en-US" sz="1800" dirty="0">
                <a:solidFill>
                  <a:srgbClr val="E7E6E6"/>
                </a:solidFill>
              </a:rPr>
              <a:t> </a:t>
            </a:r>
            <a:r>
              <a:rPr lang="en-US" sz="1800" dirty="0" err="1">
                <a:solidFill>
                  <a:srgbClr val="E7E6E6"/>
                </a:solidFill>
              </a:rPr>
              <a:t>possíveis</a:t>
            </a:r>
            <a:r>
              <a:rPr lang="en-US" sz="1800" dirty="0">
                <a:solidFill>
                  <a:srgbClr val="E7E6E6"/>
                </a:solidFill>
              </a:rPr>
              <a:t>, </a:t>
            </a:r>
            <a:r>
              <a:rPr lang="en-US" sz="1800" dirty="0" err="1">
                <a:solidFill>
                  <a:srgbClr val="E7E6E6"/>
                </a:solidFill>
              </a:rPr>
              <a:t>cada</a:t>
            </a:r>
            <a:r>
              <a:rPr lang="en-US" sz="1800" dirty="0">
                <a:solidFill>
                  <a:srgbClr val="E7E6E6"/>
                </a:solidFill>
              </a:rPr>
              <a:t> </a:t>
            </a:r>
            <a:r>
              <a:rPr lang="en-US" sz="1800" dirty="0" err="1">
                <a:solidFill>
                  <a:srgbClr val="E7E6E6"/>
                </a:solidFill>
              </a:rPr>
              <a:t>estado</a:t>
            </a:r>
            <a:r>
              <a:rPr lang="en-US" sz="1800" dirty="0">
                <a:solidFill>
                  <a:srgbClr val="E7E6E6"/>
                </a:solidFill>
              </a:rPr>
              <a:t> é </a:t>
            </a:r>
            <a:r>
              <a:rPr lang="en-US" sz="1800" dirty="0" err="1">
                <a:solidFill>
                  <a:srgbClr val="E7E6E6"/>
                </a:solidFill>
              </a:rPr>
              <a:t>composto</a:t>
            </a:r>
            <a:r>
              <a:rPr lang="en-US" sz="1800" dirty="0">
                <a:solidFill>
                  <a:srgbClr val="E7E6E6"/>
                </a:solidFill>
              </a:rPr>
              <a:t> por 3 frames</a:t>
            </a:r>
          </a:p>
          <a:p>
            <a:r>
              <a:rPr lang="en-US" sz="1800" dirty="0">
                <a:solidFill>
                  <a:srgbClr val="E7E6E6"/>
                </a:solidFill>
              </a:rPr>
              <a:t>O </a:t>
            </a:r>
            <a:r>
              <a:rPr lang="en-US" sz="1800" dirty="0" err="1">
                <a:solidFill>
                  <a:srgbClr val="E7E6E6"/>
                </a:solidFill>
              </a:rPr>
              <a:t>Algoritmo</a:t>
            </a:r>
            <a:endParaRPr lang="en-US" sz="1800" dirty="0">
              <a:solidFill>
                <a:srgbClr val="E7E6E6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F738CF-20F0-4AB8-86F6-191709B4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58" y="276547"/>
            <a:ext cx="1992546" cy="20105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7053D05-B61B-48C9-ADB4-FBD0C8635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79" y="2422097"/>
            <a:ext cx="1953869" cy="2013804"/>
          </a:xfrm>
          <a:prstGeom prst="rect">
            <a:avLst/>
          </a:prstGeom>
        </p:spPr>
      </p:pic>
      <p:pic>
        <p:nvPicPr>
          <p:cNvPr id="1026" name="Picture 2" descr="Resultado de imagem para atari controller">
            <a:extLst>
              <a:ext uri="{FF2B5EF4-FFF2-40B4-BE49-F238E27FC236}">
                <a16:creationId xmlns:a16="http://schemas.microsoft.com/office/drawing/2014/main" id="{24CA7EF3-18CE-4014-8CD7-0053033E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28" y="130235"/>
            <a:ext cx="3710643" cy="411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CBE9FF-37A8-4F10-8CA7-DF5936964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010" y="318492"/>
            <a:ext cx="3797984" cy="3923066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23F15E69-3A23-4FDD-8920-F4103FF10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558" y="4525715"/>
            <a:ext cx="1968912" cy="20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33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201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Deep Q-Learning</vt:lpstr>
      <vt:lpstr>Sumário</vt:lpstr>
      <vt:lpstr>Aprendizado por reforço</vt:lpstr>
      <vt:lpstr>O problema do bandito de vários braços</vt:lpstr>
      <vt:lpstr>Aprendizado por reforço Q-Learning</vt:lpstr>
      <vt:lpstr>Q-Learning usando tabelas</vt:lpstr>
      <vt:lpstr>Apresentação do PowerPoint</vt:lpstr>
      <vt:lpstr>Apresentação do PowerPoint</vt:lpstr>
      <vt:lpstr>Estados e Ações</vt:lpstr>
      <vt:lpstr>Resultados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Q-Learning</dc:title>
  <dc:creator>Alvaro Queiroz dos Reis Silva</dc:creator>
  <cp:lastModifiedBy>Alvaro Queiroz dos Reis Silva</cp:lastModifiedBy>
  <cp:revision>1</cp:revision>
  <dcterms:created xsi:type="dcterms:W3CDTF">2019-05-16T19:28:58Z</dcterms:created>
  <dcterms:modified xsi:type="dcterms:W3CDTF">2019-05-16T22:18:34Z</dcterms:modified>
</cp:coreProperties>
</file>