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6001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io, Alvaro" initials="RA" lastIdx="1" clrIdx="0">
    <p:extLst>
      <p:ext uri="{19B8F6BF-5375-455C-9EA6-DF929625EA0E}">
        <p15:presenceInfo xmlns:p15="http://schemas.microsoft.com/office/powerpoint/2012/main" userId="S-1-5-21-1407069837-2091007605-538272213-382664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244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8T19:11:22.75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886"/>
            <a:ext cx="10363200" cy="1253379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9032"/>
            <a:ext cx="9144000" cy="86919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737"/>
            <a:ext cx="2628900" cy="305094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737"/>
            <a:ext cx="7734300" cy="305094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6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5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5341"/>
            <a:ext cx="10515600" cy="149755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2564"/>
            <a:ext cx="10515600" cy="7875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686"/>
            <a:ext cx="5181600" cy="22842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686"/>
            <a:ext cx="5181600" cy="22842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745"/>
            <a:ext cx="10515600" cy="6958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5327"/>
            <a:ext cx="5157787" cy="432515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0484"/>
            <a:ext cx="5157787" cy="19342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5327"/>
            <a:ext cx="5183188" cy="432515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50484"/>
            <a:ext cx="5183188" cy="19342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9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63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0088"/>
            <a:ext cx="3932237" cy="840030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532"/>
            <a:ext cx="6172200" cy="2558427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00398"/>
            <a:ext cx="3932237" cy="200090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5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0088"/>
            <a:ext cx="3932237" cy="840030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532"/>
            <a:ext cx="6172200" cy="2558427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00398"/>
            <a:ext cx="3932237" cy="200090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0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745"/>
            <a:ext cx="10515600" cy="695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686"/>
            <a:ext cx="10515600" cy="2284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7903"/>
            <a:ext cx="27432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38593-3D65-45B0-9BDF-34A0F825F23D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7903"/>
            <a:ext cx="41148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7903"/>
            <a:ext cx="27432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C080A-CE56-4556-BC06-FB75CFE9DE1A}"/>
              </a:ext>
            </a:extLst>
          </p:cNvPr>
          <p:cNvCxnSpPr>
            <a:cxnSpLocks/>
          </p:cNvCxnSpPr>
          <p:nvPr/>
        </p:nvCxnSpPr>
        <p:spPr>
          <a:xfrm flipH="1" flipV="1">
            <a:off x="2084795" y="11964202"/>
            <a:ext cx="19252" cy="9947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A3F6F-4C56-498B-AA46-ABEA877CDD39}"/>
              </a:ext>
            </a:extLst>
          </p:cNvPr>
          <p:cNvSpPr/>
          <p:nvPr/>
        </p:nvSpPr>
        <p:spPr>
          <a:xfrm>
            <a:off x="1817718" y="14500111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017E09-4AC8-4704-B182-F9ABA3EE6507}"/>
              </a:ext>
            </a:extLst>
          </p:cNvPr>
          <p:cNvSpPr/>
          <p:nvPr/>
        </p:nvSpPr>
        <p:spPr>
          <a:xfrm>
            <a:off x="1808092" y="15157025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6A3D22-D8D8-47D3-B848-F3E3F01EB1EF}"/>
              </a:ext>
            </a:extLst>
          </p:cNvPr>
          <p:cNvSpPr/>
          <p:nvPr/>
        </p:nvSpPr>
        <p:spPr>
          <a:xfrm>
            <a:off x="1808092" y="15803820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6CEA44-3B61-46C2-9726-137D831CC12A}"/>
              </a:ext>
            </a:extLst>
          </p:cNvPr>
          <p:cNvSpPr/>
          <p:nvPr/>
        </p:nvSpPr>
        <p:spPr>
          <a:xfrm>
            <a:off x="1808092" y="16710843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2A2FCC-56C3-4B66-B5B8-D26497D6B382}"/>
              </a:ext>
            </a:extLst>
          </p:cNvPr>
          <p:cNvSpPr/>
          <p:nvPr/>
        </p:nvSpPr>
        <p:spPr>
          <a:xfrm>
            <a:off x="1827343" y="19196233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76DBA2-FD17-4212-B20A-1E5A32167A85}"/>
              </a:ext>
            </a:extLst>
          </p:cNvPr>
          <p:cNvSpPr/>
          <p:nvPr/>
        </p:nvSpPr>
        <p:spPr>
          <a:xfrm>
            <a:off x="1827343" y="19724287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B6D3F5-7A03-4326-BA6B-304BC894DCFF}"/>
              </a:ext>
            </a:extLst>
          </p:cNvPr>
          <p:cNvSpPr/>
          <p:nvPr/>
        </p:nvSpPr>
        <p:spPr>
          <a:xfrm>
            <a:off x="1827343" y="20311815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2017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34303F-BE44-4209-A5A9-7B62C5730E7C}"/>
              </a:ext>
            </a:extLst>
          </p:cNvPr>
          <p:cNvSpPr/>
          <p:nvPr/>
        </p:nvSpPr>
        <p:spPr>
          <a:xfrm>
            <a:off x="1827343" y="20901815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B66078-FCC6-4AC2-929C-8440CFDD5A36}"/>
              </a:ext>
            </a:extLst>
          </p:cNvPr>
          <p:cNvSpPr/>
          <p:nvPr/>
        </p:nvSpPr>
        <p:spPr>
          <a:xfrm>
            <a:off x="1827343" y="21486871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412DFF-E7D3-4ED0-A780-191B98EFE808}"/>
              </a:ext>
            </a:extLst>
          </p:cNvPr>
          <p:cNvCxnSpPr>
            <a:cxnSpLocks/>
          </p:cNvCxnSpPr>
          <p:nvPr/>
        </p:nvCxnSpPr>
        <p:spPr>
          <a:xfrm>
            <a:off x="2094421" y="17607427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473C2E-4A15-4F83-94AD-B5E8E3F5D93A}"/>
              </a:ext>
            </a:extLst>
          </p:cNvPr>
          <p:cNvSpPr txBox="1"/>
          <p:nvPr/>
        </p:nvSpPr>
        <p:spPr>
          <a:xfrm>
            <a:off x="1660564" y="18922516"/>
            <a:ext cx="456427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Feb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8BFFE-5956-454F-B398-2A8E3B3F2988}"/>
              </a:ext>
            </a:extLst>
          </p:cNvPr>
          <p:cNvSpPr txBox="1"/>
          <p:nvPr/>
        </p:nvSpPr>
        <p:spPr>
          <a:xfrm>
            <a:off x="1589504" y="17501919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Sept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D5AA6-AE41-4537-99E0-7A8FDCFC3508}"/>
              </a:ext>
            </a:extLst>
          </p:cNvPr>
          <p:cNvSpPr txBox="1"/>
          <p:nvPr/>
        </p:nvSpPr>
        <p:spPr>
          <a:xfrm>
            <a:off x="1589504" y="21110176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Sept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C48C25-FDC7-42E9-810C-FD7A48096064}"/>
              </a:ext>
            </a:extLst>
          </p:cNvPr>
          <p:cNvSpPr txBox="1"/>
          <p:nvPr/>
        </p:nvSpPr>
        <p:spPr>
          <a:xfrm>
            <a:off x="1660564" y="16069590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Oct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F730BC-B584-4930-97F8-B48420B8E0BE}"/>
              </a:ext>
            </a:extLst>
          </p:cNvPr>
          <p:cNvSpPr txBox="1"/>
          <p:nvPr/>
        </p:nvSpPr>
        <p:spPr>
          <a:xfrm>
            <a:off x="1660564" y="14786320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Aug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E0B343-67FB-419F-989F-98EA774CEA8A}"/>
              </a:ext>
            </a:extLst>
          </p:cNvPr>
          <p:cNvCxnSpPr>
            <a:cxnSpLocks/>
          </p:cNvCxnSpPr>
          <p:nvPr/>
        </p:nvCxnSpPr>
        <p:spPr>
          <a:xfrm>
            <a:off x="2094421" y="16190450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2949B0-2DE3-4DD9-9B7D-4DBDA72E96BC}"/>
              </a:ext>
            </a:extLst>
          </p:cNvPr>
          <p:cNvCxnSpPr>
            <a:cxnSpLocks/>
          </p:cNvCxnSpPr>
          <p:nvPr/>
        </p:nvCxnSpPr>
        <p:spPr>
          <a:xfrm>
            <a:off x="2104046" y="19041804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51512-1898-45C1-B779-7AC96E4500CD}"/>
              </a:ext>
            </a:extLst>
          </p:cNvPr>
          <p:cNvCxnSpPr>
            <a:cxnSpLocks/>
          </p:cNvCxnSpPr>
          <p:nvPr/>
        </p:nvCxnSpPr>
        <p:spPr>
          <a:xfrm>
            <a:off x="2104046" y="21236704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10BE02-4553-4AAC-81ED-CE665697A133}"/>
              </a:ext>
            </a:extLst>
          </p:cNvPr>
          <p:cNvCxnSpPr>
            <a:cxnSpLocks/>
          </p:cNvCxnSpPr>
          <p:nvPr/>
        </p:nvCxnSpPr>
        <p:spPr>
          <a:xfrm>
            <a:off x="2084795" y="14910880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EB09E4-22D9-4690-9769-4FF36E1E9DF2}"/>
              </a:ext>
            </a:extLst>
          </p:cNvPr>
          <p:cNvCxnSpPr>
            <a:cxnSpLocks/>
          </p:cNvCxnSpPr>
          <p:nvPr/>
        </p:nvCxnSpPr>
        <p:spPr>
          <a:xfrm>
            <a:off x="2084795" y="13582167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35F515-B773-452E-B888-57B9E0C50BEE}"/>
              </a:ext>
            </a:extLst>
          </p:cNvPr>
          <p:cNvSpPr txBox="1"/>
          <p:nvPr/>
        </p:nvSpPr>
        <p:spPr>
          <a:xfrm>
            <a:off x="1660564" y="13462878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171409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Audiowide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Rubio, Alvaro</dc:creator>
  <cp:lastModifiedBy>Rubio, Alvaro</cp:lastModifiedBy>
  <cp:revision>20</cp:revision>
  <dcterms:created xsi:type="dcterms:W3CDTF">2023-04-08T14:45:32Z</dcterms:created>
  <dcterms:modified xsi:type="dcterms:W3CDTF">2023-06-06T12:16:10Z</dcterms:modified>
</cp:coreProperties>
</file>