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59" r:id="rId13"/>
    <p:sldId id="271" r:id="rId14"/>
    <p:sldId id="261" r:id="rId15"/>
    <p:sldId id="270" r:id="rId1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51815F-A32A-4DE2-BE41-67C5C43E0168}" v="8" dt="2023-03-14T10:54:07.5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J. Soruco" userId="8ce90f9b3e6a60ea" providerId="LiveId" clId="{FC51815F-A32A-4DE2-BE41-67C5C43E0168}"/>
    <pc:docChg chg="undo custSel addSld delSld modSld">
      <pc:chgData name="Pablo J. Soruco" userId="8ce90f9b3e6a60ea" providerId="LiveId" clId="{FC51815F-A32A-4DE2-BE41-67C5C43E0168}" dt="2023-03-14T10:56:06.170" v="239" actId="20577"/>
      <pc:docMkLst>
        <pc:docMk/>
      </pc:docMkLst>
      <pc:sldChg chg="del">
        <pc:chgData name="Pablo J. Soruco" userId="8ce90f9b3e6a60ea" providerId="LiveId" clId="{FC51815F-A32A-4DE2-BE41-67C5C43E0168}" dt="2023-03-14T10:26:16.573" v="0" actId="47"/>
        <pc:sldMkLst>
          <pc:docMk/>
          <pc:sldMk cId="2999079053" sldId="258"/>
        </pc:sldMkLst>
      </pc:sldChg>
      <pc:sldChg chg="modSp add mod">
        <pc:chgData name="Pablo J. Soruco" userId="8ce90f9b3e6a60ea" providerId="LiveId" clId="{FC51815F-A32A-4DE2-BE41-67C5C43E0168}" dt="2023-03-14T10:52:52.250" v="92" actId="113"/>
        <pc:sldMkLst>
          <pc:docMk/>
          <pc:sldMk cId="0" sldId="259"/>
        </pc:sldMkLst>
        <pc:spChg chg="mod">
          <ac:chgData name="Pablo J. Soruco" userId="8ce90f9b3e6a60ea" providerId="LiveId" clId="{FC51815F-A32A-4DE2-BE41-67C5C43E0168}" dt="2023-03-14T10:52:21.111" v="86" actId="20577"/>
          <ac:spMkLst>
            <pc:docMk/>
            <pc:sldMk cId="0" sldId="259"/>
            <ac:spMk id="96" creationId="{00000000-0000-0000-0000-000000000000}"/>
          </ac:spMkLst>
        </pc:spChg>
        <pc:spChg chg="mod">
          <ac:chgData name="Pablo J. Soruco" userId="8ce90f9b3e6a60ea" providerId="LiveId" clId="{FC51815F-A32A-4DE2-BE41-67C5C43E0168}" dt="2023-03-14T10:52:52.250" v="92" actId="113"/>
          <ac:spMkLst>
            <pc:docMk/>
            <pc:sldMk cId="0" sldId="259"/>
            <ac:spMk id="97" creationId="{00000000-0000-0000-0000-000000000000}"/>
          </ac:spMkLst>
        </pc:spChg>
      </pc:sldChg>
      <pc:sldChg chg="del">
        <pc:chgData name="Pablo J. Soruco" userId="8ce90f9b3e6a60ea" providerId="LiveId" clId="{FC51815F-A32A-4DE2-BE41-67C5C43E0168}" dt="2023-03-14T10:26:52.540" v="1" actId="47"/>
        <pc:sldMkLst>
          <pc:docMk/>
          <pc:sldMk cId="4083380202" sldId="259"/>
        </pc:sldMkLst>
      </pc:sldChg>
      <pc:sldChg chg="add">
        <pc:chgData name="Pablo J. Soruco" userId="8ce90f9b3e6a60ea" providerId="LiveId" clId="{FC51815F-A32A-4DE2-BE41-67C5C43E0168}" dt="2023-03-14T10:54:07.576" v="96"/>
        <pc:sldMkLst>
          <pc:docMk/>
          <pc:sldMk cId="0" sldId="261"/>
        </pc:sldMkLst>
      </pc:sldChg>
      <pc:sldChg chg="del">
        <pc:chgData name="Pablo J. Soruco" userId="8ce90f9b3e6a60ea" providerId="LiveId" clId="{FC51815F-A32A-4DE2-BE41-67C5C43E0168}" dt="2023-03-14T10:27:12.602" v="2" actId="47"/>
        <pc:sldMkLst>
          <pc:docMk/>
          <pc:sldMk cId="1374981466" sldId="261"/>
        </pc:sldMkLst>
      </pc:sldChg>
      <pc:sldChg chg="modSp mod">
        <pc:chgData name="Pablo J. Soruco" userId="8ce90f9b3e6a60ea" providerId="LiveId" clId="{FC51815F-A32A-4DE2-BE41-67C5C43E0168}" dt="2023-03-14T10:28:48.099" v="10" actId="20577"/>
        <pc:sldMkLst>
          <pc:docMk/>
          <pc:sldMk cId="2107747746" sldId="263"/>
        </pc:sldMkLst>
        <pc:spChg chg="mod">
          <ac:chgData name="Pablo J. Soruco" userId="8ce90f9b3e6a60ea" providerId="LiveId" clId="{FC51815F-A32A-4DE2-BE41-67C5C43E0168}" dt="2023-03-14T10:28:27.646" v="4" actId="21"/>
          <ac:spMkLst>
            <pc:docMk/>
            <pc:sldMk cId="2107747746" sldId="263"/>
            <ac:spMk id="2" creationId="{7268C899-9598-784D-2B9F-44EBFD187F56}"/>
          </ac:spMkLst>
        </pc:spChg>
        <pc:spChg chg="mod">
          <ac:chgData name="Pablo J. Soruco" userId="8ce90f9b3e6a60ea" providerId="LiveId" clId="{FC51815F-A32A-4DE2-BE41-67C5C43E0168}" dt="2023-03-14T10:28:48.099" v="10" actId="20577"/>
          <ac:spMkLst>
            <pc:docMk/>
            <pc:sldMk cId="2107747746" sldId="263"/>
            <ac:spMk id="3" creationId="{C4F55338-F653-C561-1763-4F156DA3FA81}"/>
          </ac:spMkLst>
        </pc:spChg>
      </pc:sldChg>
      <pc:sldChg chg="modSp mod">
        <pc:chgData name="Pablo J. Soruco" userId="8ce90f9b3e6a60ea" providerId="LiveId" clId="{FC51815F-A32A-4DE2-BE41-67C5C43E0168}" dt="2023-03-14T10:30:03.487" v="21" actId="14100"/>
        <pc:sldMkLst>
          <pc:docMk/>
          <pc:sldMk cId="1111869672" sldId="266"/>
        </pc:sldMkLst>
        <pc:spChg chg="mod">
          <ac:chgData name="Pablo J. Soruco" userId="8ce90f9b3e6a60ea" providerId="LiveId" clId="{FC51815F-A32A-4DE2-BE41-67C5C43E0168}" dt="2023-03-14T10:29:56.018" v="19" actId="6549"/>
          <ac:spMkLst>
            <pc:docMk/>
            <pc:sldMk cId="1111869672" sldId="266"/>
            <ac:spMk id="3" creationId="{13CD87E0-F3DF-583B-5350-963744647821}"/>
          </ac:spMkLst>
        </pc:spChg>
        <pc:picChg chg="mod">
          <ac:chgData name="Pablo J. Soruco" userId="8ce90f9b3e6a60ea" providerId="LiveId" clId="{FC51815F-A32A-4DE2-BE41-67C5C43E0168}" dt="2023-03-14T10:30:03.487" v="21" actId="14100"/>
          <ac:picMkLst>
            <pc:docMk/>
            <pc:sldMk cId="1111869672" sldId="266"/>
            <ac:picMk id="5" creationId="{C6D18D2A-616C-EF4B-EDC2-F7651E1179D2}"/>
          </ac:picMkLst>
        </pc:picChg>
      </pc:sldChg>
      <pc:sldChg chg="delSp modSp mod">
        <pc:chgData name="Pablo J. Soruco" userId="8ce90f9b3e6a60ea" providerId="LiveId" clId="{FC51815F-A32A-4DE2-BE41-67C5C43E0168}" dt="2023-03-14T10:30:24.533" v="26" actId="478"/>
        <pc:sldMkLst>
          <pc:docMk/>
          <pc:sldMk cId="3981998948" sldId="267"/>
        </pc:sldMkLst>
        <pc:spChg chg="del mod">
          <ac:chgData name="Pablo J. Soruco" userId="8ce90f9b3e6a60ea" providerId="LiveId" clId="{FC51815F-A32A-4DE2-BE41-67C5C43E0168}" dt="2023-03-14T10:30:24.533" v="26" actId="478"/>
          <ac:spMkLst>
            <pc:docMk/>
            <pc:sldMk cId="3981998948" sldId="267"/>
            <ac:spMk id="3" creationId="{555A677D-5B97-8777-5564-2623C5A37B00}"/>
          </ac:spMkLst>
        </pc:spChg>
        <pc:picChg chg="mod">
          <ac:chgData name="Pablo J. Soruco" userId="8ce90f9b3e6a60ea" providerId="LiveId" clId="{FC51815F-A32A-4DE2-BE41-67C5C43E0168}" dt="2023-03-14T10:30:22.283" v="25" actId="1076"/>
          <ac:picMkLst>
            <pc:docMk/>
            <pc:sldMk cId="3981998948" sldId="267"/>
            <ac:picMk id="5" creationId="{BCD4A260-4814-EDBD-31F4-2EE117B7C403}"/>
          </ac:picMkLst>
        </pc:picChg>
      </pc:sldChg>
      <pc:sldChg chg="modSp mod">
        <pc:chgData name="Pablo J. Soruco" userId="8ce90f9b3e6a60ea" providerId="LiveId" clId="{FC51815F-A32A-4DE2-BE41-67C5C43E0168}" dt="2023-03-14T10:46:31.764" v="35" actId="20577"/>
        <pc:sldMkLst>
          <pc:docMk/>
          <pc:sldMk cId="4079253310" sldId="269"/>
        </pc:sldMkLst>
        <pc:spChg chg="mod">
          <ac:chgData name="Pablo J. Soruco" userId="8ce90f9b3e6a60ea" providerId="LiveId" clId="{FC51815F-A32A-4DE2-BE41-67C5C43E0168}" dt="2023-03-14T10:46:31.764" v="35" actId="20577"/>
          <ac:spMkLst>
            <pc:docMk/>
            <pc:sldMk cId="4079253310" sldId="269"/>
            <ac:spMk id="3" creationId="{5228ED73-9071-C9F8-B1A4-525F2DF0116C}"/>
          </ac:spMkLst>
        </pc:spChg>
      </pc:sldChg>
      <pc:sldChg chg="del">
        <pc:chgData name="Pablo J. Soruco" userId="8ce90f9b3e6a60ea" providerId="LiveId" clId="{FC51815F-A32A-4DE2-BE41-67C5C43E0168}" dt="2023-03-14T10:26:16.573" v="0" actId="47"/>
        <pc:sldMkLst>
          <pc:docMk/>
          <pc:sldMk cId="2085532628" sldId="270"/>
        </pc:sldMkLst>
      </pc:sldChg>
      <pc:sldChg chg="modSp new mod">
        <pc:chgData name="Pablo J. Soruco" userId="8ce90f9b3e6a60ea" providerId="LiveId" clId="{FC51815F-A32A-4DE2-BE41-67C5C43E0168}" dt="2023-03-14T10:56:06.170" v="239" actId="20577"/>
        <pc:sldMkLst>
          <pc:docMk/>
          <pc:sldMk cId="2674907874" sldId="270"/>
        </pc:sldMkLst>
        <pc:spChg chg="mod">
          <ac:chgData name="Pablo J. Soruco" userId="8ce90f9b3e6a60ea" providerId="LiveId" clId="{FC51815F-A32A-4DE2-BE41-67C5C43E0168}" dt="2023-03-14T10:56:06.170" v="239" actId="20577"/>
          <ac:spMkLst>
            <pc:docMk/>
            <pc:sldMk cId="2674907874" sldId="270"/>
            <ac:spMk id="2" creationId="{20DB332B-89E1-6622-FF2C-3A019BCFA903}"/>
          </ac:spMkLst>
        </pc:spChg>
        <pc:spChg chg="mod">
          <ac:chgData name="Pablo J. Soruco" userId="8ce90f9b3e6a60ea" providerId="LiveId" clId="{FC51815F-A32A-4DE2-BE41-67C5C43E0168}" dt="2023-03-14T10:55:59.576" v="217" actId="20577"/>
          <ac:spMkLst>
            <pc:docMk/>
            <pc:sldMk cId="2674907874" sldId="270"/>
            <ac:spMk id="3" creationId="{96B4A8DD-B38C-3E9C-F0ED-B45BC64CC5C9}"/>
          </ac:spMkLst>
        </pc:spChg>
      </pc:sldChg>
      <pc:sldChg chg="modSp add mod">
        <pc:chgData name="Pablo J. Soruco" userId="8ce90f9b3e6a60ea" providerId="LiveId" clId="{FC51815F-A32A-4DE2-BE41-67C5C43E0168}" dt="2023-03-14T10:53:22.577" v="95" actId="1076"/>
        <pc:sldMkLst>
          <pc:docMk/>
          <pc:sldMk cId="0" sldId="271"/>
        </pc:sldMkLst>
        <pc:picChg chg="mod">
          <ac:chgData name="Pablo J. Soruco" userId="8ce90f9b3e6a60ea" providerId="LiveId" clId="{FC51815F-A32A-4DE2-BE41-67C5C43E0168}" dt="2023-03-14T10:53:22.577" v="95" actId="1076"/>
          <ac:picMkLst>
            <pc:docMk/>
            <pc:sldMk cId="0" sldId="271"/>
            <ac:picMk id="105" creationId="{00000000-0000-0000-0000-000000000000}"/>
          </ac:picMkLst>
        </pc:picChg>
        <pc:picChg chg="mod">
          <ac:chgData name="Pablo J. Soruco" userId="8ce90f9b3e6a60ea" providerId="LiveId" clId="{FC51815F-A32A-4DE2-BE41-67C5C43E0168}" dt="2023-03-14T10:53:20.358" v="94" actId="1076"/>
          <ac:picMkLst>
            <pc:docMk/>
            <pc:sldMk cId="0" sldId="271"/>
            <ac:picMk id="106" creationId="{00000000-0000-0000-0000-000000000000}"/>
          </ac:picMkLst>
        </pc:picChg>
      </pc:sldChg>
      <pc:sldChg chg="modSp new del mod">
        <pc:chgData name="Pablo J. Soruco" userId="8ce90f9b3e6a60ea" providerId="LiveId" clId="{FC51815F-A32A-4DE2-BE41-67C5C43E0168}" dt="2023-03-14T10:52:08.502" v="72" actId="47"/>
        <pc:sldMkLst>
          <pc:docMk/>
          <pc:sldMk cId="10527629" sldId="271"/>
        </pc:sldMkLst>
        <pc:spChg chg="mod">
          <ac:chgData name="Pablo J. Soruco" userId="8ce90f9b3e6a60ea" providerId="LiveId" clId="{FC51815F-A32A-4DE2-BE41-67C5C43E0168}" dt="2023-03-14T10:52:04.064" v="71"/>
          <ac:spMkLst>
            <pc:docMk/>
            <pc:sldMk cId="10527629" sldId="271"/>
            <ac:spMk id="2" creationId="{E0382723-4113-79A4-DAEE-70D0E92317F5}"/>
          </ac:spMkLst>
        </pc:spChg>
      </pc:sldChg>
      <pc:sldChg chg="addSp delSp modSp new del mod">
        <pc:chgData name="Pablo J. Soruco" userId="8ce90f9b3e6a60ea" providerId="LiveId" clId="{FC51815F-A32A-4DE2-BE41-67C5C43E0168}" dt="2023-03-14T10:51:33.518" v="66" actId="47"/>
        <pc:sldMkLst>
          <pc:docMk/>
          <pc:sldMk cId="1039334233" sldId="271"/>
        </pc:sldMkLst>
        <pc:spChg chg="mod">
          <ac:chgData name="Pablo J. Soruco" userId="8ce90f9b3e6a60ea" providerId="LiveId" clId="{FC51815F-A32A-4DE2-BE41-67C5C43E0168}" dt="2023-03-14T10:51:08.879" v="60" actId="6549"/>
          <ac:spMkLst>
            <pc:docMk/>
            <pc:sldMk cId="1039334233" sldId="271"/>
            <ac:spMk id="2" creationId="{71DD115C-11C6-067B-8923-B8A31CE920B9}"/>
          </ac:spMkLst>
        </pc:spChg>
        <pc:spChg chg="del">
          <ac:chgData name="Pablo J. Soruco" userId="8ce90f9b3e6a60ea" providerId="LiveId" clId="{FC51815F-A32A-4DE2-BE41-67C5C43E0168}" dt="2023-03-14T10:51:23.941" v="64" actId="478"/>
          <ac:spMkLst>
            <pc:docMk/>
            <pc:sldMk cId="1039334233" sldId="271"/>
            <ac:spMk id="3" creationId="{1D284FEB-DE0B-6BE0-A024-B80572156482}"/>
          </ac:spMkLst>
        </pc:spChg>
        <pc:spChg chg="add del mod">
          <ac:chgData name="Pablo J. Soruco" userId="8ce90f9b3e6a60ea" providerId="LiveId" clId="{FC51815F-A32A-4DE2-BE41-67C5C43E0168}" dt="2023-03-14T10:51:11.879" v="62"/>
          <ac:spMkLst>
            <pc:docMk/>
            <pc:sldMk cId="1039334233" sldId="271"/>
            <ac:spMk id="4" creationId="{2504FF88-4CE4-A00E-D108-54514597464B}"/>
          </ac:spMkLst>
        </pc:spChg>
        <pc:spChg chg="add del mod">
          <ac:chgData name="Pablo J. Soruco" userId="8ce90f9b3e6a60ea" providerId="LiveId" clId="{FC51815F-A32A-4DE2-BE41-67C5C43E0168}" dt="2023-03-14T10:51:11.879" v="62"/>
          <ac:spMkLst>
            <pc:docMk/>
            <pc:sldMk cId="1039334233" sldId="271"/>
            <ac:spMk id="5" creationId="{1142B08C-5659-52BC-CECD-655824A7656A}"/>
          </ac:spMkLst>
        </pc:spChg>
        <pc:spChg chg="add mod">
          <ac:chgData name="Pablo J. Soruco" userId="8ce90f9b3e6a60ea" providerId="LiveId" clId="{FC51815F-A32A-4DE2-BE41-67C5C43E0168}" dt="2023-03-14T10:51:20.144" v="63"/>
          <ac:spMkLst>
            <pc:docMk/>
            <pc:sldMk cId="1039334233" sldId="271"/>
            <ac:spMk id="6" creationId="{468FABBF-3ACC-F4DC-05DD-520109612291}"/>
          </ac:spMkLst>
        </pc:spChg>
        <pc:spChg chg="add mod">
          <ac:chgData name="Pablo J. Soruco" userId="8ce90f9b3e6a60ea" providerId="LiveId" clId="{FC51815F-A32A-4DE2-BE41-67C5C43E0168}" dt="2023-03-14T10:51:29.159" v="65" actId="1076"/>
          <ac:spMkLst>
            <pc:docMk/>
            <pc:sldMk cId="1039334233" sldId="271"/>
            <ac:spMk id="7" creationId="{443180AB-A73E-B399-0769-CE172CFEADD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41755-F75C-4A00-9B57-E4C23A87FA08}" type="datetimeFigureOut">
              <a:rPr lang="es-AR" smtClean="0"/>
              <a:t>14/3/2023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2E4A9-DDE3-4EF1-885A-2529C12724C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01842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c222575200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c222575200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c22257520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c22257520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c22257520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c22257520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A04F6-BD01-87F4-A292-0352976B0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88F592-90F4-95DE-0984-EBF34E662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03476F-C519-A4B8-AAEB-A36B32BFB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8CDD-E9C6-4F2E-8B90-A9B0504DE013}" type="datetimeFigureOut">
              <a:rPr lang="es-AR" smtClean="0"/>
              <a:t>13/3/2023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688C31-F0F8-450A-153F-1983173D5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B82E55-4B8D-5ED0-A24A-B94D2CAC8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6377-5DD4-4970-81C3-043E5E62A4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4640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36FE7C-982C-D13A-9343-DA7B30A8A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9FFB16-CC0B-9C64-E1DE-2D03D43EC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F57FAD-E3E9-052F-82C8-C661EFB2A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8CDD-E9C6-4F2E-8B90-A9B0504DE013}" type="datetimeFigureOut">
              <a:rPr lang="es-AR" smtClean="0"/>
              <a:t>13/3/2023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851D04-6BC4-797E-5505-F29988CCD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147EB5-A3BD-E885-A8AD-99CAFB607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6377-5DD4-4970-81C3-043E5E62A4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9583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4AB390-D291-EAE4-4A02-1620A9383B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EF420F2-5012-A40F-CCF5-038577293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EF5778-1CFF-2257-FC90-79DBBAEAD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8CDD-E9C6-4F2E-8B90-A9B0504DE013}" type="datetimeFigureOut">
              <a:rPr lang="es-AR" smtClean="0"/>
              <a:t>13/3/2023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820E21-CEB6-B103-F585-0340FA36C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237867-5C81-FD49-034A-526A8C71C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6377-5DD4-4970-81C3-043E5E62A4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20675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95304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11360800" cy="44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●"/>
              <a:defRPr sz="1867">
                <a:latin typeface="Encode Sans"/>
                <a:ea typeface="Encode Sans"/>
                <a:cs typeface="Encode Sans"/>
                <a:sym typeface="Encode Sans"/>
              </a:defRPr>
            </a:lvl1pPr>
            <a:lvl2pPr marL="1219170" lvl="1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Encode Sans"/>
              <a:buChar char="○"/>
              <a:defRPr sz="1600">
                <a:latin typeface="Encode Sans"/>
                <a:ea typeface="Encode Sans"/>
                <a:cs typeface="Encode Sans"/>
                <a:sym typeface="Encode Sans"/>
              </a:defRPr>
            </a:lvl2pPr>
            <a:lvl3pPr marL="1828754" lvl="2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Encode Sans"/>
              <a:buChar char="■"/>
              <a:defRPr sz="1600">
                <a:latin typeface="Encode Sans"/>
                <a:ea typeface="Encode Sans"/>
                <a:cs typeface="Encode Sans"/>
                <a:sym typeface="Encode Sans"/>
              </a:defRPr>
            </a:lvl3pPr>
            <a:lvl4pPr marL="2438339" lvl="3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Encode Sans"/>
              <a:buChar char="●"/>
              <a:defRPr sz="1600">
                <a:latin typeface="Encode Sans"/>
                <a:ea typeface="Encode Sans"/>
                <a:cs typeface="Encode Sans"/>
                <a:sym typeface="Encode Sans"/>
              </a:defRPr>
            </a:lvl4pPr>
            <a:lvl5pPr marL="3047924" lvl="4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Encode Sans"/>
              <a:buChar char="○"/>
              <a:defRPr sz="1600">
                <a:latin typeface="Encode Sans"/>
                <a:ea typeface="Encode Sans"/>
                <a:cs typeface="Encode Sans"/>
                <a:sym typeface="Encode Sans"/>
              </a:defRPr>
            </a:lvl5pPr>
            <a:lvl6pPr marL="3657509" lvl="5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Encode Sans"/>
              <a:buChar char="■"/>
              <a:defRPr sz="1600">
                <a:latin typeface="Encode Sans"/>
                <a:ea typeface="Encode Sans"/>
                <a:cs typeface="Encode Sans"/>
                <a:sym typeface="Encode Sans"/>
              </a:defRPr>
            </a:lvl6pPr>
            <a:lvl7pPr marL="4267093" lvl="6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Encode Sans"/>
              <a:buChar char="●"/>
              <a:defRPr sz="1600">
                <a:latin typeface="Encode Sans"/>
                <a:ea typeface="Encode Sans"/>
                <a:cs typeface="Encode Sans"/>
                <a:sym typeface="Encode Sans"/>
              </a:defRPr>
            </a:lvl7pPr>
            <a:lvl8pPr marL="4876678" lvl="7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Encode Sans"/>
              <a:buChar char="○"/>
              <a:defRPr sz="1600">
                <a:latin typeface="Encode Sans"/>
                <a:ea typeface="Encode Sans"/>
                <a:cs typeface="Encode Sans"/>
                <a:sym typeface="Encode Sans"/>
              </a:defRPr>
            </a:lvl8pPr>
            <a:lvl9pPr marL="5486263" lvl="8" indent="-40639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Encode Sans"/>
              <a:buChar char="■"/>
              <a:defRPr sz="1600"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s-419" smtClean="0"/>
              <a:pPr/>
              <a:t>‹Nº›</a:t>
            </a:fld>
            <a:endParaRPr lang="es-419"/>
          </a:p>
        </p:txBody>
      </p:sp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l="18276" t="38957" r="18263" b="39241"/>
          <a:stretch/>
        </p:blipFill>
        <p:spPr>
          <a:xfrm>
            <a:off x="10437968" y="740333"/>
            <a:ext cx="1231433" cy="423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 rotWithShape="1">
          <a:blip r:embed="rId3">
            <a:alphaModFix/>
          </a:blip>
          <a:srcRect t="69414" b="22933"/>
          <a:stretch/>
        </p:blipFill>
        <p:spPr>
          <a:xfrm>
            <a:off x="-42100" y="6568266"/>
            <a:ext cx="12276199" cy="3311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1485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921E3-52E2-2766-F7FF-DF303AC6F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5DA738-5281-CAEE-816F-69DA2EC1E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E95D57-9874-AD89-C319-AF227F0A9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8CDD-E9C6-4F2E-8B90-A9B0504DE013}" type="datetimeFigureOut">
              <a:rPr lang="es-AR" smtClean="0"/>
              <a:t>13/3/2023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FBD2C0-DDC5-85C2-0343-74310E0DF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8C8226-17D4-C06C-3D81-C912C90B7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6377-5DD4-4970-81C3-043E5E62A4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54078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42E0F-C15D-39B5-2523-9C118504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5C6109-1AF2-78BA-6D59-88B2AC10F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CBBB07-B436-9669-4140-A25D53225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8CDD-E9C6-4F2E-8B90-A9B0504DE013}" type="datetimeFigureOut">
              <a:rPr lang="es-AR" smtClean="0"/>
              <a:t>13/3/2023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D4F284-4E37-2BAF-9D0D-85907F98E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59BEA4-16C2-E234-96D9-D2C714400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6377-5DD4-4970-81C3-043E5E62A4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07856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766C5-0445-6A63-F333-BA372A29C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B2C5A6-7544-ED46-E5B2-8FC18E0561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87DAC8-C98B-AC84-DE06-1B93DFA3F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FAB5AA-4F64-6608-FBC4-66671C348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8CDD-E9C6-4F2E-8B90-A9B0504DE013}" type="datetimeFigureOut">
              <a:rPr lang="es-AR" smtClean="0"/>
              <a:t>13/3/2023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E779B0-B49D-3078-462B-7EC9078F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79078F-DA15-D838-30E0-695CC1C87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6377-5DD4-4970-81C3-043E5E62A4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9900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432249-999C-2BD5-3282-2526E5ACB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7F05F4-AD54-89E3-3C4E-044ACE758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94FD4E-2148-89DF-7454-EC8614093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288EBF-9B06-532D-68AC-2C9555F07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A8D0671-7FB4-3536-FE3B-B9DD5E1F38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FC047D6-3024-64EC-5CB4-5A29D910F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8CDD-E9C6-4F2E-8B90-A9B0504DE013}" type="datetimeFigureOut">
              <a:rPr lang="es-AR" smtClean="0"/>
              <a:t>13/3/2023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ECABCBC-1FB6-6B40-6E0D-37A99B93B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444AF8E-B879-4069-8038-03EDA7724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6377-5DD4-4970-81C3-043E5E62A4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4110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E9F37-B28D-B6FF-F73E-72333D121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12E0AC5-7390-FDA0-C9A0-B9E34253C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8CDD-E9C6-4F2E-8B90-A9B0504DE013}" type="datetimeFigureOut">
              <a:rPr lang="es-AR" smtClean="0"/>
              <a:t>13/3/2023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26585F6-C2B1-CBD2-F0B6-CF02CFC3E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A0E870A-1F30-2AE3-168F-195EA10B4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6377-5DD4-4970-81C3-043E5E62A4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30391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06C95E-E38C-5224-ED1C-9EEF83612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8CDD-E9C6-4F2E-8B90-A9B0504DE013}" type="datetimeFigureOut">
              <a:rPr lang="es-AR" smtClean="0"/>
              <a:t>13/3/2023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AAC5F55-3E7F-505A-FAB3-6EF592C55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2FBBBDC-06D5-CD75-E7DA-D7BEF3885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6377-5DD4-4970-81C3-043E5E62A4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9378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11594-C601-B5A1-3601-16D1AADCA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1335A1-6CEF-BE31-0B9E-01CB53162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2C7A09-EC7C-A04C-6E6B-E34D4AEB4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82B13C-889A-0DEB-879A-F6EAAC601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8CDD-E9C6-4F2E-8B90-A9B0504DE013}" type="datetimeFigureOut">
              <a:rPr lang="es-AR" smtClean="0"/>
              <a:t>13/3/2023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396B247-7A7E-D6C8-176D-4712EBD9D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A5CCDF4-0D74-C05F-C2FC-5D467708A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6377-5DD4-4970-81C3-043E5E62A4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07084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61E2F0-42B8-0785-2F16-110B40E9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6232F3F-14A1-CCBD-C82E-3711737E91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B4BDE38-1FB2-0465-2E77-0457415EC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5E4186-2F0A-A622-5C74-233B2F779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8CDD-E9C6-4F2E-8B90-A9B0504DE013}" type="datetimeFigureOut">
              <a:rPr lang="es-AR" smtClean="0"/>
              <a:t>13/3/2023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F37DDA-0237-C118-2B15-3EB4614C2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3ECCD1-7ED6-0D61-BE1A-25ED10B01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6377-5DD4-4970-81C3-043E5E62A4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28134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B73208E-C123-5133-4D54-F3332E606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A5C909-EF12-FDF6-71BC-571600853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9A355B-5CA8-24FA-EFC8-8B8B610D96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78CDD-E9C6-4F2E-8B90-A9B0504DE013}" type="datetimeFigureOut">
              <a:rPr lang="es-AR" smtClean="0"/>
              <a:t>13/3/2023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914E21-4C31-B70B-6A73-DFF7BBE8C9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E72FC1-3B8E-F4CE-DD1D-65D1787362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D6377-5DD4-4970-81C3-043E5E62A4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2278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blo8203/EjemplosClas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diagrams.net/?page-id=VxJClv5qzDClZdy7xYHt&amp;scale=auto#G1XCc5cHwUPrCDUdg3DzOetwR9pkfHXwT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diagrams.net/?page-id=hQD9OgbYZZXnU89B9g7w&amp;scale=auto#G1XCc5cHwUPrCDUdg3DzOetwR9pkfHXwT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4C32E6-FE19-5A46-33B4-6E6276CBCD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Crear clases y crear objetos en Java</a:t>
            </a:r>
            <a:br>
              <a:rPr lang="es-ES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</a:b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91B4F-6E0D-2BC5-D563-4AC0D17EC8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Paso a paso</a:t>
            </a:r>
          </a:p>
        </p:txBody>
      </p:sp>
    </p:spTree>
    <p:extLst>
      <p:ext uri="{BB962C8B-B14F-4D97-AF65-F5344CB8AC3E}">
        <p14:creationId xmlns:p14="http://schemas.microsoft.com/office/powerpoint/2010/main" val="28406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C89586-6BAD-313A-3DEA-2B87C6584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Ejemplo</a:t>
            </a:r>
            <a:endParaRPr lang="es-AR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F88F967-F711-BBCB-B636-EBFE3DCEE3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8794" y="1461480"/>
            <a:ext cx="7076049" cy="5220674"/>
          </a:xfrm>
        </p:spPr>
      </p:pic>
    </p:spTree>
    <p:extLst>
      <p:ext uri="{BB962C8B-B14F-4D97-AF65-F5344CB8AC3E}">
        <p14:creationId xmlns:p14="http://schemas.microsoft.com/office/powerpoint/2010/main" val="275834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28ED73-9071-C9F8-B1A4-525F2DF01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Así queda, nuestra </a:t>
            </a:r>
            <a:r>
              <a:rPr lang="es-AR" b="1" dirty="0"/>
              <a:t>Clase Usuario</a:t>
            </a:r>
            <a:r>
              <a:rPr lang="es-AR" dirty="0"/>
              <a:t>, con su primer </a:t>
            </a:r>
            <a:r>
              <a:rPr lang="es-AR" b="1" dirty="0"/>
              <a:t>Objeto, Persona1</a:t>
            </a:r>
          </a:p>
          <a:p>
            <a:endParaRPr lang="es-AR" b="1" dirty="0"/>
          </a:p>
          <a:p>
            <a:r>
              <a:rPr lang="es-ES" b="0" i="0" dirty="0">
                <a:solidFill>
                  <a:srgbClr val="000000"/>
                </a:solidFill>
                <a:effectLst/>
                <a:latin typeface="Inter"/>
              </a:rPr>
              <a:t>Espero que con estos ejemplos y explicaciones, te quede claro de que forma se declaran las clases y los objetos en Java. Aún está todo muy simplificado, pero iremos añadiendo muchas más cosas.</a:t>
            </a:r>
          </a:p>
          <a:p>
            <a:endParaRPr lang="es-ES" dirty="0">
              <a:solidFill>
                <a:srgbClr val="000000"/>
              </a:solidFill>
              <a:latin typeface="Inter"/>
            </a:endParaRPr>
          </a:p>
          <a:p>
            <a:r>
              <a:rPr lang="es-ES" dirty="0">
                <a:solidFill>
                  <a:srgbClr val="000000"/>
                </a:solidFill>
                <a:latin typeface="Inter"/>
                <a:hlinkClick r:id="rId2"/>
              </a:rPr>
              <a:t>https://github.com/pablo8203/EjemplosClases</a:t>
            </a:r>
            <a:endParaRPr lang="es-ES" dirty="0">
              <a:solidFill>
                <a:srgbClr val="000000"/>
              </a:solidFill>
              <a:latin typeface="Inter"/>
            </a:endParaRPr>
          </a:p>
          <a:p>
            <a:endParaRPr lang="es-ES" dirty="0">
              <a:solidFill>
                <a:srgbClr val="000000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4079253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9530400" cy="81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s-419" dirty="0"/>
              <a:t>RECORDAR…: </a:t>
            </a:r>
            <a:endParaRPr dirty="0"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415600" y="1357067"/>
            <a:ext cx="11360800" cy="47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1333"/>
              </a:spcBef>
            </a:pPr>
            <a:r>
              <a:rPr lang="es-419" b="1" dirty="0"/>
              <a:t>Una clase es la representación de una entidad o concepto, la cual posee atributos (concepto similar a variable) y métodos ( concepto similar a función). Sin embargo la clase describe características generales</a:t>
            </a:r>
          </a:p>
          <a:p>
            <a:pPr>
              <a:spcBef>
                <a:spcPts val="1333"/>
              </a:spcBef>
            </a:pPr>
            <a:endParaRPr lang="es-419" b="1" dirty="0"/>
          </a:p>
          <a:p>
            <a:r>
              <a:rPr lang="es-419" b="1" dirty="0"/>
              <a:t>La forma más sencilla de definir un objeto, es describirla como una instancia de una clase. Es decir, posee las características generales de la misma, pero con valores concretos</a:t>
            </a:r>
            <a:endParaRPr b="1" dirty="0"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301" y="3863200"/>
            <a:ext cx="3918183" cy="2609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1783" y="3863201"/>
            <a:ext cx="5207000" cy="23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9530400" cy="81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s-419"/>
              <a:t>Clases y Objetos - Representación</a:t>
            </a:r>
            <a:endParaRPr/>
          </a:p>
        </p:txBody>
      </p:sp>
      <p:pic>
        <p:nvPicPr>
          <p:cNvPr id="105" name="Google Shape;105;p2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l="64332"/>
          <a:stretch/>
        </p:blipFill>
        <p:spPr>
          <a:xfrm>
            <a:off x="6320193" y="338666"/>
            <a:ext cx="3175435" cy="6180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t="7886" r="64332" b="11141"/>
          <a:stretch/>
        </p:blipFill>
        <p:spPr>
          <a:xfrm>
            <a:off x="1443029" y="1191164"/>
            <a:ext cx="3175435" cy="500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415600" y="199769"/>
            <a:ext cx="9530400" cy="35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s-419" sz="2400"/>
              <a:t>Clases y Objetos - Relaciones</a:t>
            </a:r>
            <a:endParaRPr sz="2400"/>
          </a:p>
        </p:txBody>
      </p:sp>
      <p:sp>
        <p:nvSpPr>
          <p:cNvPr id="112" name="Google Shape;112;p22"/>
          <p:cNvSpPr txBox="1"/>
          <p:nvPr/>
        </p:nvSpPr>
        <p:spPr>
          <a:xfrm>
            <a:off x="9179300" y="2884701"/>
            <a:ext cx="2842800" cy="1961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es-419" sz="21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persona tiene un carrito de compras y el carrito de compras tiene productos</a:t>
            </a:r>
            <a:endParaRPr sz="2133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3" name="Google Shape;113;p2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5734" y="721801"/>
            <a:ext cx="8319933" cy="579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DB332B-89E1-6622-FF2C-3A019BCFA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para pensar en casa..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B4A8DD-B38C-3E9C-F0ED-B45BC64CC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Vamos a plantear, como seria un carrito de compras, que clases y objetos intervienen y como se relacionan 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74907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CA752F-A0A9-D2A7-3D1E-40E1F2A5B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Sintaxis de las clases en Java</a:t>
            </a:r>
            <a:br>
              <a:rPr lang="es-ES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</a:b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204C17-CC71-7D28-CA3C-3C137B924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191"/>
            <a:ext cx="10515600" cy="5175677"/>
          </a:xfrm>
        </p:spPr>
        <p:txBody>
          <a:bodyPr>
            <a:normAutofit/>
          </a:bodyPr>
          <a:lstStyle/>
          <a:p>
            <a:r>
              <a:rPr lang="es-ES" sz="2400" b="0" i="0" dirty="0">
                <a:solidFill>
                  <a:srgbClr val="000000"/>
                </a:solidFill>
                <a:effectLst/>
              </a:rPr>
              <a:t>La sintaxis de clase de Java es la siguiente:</a:t>
            </a:r>
          </a:p>
          <a:p>
            <a:endParaRPr lang="es-ES" sz="2400" dirty="0">
              <a:solidFill>
                <a:srgbClr val="000000"/>
              </a:solidFill>
            </a:endParaRPr>
          </a:p>
          <a:p>
            <a:endParaRPr lang="es-ES" sz="2400" b="0" i="0" dirty="0">
              <a:solidFill>
                <a:srgbClr val="000000"/>
              </a:solidFill>
              <a:effectLst/>
            </a:endParaRPr>
          </a:p>
          <a:p>
            <a:endParaRPr lang="es-ES" sz="2400" dirty="0">
              <a:solidFill>
                <a:srgbClr val="000000"/>
              </a:solidFill>
            </a:endParaRPr>
          </a:p>
          <a:p>
            <a:endParaRPr lang="es-ES" sz="2400" dirty="0">
              <a:solidFill>
                <a:srgbClr val="000000"/>
              </a:solidFill>
            </a:endParaRPr>
          </a:p>
          <a:p>
            <a:endParaRPr lang="es-ES" sz="2400" dirty="0">
              <a:solidFill>
                <a:srgbClr val="000000"/>
              </a:solidFill>
            </a:endParaRPr>
          </a:p>
          <a:p>
            <a:endParaRPr lang="es-ES" sz="2400" b="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es-ES" sz="2400" b="0" i="0" dirty="0">
                <a:solidFill>
                  <a:srgbClr val="000000"/>
                </a:solidFill>
                <a:effectLst/>
              </a:rPr>
              <a:t>Pondremos un modificador de acceso . Utilizamos la palabra reservada </a:t>
            </a:r>
            <a:r>
              <a:rPr lang="es-ES" sz="2400" b="0" i="0" dirty="0" err="1">
                <a:solidFill>
                  <a:srgbClr val="000000"/>
                </a:solidFill>
                <a:effectLst/>
              </a:rPr>
              <a:t>class</a:t>
            </a:r>
            <a:r>
              <a:rPr lang="es-ES" sz="2400" b="0" i="0" dirty="0">
                <a:solidFill>
                  <a:srgbClr val="000000"/>
                </a:solidFill>
                <a:effectLst/>
              </a:rPr>
              <a:t> y le ponemos un nombre a la clase. La convención de escritura de este nombre, es que pongas la primera letra de cada palabra en mayúscula.</a:t>
            </a:r>
          </a:p>
          <a:p>
            <a:pPr algn="l"/>
            <a:r>
              <a:rPr lang="es-ES" sz="2400" b="0" i="0" dirty="0">
                <a:solidFill>
                  <a:srgbClr val="000000"/>
                </a:solidFill>
                <a:effectLst/>
              </a:rPr>
              <a:t>Seguido de esto, se crea un bloque con todo su código. El cual, puede contener varios elementos como los comentados en la sintaxis.</a:t>
            </a:r>
          </a:p>
          <a:p>
            <a:endParaRPr lang="es-ES" b="0" i="0" dirty="0">
              <a:solidFill>
                <a:srgbClr val="000000"/>
              </a:solidFill>
              <a:effectLst/>
              <a:latin typeface="Inter"/>
            </a:endParaRPr>
          </a:p>
          <a:p>
            <a:endParaRPr lang="es-AR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083A1F22-8F82-8C5F-19C2-5D170C5A5A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29"/>
          <a:stretch/>
        </p:blipFill>
        <p:spPr>
          <a:xfrm>
            <a:off x="1035580" y="2265528"/>
            <a:ext cx="6443393" cy="187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318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063D33-B1A2-8C45-9DCD-F577A81AF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¿Dónde escribiremos la clase?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66E35A-F597-3E8B-0598-D0B213319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b="0" i="0" dirty="0">
                <a:solidFill>
                  <a:srgbClr val="000000"/>
                </a:solidFill>
                <a:effectLst/>
              </a:rPr>
              <a:t>El archivo completo de Java, debería quedarte algo como esto, con la nueva clase fuera de las llaves de la otra.</a:t>
            </a:r>
          </a:p>
          <a:p>
            <a:endParaRPr lang="es-ES" sz="2000" dirty="0">
              <a:solidFill>
                <a:srgbClr val="000000"/>
              </a:solidFill>
            </a:endParaRPr>
          </a:p>
          <a:p>
            <a:endParaRPr lang="es-AR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805A50F-7754-5314-F37E-10FB4F401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803" y="2663729"/>
            <a:ext cx="5944393" cy="351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15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F445433-1D68-105D-542D-DE7C0BA541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0499" y="2390140"/>
            <a:ext cx="5282757" cy="2987489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54A2957-97A9-0015-02A6-C7953FAA6AB0}"/>
              </a:ext>
            </a:extLst>
          </p:cNvPr>
          <p:cNvSpPr txBox="1"/>
          <p:nvPr/>
        </p:nvSpPr>
        <p:spPr>
          <a:xfrm>
            <a:off x="2521803" y="787791"/>
            <a:ext cx="294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Nombre de la clase</a:t>
            </a:r>
            <a:endParaRPr lang="es-AR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F8453E4-0E45-1CCB-E20C-231D9D971E99}"/>
              </a:ext>
            </a:extLst>
          </p:cNvPr>
          <p:cNvSpPr txBox="1"/>
          <p:nvPr/>
        </p:nvSpPr>
        <p:spPr>
          <a:xfrm>
            <a:off x="7230794" y="3514552"/>
            <a:ext cx="294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Atributos de la clase</a:t>
            </a:r>
            <a:endParaRPr lang="es-AR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A28F0C0C-266E-C0DE-DD20-2128BEB5F424}"/>
              </a:ext>
            </a:extLst>
          </p:cNvPr>
          <p:cNvCxnSpPr>
            <a:cxnSpLocks/>
          </p:cNvCxnSpPr>
          <p:nvPr/>
        </p:nvCxnSpPr>
        <p:spPr>
          <a:xfrm>
            <a:off x="3699803" y="1223889"/>
            <a:ext cx="0" cy="1166251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0F90DDA7-AEAD-21C9-92AD-162ED6200BAB}"/>
              </a:ext>
            </a:extLst>
          </p:cNvPr>
          <p:cNvCxnSpPr>
            <a:cxnSpLocks/>
          </p:cNvCxnSpPr>
          <p:nvPr/>
        </p:nvCxnSpPr>
        <p:spPr>
          <a:xfrm flipH="1">
            <a:off x="5357517" y="3699218"/>
            <a:ext cx="1873277" cy="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087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68C899-9598-784D-2B9F-44EBFD187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ES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</a:br>
            <a:br>
              <a:rPr lang="es-ES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</a:b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F55338-F653-C561-1763-4F156DA3F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endParaRPr lang="es-ES" sz="20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s-ES" sz="5400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¿Como crear un objeto de una clase en Java?</a:t>
            </a:r>
            <a:endParaRPr lang="es-AR" sz="5400" dirty="0"/>
          </a:p>
        </p:txBody>
      </p:sp>
    </p:spTree>
    <p:extLst>
      <p:ext uri="{BB962C8B-B14F-4D97-AF65-F5344CB8AC3E}">
        <p14:creationId xmlns:p14="http://schemas.microsoft.com/office/powerpoint/2010/main" val="2107747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8F525-F665-0EAC-9F0D-BB4044766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Como crear un objeto de una clase en Java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933F93-CC15-DD0A-3013-673591A26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0" i="0" dirty="0">
                <a:solidFill>
                  <a:srgbClr val="000000"/>
                </a:solidFill>
                <a:effectLst/>
                <a:latin typeface="Inter"/>
              </a:rPr>
              <a:t>Para crear un objeto nuevo, vamos a hacerlo de esta forma:</a:t>
            </a:r>
          </a:p>
          <a:p>
            <a:endParaRPr lang="es-ES" dirty="0">
              <a:solidFill>
                <a:srgbClr val="000000"/>
              </a:solidFill>
              <a:latin typeface="Inter"/>
            </a:endParaRPr>
          </a:p>
          <a:p>
            <a:endParaRPr lang="es-ES" dirty="0">
              <a:solidFill>
                <a:srgbClr val="000000"/>
              </a:solidFill>
              <a:latin typeface="Inter"/>
            </a:endParaRPr>
          </a:p>
          <a:p>
            <a:endParaRPr lang="es-ES" dirty="0">
              <a:solidFill>
                <a:srgbClr val="000000"/>
              </a:solidFill>
              <a:latin typeface="Inter"/>
            </a:endParaRPr>
          </a:p>
          <a:p>
            <a:r>
              <a:rPr lang="es-ES" b="0" i="0" dirty="0">
                <a:solidFill>
                  <a:srgbClr val="000000"/>
                </a:solidFill>
                <a:effectLst/>
                <a:latin typeface="Inter"/>
              </a:rPr>
              <a:t>Con esto, ya tenemos un objeto llamado usuario1, el cual, es de tipo Usuario (el nombre de la clase a la que pertenece).</a:t>
            </a:r>
            <a:endParaRPr lang="es-ES" dirty="0">
              <a:solidFill>
                <a:srgbClr val="000000"/>
              </a:solidFill>
              <a:latin typeface="Inter"/>
            </a:endParaRPr>
          </a:p>
          <a:p>
            <a:pPr marL="0" indent="0">
              <a:buNone/>
            </a:pP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4443CEB-F3BE-1FB4-1953-333DF5B2C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76" y="2848539"/>
            <a:ext cx="5497310" cy="58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718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5DACDB-9D17-D0BE-97B9-F0E8ED65B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Como crear un objeto de una clase en Java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B401A9-9374-202B-7063-154285210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0" i="0" dirty="0">
                <a:solidFill>
                  <a:srgbClr val="000000"/>
                </a:solidFill>
                <a:effectLst/>
                <a:latin typeface="Inter"/>
              </a:rPr>
              <a:t>Este objeto ya tiene todos los atributos de la clase.</a:t>
            </a:r>
          </a:p>
          <a:p>
            <a:endParaRPr lang="es-ES" dirty="0">
              <a:solidFill>
                <a:srgbClr val="000000"/>
              </a:solidFill>
              <a:latin typeface="Inter"/>
            </a:endParaRPr>
          </a:p>
          <a:p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350128A-BDC1-D08C-A58A-11CC01AFA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086" y="2311186"/>
            <a:ext cx="637266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52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8956A-E5BF-13D8-81C2-DD912B8B0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ES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</a:br>
            <a:r>
              <a:rPr lang="es-ES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¿Cómo llamar a un atributo de una clase?</a:t>
            </a:r>
            <a:br>
              <a:rPr lang="es-ES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</a:b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CD87E0-F3DF-583B-5350-963744647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6D18D2A-616C-EF4B-EDC2-F7651E117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890" y="3429000"/>
            <a:ext cx="9970622" cy="94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869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E0D6BE-58D6-EFC5-9A20-688C9BAEE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¿Cómo llamar a un atributo de una clase?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CD4A260-4814-EDBD-31F4-2EE117B7C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944" y="2497541"/>
            <a:ext cx="7516457" cy="293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989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419</Words>
  <Application>Microsoft Office PowerPoint</Application>
  <PresentationFormat>Panorámica</PresentationFormat>
  <Paragraphs>44</Paragraphs>
  <Slides>15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Encode Sans</vt:lpstr>
      <vt:lpstr>Inter</vt:lpstr>
      <vt:lpstr>Poppins</vt:lpstr>
      <vt:lpstr>Roboto</vt:lpstr>
      <vt:lpstr>Tema de Office</vt:lpstr>
      <vt:lpstr>Crear clases y crear objetos en Java </vt:lpstr>
      <vt:lpstr>Sintaxis de las clases en Java </vt:lpstr>
      <vt:lpstr>¿Dónde escribiremos la clase?</vt:lpstr>
      <vt:lpstr>Presentación de PowerPoint</vt:lpstr>
      <vt:lpstr>  </vt:lpstr>
      <vt:lpstr>Como crear un objeto de una clase en Java</vt:lpstr>
      <vt:lpstr>Como crear un objeto de una clase en Java</vt:lpstr>
      <vt:lpstr> ¿Cómo llamar a un atributo de una clase? </vt:lpstr>
      <vt:lpstr>¿Cómo llamar a un atributo de una clase?</vt:lpstr>
      <vt:lpstr>Ejemplo</vt:lpstr>
      <vt:lpstr>Presentación de PowerPoint</vt:lpstr>
      <vt:lpstr>RECORDAR…: </vt:lpstr>
      <vt:lpstr>Clases y Objetos - Representación</vt:lpstr>
      <vt:lpstr>Clases y Objetos - Relaciones</vt:lpstr>
      <vt:lpstr>Ejercicio para pensar en casa..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Crear clases y crear objetos en Java </dc:title>
  <dc:creator>Pablo J. Soruco</dc:creator>
  <cp:lastModifiedBy>Pablo J. Soruco</cp:lastModifiedBy>
  <cp:revision>3</cp:revision>
  <dcterms:created xsi:type="dcterms:W3CDTF">2023-03-13T19:42:46Z</dcterms:created>
  <dcterms:modified xsi:type="dcterms:W3CDTF">2023-03-14T10:56:15Z</dcterms:modified>
</cp:coreProperties>
</file>