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3048000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24C1"/>
    <a:srgbClr val="16FFFF"/>
    <a:srgbClr val="0FA4D3"/>
    <a:srgbClr val="350B73"/>
    <a:srgbClr val="210A7B"/>
    <a:srgbClr val="1401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32" y="13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8828"/>
            <a:ext cx="9144000" cy="1061156"/>
          </a:xfrm>
        </p:spPr>
        <p:txBody>
          <a:bodyPr anchor="b"/>
          <a:lstStyle>
            <a:lvl1pPr algn="ctr"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0906"/>
            <a:ext cx="9144000" cy="735894"/>
          </a:xfrm>
        </p:spPr>
        <p:txBody>
          <a:bodyPr/>
          <a:lstStyle>
            <a:lvl1pPr marL="0" indent="0" algn="ctr">
              <a:buNone/>
              <a:defRPr sz="1067"/>
            </a:lvl1pPr>
            <a:lvl2pPr marL="203180" indent="0" algn="ctr">
              <a:buNone/>
              <a:defRPr sz="889"/>
            </a:lvl2pPr>
            <a:lvl3pPr marL="406359" indent="0" algn="ctr">
              <a:buNone/>
              <a:defRPr sz="800"/>
            </a:lvl3pPr>
            <a:lvl4pPr marL="609539" indent="0" algn="ctr">
              <a:buNone/>
              <a:defRPr sz="711"/>
            </a:lvl4pPr>
            <a:lvl5pPr marL="812719" indent="0" algn="ctr">
              <a:buNone/>
              <a:defRPr sz="711"/>
            </a:lvl5pPr>
            <a:lvl6pPr marL="1015898" indent="0" algn="ctr">
              <a:buNone/>
              <a:defRPr sz="711"/>
            </a:lvl6pPr>
            <a:lvl7pPr marL="1219078" indent="0" algn="ctr">
              <a:buNone/>
              <a:defRPr sz="711"/>
            </a:lvl7pPr>
            <a:lvl8pPr marL="1422258" indent="0" algn="ctr">
              <a:buNone/>
              <a:defRPr sz="711"/>
            </a:lvl8pPr>
            <a:lvl9pPr marL="1625437" indent="0" algn="ctr">
              <a:buNone/>
              <a:defRPr sz="711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651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70801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62278"/>
            <a:ext cx="2628900" cy="2583039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62278"/>
            <a:ext cx="7734300" cy="258303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729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105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759884"/>
            <a:ext cx="10515600" cy="1267883"/>
          </a:xfrm>
        </p:spPr>
        <p:txBody>
          <a:bodyPr anchor="b"/>
          <a:lstStyle>
            <a:lvl1pPr>
              <a:defRPr sz="2666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039761"/>
            <a:ext cx="10515600" cy="666750"/>
          </a:xfrm>
        </p:spPr>
        <p:txBody>
          <a:bodyPr/>
          <a:lstStyle>
            <a:lvl1pPr marL="0" indent="0">
              <a:buNone/>
              <a:defRPr sz="1067">
                <a:solidFill>
                  <a:schemeClr val="tx1">
                    <a:tint val="82000"/>
                  </a:schemeClr>
                </a:solidFill>
              </a:defRPr>
            </a:lvl1pPr>
            <a:lvl2pPr marL="203180" indent="0">
              <a:buNone/>
              <a:defRPr sz="889">
                <a:solidFill>
                  <a:schemeClr val="tx1">
                    <a:tint val="82000"/>
                  </a:schemeClr>
                </a:solidFill>
              </a:defRPr>
            </a:lvl2pPr>
            <a:lvl3pPr marL="406359" indent="0">
              <a:buNone/>
              <a:defRPr sz="800">
                <a:solidFill>
                  <a:schemeClr val="tx1">
                    <a:tint val="82000"/>
                  </a:schemeClr>
                </a:solidFill>
              </a:defRPr>
            </a:lvl3pPr>
            <a:lvl4pPr marL="609539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4pPr>
            <a:lvl5pPr marL="812719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5pPr>
            <a:lvl6pPr marL="101589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6pPr>
            <a:lvl7pPr marL="121907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7pPr>
            <a:lvl8pPr marL="1422258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8pPr>
            <a:lvl9pPr marL="1625437" indent="0">
              <a:buNone/>
              <a:defRPr sz="71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6006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811389"/>
            <a:ext cx="5181600" cy="193392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734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162278"/>
            <a:ext cx="10515600" cy="58913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747184"/>
            <a:ext cx="5157787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113367"/>
            <a:ext cx="5157787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747184"/>
            <a:ext cx="5183188" cy="366183"/>
          </a:xfrm>
        </p:spPr>
        <p:txBody>
          <a:bodyPr anchor="b"/>
          <a:lstStyle>
            <a:lvl1pPr marL="0" indent="0">
              <a:buNone/>
              <a:defRPr sz="1067" b="1"/>
            </a:lvl1pPr>
            <a:lvl2pPr marL="203180" indent="0">
              <a:buNone/>
              <a:defRPr sz="889" b="1"/>
            </a:lvl2pPr>
            <a:lvl3pPr marL="406359" indent="0">
              <a:buNone/>
              <a:defRPr sz="800" b="1"/>
            </a:lvl3pPr>
            <a:lvl4pPr marL="609539" indent="0">
              <a:buNone/>
              <a:defRPr sz="711" b="1"/>
            </a:lvl4pPr>
            <a:lvl5pPr marL="812719" indent="0">
              <a:buNone/>
              <a:defRPr sz="711" b="1"/>
            </a:lvl5pPr>
            <a:lvl6pPr marL="1015898" indent="0">
              <a:buNone/>
              <a:defRPr sz="711" b="1"/>
            </a:lvl6pPr>
            <a:lvl7pPr marL="1219078" indent="0">
              <a:buNone/>
              <a:defRPr sz="711" b="1"/>
            </a:lvl7pPr>
            <a:lvl8pPr marL="1422258" indent="0">
              <a:buNone/>
              <a:defRPr sz="711" b="1"/>
            </a:lvl8pPr>
            <a:lvl9pPr marL="1625437" indent="0">
              <a:buNone/>
              <a:defRPr sz="711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113367"/>
            <a:ext cx="5183188" cy="1637595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676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0444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4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38856"/>
            <a:ext cx="6172200" cy="2166056"/>
          </a:xfrm>
        </p:spPr>
        <p:txBody>
          <a:bodyPr/>
          <a:lstStyle>
            <a:lvl1pPr>
              <a:defRPr sz="1422"/>
            </a:lvl1pPr>
            <a:lvl2pPr>
              <a:defRPr sz="1244"/>
            </a:lvl2pPr>
            <a:lvl3pPr>
              <a:defRPr sz="1067"/>
            </a:lvl3pPr>
            <a:lvl4pPr>
              <a:defRPr sz="889"/>
            </a:lvl4pPr>
            <a:lvl5pPr>
              <a:defRPr sz="889"/>
            </a:lvl5pPr>
            <a:lvl6pPr>
              <a:defRPr sz="889"/>
            </a:lvl6pPr>
            <a:lvl7pPr>
              <a:defRPr sz="889"/>
            </a:lvl7pPr>
            <a:lvl8pPr>
              <a:defRPr sz="889"/>
            </a:lvl8pPr>
            <a:lvl9pPr>
              <a:defRPr sz="889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421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03200"/>
            <a:ext cx="3932237" cy="711200"/>
          </a:xfrm>
        </p:spPr>
        <p:txBody>
          <a:bodyPr anchor="b"/>
          <a:lstStyle>
            <a:lvl1pPr>
              <a:defRPr sz="1422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438856"/>
            <a:ext cx="6172200" cy="2166056"/>
          </a:xfrm>
        </p:spPr>
        <p:txBody>
          <a:bodyPr anchor="t"/>
          <a:lstStyle>
            <a:lvl1pPr marL="0" indent="0">
              <a:buNone/>
              <a:defRPr sz="1422"/>
            </a:lvl1pPr>
            <a:lvl2pPr marL="203180" indent="0">
              <a:buNone/>
              <a:defRPr sz="1244"/>
            </a:lvl2pPr>
            <a:lvl3pPr marL="406359" indent="0">
              <a:buNone/>
              <a:defRPr sz="1067"/>
            </a:lvl3pPr>
            <a:lvl4pPr marL="609539" indent="0">
              <a:buNone/>
              <a:defRPr sz="889"/>
            </a:lvl4pPr>
            <a:lvl5pPr marL="812719" indent="0">
              <a:buNone/>
              <a:defRPr sz="889"/>
            </a:lvl5pPr>
            <a:lvl6pPr marL="1015898" indent="0">
              <a:buNone/>
              <a:defRPr sz="889"/>
            </a:lvl6pPr>
            <a:lvl7pPr marL="1219078" indent="0">
              <a:buNone/>
              <a:defRPr sz="889"/>
            </a:lvl7pPr>
            <a:lvl8pPr marL="1422258" indent="0">
              <a:buNone/>
              <a:defRPr sz="889"/>
            </a:lvl8pPr>
            <a:lvl9pPr marL="1625437" indent="0">
              <a:buNone/>
              <a:defRPr sz="889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914400"/>
            <a:ext cx="3932237" cy="1694039"/>
          </a:xfrm>
        </p:spPr>
        <p:txBody>
          <a:bodyPr/>
          <a:lstStyle>
            <a:lvl1pPr marL="0" indent="0">
              <a:buNone/>
              <a:defRPr sz="711"/>
            </a:lvl1pPr>
            <a:lvl2pPr marL="203180" indent="0">
              <a:buNone/>
              <a:defRPr sz="622"/>
            </a:lvl2pPr>
            <a:lvl3pPr marL="406359" indent="0">
              <a:buNone/>
              <a:defRPr sz="533"/>
            </a:lvl3pPr>
            <a:lvl4pPr marL="609539" indent="0">
              <a:buNone/>
              <a:defRPr sz="444"/>
            </a:lvl4pPr>
            <a:lvl5pPr marL="812719" indent="0">
              <a:buNone/>
              <a:defRPr sz="444"/>
            </a:lvl5pPr>
            <a:lvl6pPr marL="1015898" indent="0">
              <a:buNone/>
              <a:defRPr sz="444"/>
            </a:lvl6pPr>
            <a:lvl7pPr marL="1219078" indent="0">
              <a:buNone/>
              <a:defRPr sz="444"/>
            </a:lvl7pPr>
            <a:lvl8pPr marL="1422258" indent="0">
              <a:buNone/>
              <a:defRPr sz="444"/>
            </a:lvl8pPr>
            <a:lvl9pPr marL="1625437" indent="0">
              <a:buNone/>
              <a:defRPr sz="444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1953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6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62278"/>
            <a:ext cx="10515600" cy="5891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811389"/>
            <a:ext cx="10515600" cy="1933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7CBFFF-5AEC-44AE-BA28-71EE77522AE2}" type="datetimeFigureOut">
              <a:rPr lang="pt-BR" smtClean="0"/>
              <a:t>22/08/2025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2825045"/>
            <a:ext cx="41148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2825045"/>
            <a:ext cx="2743200" cy="162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3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3DCC75-12B9-4193-B93A-9B776F0D64F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2284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06359" rtl="0" eaLnBrk="1" latinLnBrk="0" hangingPunct="1">
        <a:lnSpc>
          <a:spcPct val="90000"/>
        </a:lnSpc>
        <a:spcBef>
          <a:spcPct val="0"/>
        </a:spcBef>
        <a:buNone/>
        <a:defRPr sz="19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1590" indent="-101590" algn="l" defTabSz="406359" rtl="0" eaLnBrk="1" latinLnBrk="0" hangingPunct="1">
        <a:lnSpc>
          <a:spcPct val="90000"/>
        </a:lnSpc>
        <a:spcBef>
          <a:spcPts val="444"/>
        </a:spcBef>
        <a:buFont typeface="Arial" panose="020B0604020202020204" pitchFamily="34" charset="0"/>
        <a:buChar char="•"/>
        <a:defRPr sz="1244" kern="1200">
          <a:solidFill>
            <a:schemeClr val="tx1"/>
          </a:solidFill>
          <a:latin typeface="+mn-lt"/>
          <a:ea typeface="+mn-ea"/>
          <a:cs typeface="+mn-cs"/>
        </a:defRPr>
      </a:lvl1pPr>
      <a:lvl2pPr marL="304770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2pPr>
      <a:lvl3pPr marL="50794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89" kern="1200">
          <a:solidFill>
            <a:schemeClr val="tx1"/>
          </a:solidFill>
          <a:latin typeface="+mn-lt"/>
          <a:ea typeface="+mn-ea"/>
          <a:cs typeface="+mn-cs"/>
        </a:defRPr>
      </a:lvl3pPr>
      <a:lvl4pPr marL="71112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914309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11748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32066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523848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727027" indent="-101590" algn="l" defTabSz="406359" rtl="0" eaLnBrk="1" latinLnBrk="0" hangingPunct="1">
        <a:lnSpc>
          <a:spcPct val="90000"/>
        </a:lnSpc>
        <a:spcBef>
          <a:spcPts val="222"/>
        </a:spcBef>
        <a:buFont typeface="Arial" panose="020B0604020202020204" pitchFamily="34" charset="0"/>
        <a:buChar char="•"/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1pPr>
      <a:lvl2pPr marL="203180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2pPr>
      <a:lvl3pPr marL="40635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3pPr>
      <a:lvl4pPr marL="60953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4pPr>
      <a:lvl5pPr marL="812719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5pPr>
      <a:lvl6pPr marL="101589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6pPr>
      <a:lvl7pPr marL="121907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258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8pPr>
      <a:lvl9pPr marL="1625437" algn="l" defTabSz="406359" rtl="0" eaLnBrk="1" latinLnBrk="0" hangingPunct="1">
        <a:defRPr sz="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DD6A11A-4C18-BAAD-AF24-C4100AC29C4E}"/>
              </a:ext>
            </a:extLst>
          </p:cNvPr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>
            <a:gsLst>
              <a:gs pos="3000">
                <a:srgbClr val="140138"/>
              </a:gs>
              <a:gs pos="100000">
                <a:srgbClr val="350B73"/>
              </a:gs>
              <a:gs pos="49000">
                <a:srgbClr val="210A7B"/>
              </a:gs>
              <a:gs pos="11000">
                <a:srgbClr val="14013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DBFB9C15-5256-DBD8-17A0-EBDD802527C1}"/>
              </a:ext>
            </a:extLst>
          </p:cNvPr>
          <p:cNvSpPr/>
          <p:nvPr/>
        </p:nvSpPr>
        <p:spPr>
          <a:xfrm rot="1296140">
            <a:off x="1064702" y="-572172"/>
            <a:ext cx="386956" cy="419234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0950B0AE-8DA5-C4EF-D61C-A285AA4E6B6C}"/>
              </a:ext>
            </a:extLst>
          </p:cNvPr>
          <p:cNvSpPr/>
          <p:nvPr/>
        </p:nvSpPr>
        <p:spPr>
          <a:xfrm rot="1296140">
            <a:off x="550352" y="-734097"/>
            <a:ext cx="386956" cy="419234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380258B0-89A8-0746-0B90-55B2633E1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0" y="95249"/>
            <a:ext cx="533400" cy="466725"/>
          </a:xfrm>
          <a:prstGeom prst="rect">
            <a:avLst/>
          </a:prstGeom>
        </p:spPr>
      </p:pic>
      <p:pic>
        <p:nvPicPr>
          <p:cNvPr id="12" name="Imagem 11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EAC1BFF6-790C-4571-0466-3F442B6D0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51" y="2542502"/>
            <a:ext cx="534280" cy="448414"/>
          </a:xfrm>
          <a:prstGeom prst="rect">
            <a:avLst/>
          </a:prstGeom>
        </p:spPr>
      </p:pic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5C3E3F42-955E-0E5E-452C-6DE0A07ECE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-183098" y="1104827"/>
            <a:ext cx="771525" cy="590550"/>
          </a:xfrm>
          <a:prstGeom prst="rect">
            <a:avLst/>
          </a:prstGeom>
        </p:spPr>
      </p:pic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46A8E299-86CE-0B3D-403C-7DF5DC47713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471800"/>
            <a:ext cx="728663" cy="575949"/>
          </a:xfrm>
          <a:prstGeom prst="rect">
            <a:avLst/>
          </a:prstGeom>
        </p:spPr>
      </p:pic>
      <p:pic>
        <p:nvPicPr>
          <p:cNvPr id="6" name="Imagem 5" descr="Uma imagem contendo palco&#10;&#10;O conteúdo gerado por IA pode estar incorreto.">
            <a:extLst>
              <a:ext uri="{FF2B5EF4-FFF2-40B4-BE49-F238E27FC236}">
                <a16:creationId xmlns:a16="http://schemas.microsoft.com/office/drawing/2014/main" id="{A42127C9-CF9D-1B7A-3E1F-000F03259A9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94" b="90234" l="9961" r="90430">
                        <a14:foregroundMark x1="37793" y1="9668" x2="53027" y2="15527"/>
                        <a14:foregroundMark x1="53027" y1="15527" x2="32422" y2="16211"/>
                        <a14:foregroundMark x1="32422" y1="16211" x2="24316" y2="23730"/>
                        <a14:foregroundMark x1="29297" y1="28125" x2="33301" y2="9766"/>
                        <a14:foregroundMark x1="33301" y1="9766" x2="21582" y2="25195"/>
                        <a14:foregroundMark x1="21582" y1="25195" x2="35840" y2="8789"/>
                        <a14:foregroundMark x1="33691" y1="40625" x2="17480" y2="43066"/>
                        <a14:foregroundMark x1="17480" y1="43066" x2="18652" y2="59863"/>
                        <a14:foregroundMark x1="18652" y1="59863" x2="33301" y2="52246"/>
                        <a14:foregroundMark x1="33301" y1="52246" x2="24902" y2="44336"/>
                        <a14:foregroundMark x1="33691" y1="55664" x2="46191" y2="75781"/>
                        <a14:foregroundMark x1="46191" y1="75781" x2="66016" y2="76660"/>
                        <a14:foregroundMark x1="66016" y1="76660" x2="32031" y2="73730"/>
                        <a14:foregroundMark x1="32031" y1="73730" x2="12695" y2="65820"/>
                        <a14:foregroundMark x1="12695" y1="65820" x2="29688" y2="64258"/>
                        <a14:foregroundMark x1="29688" y1="64258" x2="45508" y2="69238"/>
                        <a14:foregroundMark x1="45508" y1="69238" x2="44043" y2="65625"/>
                        <a14:foregroundMark x1="13965" y1="61523" x2="12305" y2="80078"/>
                        <a14:foregroundMark x1="12305" y1="80078" x2="31445" y2="85059"/>
                        <a14:foregroundMark x1="31445" y1="85059" x2="40527" y2="83398"/>
                        <a14:foregroundMark x1="18359" y1="38086" x2="19336" y2="39648"/>
                        <a14:foregroundMark x1="63086" y1="25000" x2="85840" y2="23438"/>
                        <a14:foregroundMark x1="85840" y1="23438" x2="87891" y2="67090"/>
                        <a14:foregroundMark x1="87891" y1="67090" x2="90430" y2="31152"/>
                        <a14:foregroundMark x1="90430" y1="31152" x2="88379" y2="25977"/>
                        <a14:foregroundMark x1="6543" y1="66602" x2="4980" y2="84766"/>
                        <a14:foregroundMark x1="4980" y1="84766" x2="19434" y2="93848"/>
                        <a14:foregroundMark x1="19434" y1="93848" x2="39063" y2="90234"/>
                        <a14:foregroundMark x1="39063" y1="90234" x2="44922" y2="83789"/>
                        <a14:foregroundMark x1="74023" y1="78418" x2="54102" y2="87109"/>
                        <a14:foregroundMark x1="54102" y1="87109" x2="49023" y2="872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" y="-18230"/>
            <a:ext cx="3048000" cy="3048000"/>
          </a:xfrm>
          <a:prstGeom prst="rect">
            <a:avLst/>
          </a:prstGeom>
        </p:spPr>
      </p:pic>
      <p:pic>
        <p:nvPicPr>
          <p:cNvPr id="17" name="Imagem 1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838FE853-9921-A19C-F1C8-4C3A807BDC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11598330" y="51056"/>
            <a:ext cx="533400" cy="466725"/>
          </a:xfrm>
          <a:prstGeom prst="rect">
            <a:avLst/>
          </a:prstGeom>
        </p:spPr>
      </p:pic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8A34BF4A-7F0A-07FB-E63C-EA58CDD620F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11415232" y="1060634"/>
            <a:ext cx="771525" cy="590550"/>
          </a:xfrm>
          <a:prstGeom prst="rect">
            <a:avLst/>
          </a:prstGeom>
        </p:spPr>
      </p:pic>
      <p:pic>
        <p:nvPicPr>
          <p:cNvPr id="19" name="Imagem 18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EB374B18-5068-A243-2625-8204394C6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86" y="599335"/>
            <a:ext cx="534280" cy="448414"/>
          </a:xfrm>
          <a:prstGeom prst="rect">
            <a:avLst/>
          </a:prstGeom>
        </p:spPr>
      </p:pic>
      <p:pic>
        <p:nvPicPr>
          <p:cNvPr id="20" name="Imagem 1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0AC65559-D303-B002-8413-FC43FA10C1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14" y="2536917"/>
            <a:ext cx="534280" cy="448414"/>
          </a:xfrm>
          <a:prstGeom prst="rect">
            <a:avLst/>
          </a:prstGeom>
        </p:spPr>
      </p:pic>
      <p:pic>
        <p:nvPicPr>
          <p:cNvPr id="22" name="Imagem 21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7668229D-E4CD-1F13-CF73-1B0195B2D2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2864982" y="1286187"/>
            <a:ext cx="533400" cy="466725"/>
          </a:xfrm>
          <a:prstGeom prst="rect">
            <a:avLst/>
          </a:prstGeom>
        </p:spPr>
      </p:pic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D7E294EB-D31A-1DD8-D240-1386BD8951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2925835" y="2137697"/>
            <a:ext cx="771525" cy="590550"/>
          </a:xfrm>
          <a:prstGeom prst="rect">
            <a:avLst/>
          </a:prstGeom>
        </p:spPr>
      </p:pic>
      <p:pic>
        <p:nvPicPr>
          <p:cNvPr id="26" name="Imagem 25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06EFCBB3-9886-4971-654A-9DA718B03D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5" y="2331898"/>
            <a:ext cx="534280" cy="448414"/>
          </a:xfrm>
          <a:prstGeom prst="rect">
            <a:avLst/>
          </a:prstGeom>
        </p:spPr>
      </p:pic>
      <p:pic>
        <p:nvPicPr>
          <p:cNvPr id="27" name="Imagem 26" descr="Ícone&#10;&#10;O conteúdo gerado por IA pode estar incorreto.">
            <a:extLst>
              <a:ext uri="{FF2B5EF4-FFF2-40B4-BE49-F238E27FC236}">
                <a16:creationId xmlns:a16="http://schemas.microsoft.com/office/drawing/2014/main" id="{5627E165-5033-E720-D23F-EE2D727523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7112594" y="379861"/>
            <a:ext cx="771525" cy="590550"/>
          </a:xfrm>
          <a:prstGeom prst="rect">
            <a:avLst/>
          </a:prstGeom>
        </p:spPr>
      </p:pic>
      <p:sp>
        <p:nvSpPr>
          <p:cNvPr id="24" name="CaixaDeTexto 23">
            <a:extLst>
              <a:ext uri="{FF2B5EF4-FFF2-40B4-BE49-F238E27FC236}">
                <a16:creationId xmlns:a16="http://schemas.microsoft.com/office/drawing/2014/main" id="{FFAD6325-3261-3309-29C1-B53E99A42DE0}"/>
              </a:ext>
            </a:extLst>
          </p:cNvPr>
          <p:cNvSpPr txBox="1"/>
          <p:nvPr/>
        </p:nvSpPr>
        <p:spPr>
          <a:xfrm>
            <a:off x="3038015" y="519532"/>
            <a:ext cx="5700311" cy="1015663"/>
          </a:xfrm>
          <a:prstGeom prst="rect">
            <a:avLst/>
          </a:prstGeom>
          <a:noFill/>
          <a:effectLst>
            <a:glow rad="127000">
              <a:srgbClr val="BB24C1"/>
            </a:glow>
          </a:effectLst>
        </p:spPr>
        <p:txBody>
          <a:bodyPr wrap="square" rtlCol="0">
            <a:spAutoFit/>
          </a:bodyPr>
          <a:lstStyle/>
          <a:p>
            <a:r>
              <a:rPr lang="pt-BR" sz="6000" dirty="0">
                <a:solidFill>
                  <a:schemeClr val="bg1"/>
                </a:solidFill>
                <a:latin typeface="Showcard Gothic" panose="04020904020102020604" pitchFamily="82" charset="0"/>
              </a:rPr>
              <a:t>Gamificação</a:t>
            </a:r>
          </a:p>
        </p:txBody>
      </p:sp>
      <p:pic>
        <p:nvPicPr>
          <p:cNvPr id="28" name="Imagem 27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1A9611A6-6718-2C3A-BC32-C248AB75E3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9665698" y="404185"/>
            <a:ext cx="533400" cy="466725"/>
          </a:xfrm>
          <a:prstGeom prst="rect">
            <a:avLst/>
          </a:prstGeom>
        </p:spPr>
      </p:pic>
      <p:pic>
        <p:nvPicPr>
          <p:cNvPr id="29" name="Imagem 28" descr="Ícone&#10;&#10;O conteúdo gerado por IA pode estar incorreto.">
            <a:extLst>
              <a:ext uri="{FF2B5EF4-FFF2-40B4-BE49-F238E27FC236}">
                <a16:creationId xmlns:a16="http://schemas.microsoft.com/office/drawing/2014/main" id="{8A4C3B8F-8CB7-14FF-25E7-95614427C72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85" y="1372325"/>
            <a:ext cx="728663" cy="575949"/>
          </a:xfrm>
          <a:prstGeom prst="rect">
            <a:avLst/>
          </a:prstGeom>
        </p:spPr>
      </p:pic>
      <p:pic>
        <p:nvPicPr>
          <p:cNvPr id="30" name="Imagem 2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6C97022C-A4B1-59D4-C873-D929844494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45" y="431152"/>
            <a:ext cx="534280" cy="448414"/>
          </a:xfrm>
          <a:prstGeom prst="rect">
            <a:avLst/>
          </a:prstGeom>
        </p:spPr>
      </p:pic>
      <p:pic>
        <p:nvPicPr>
          <p:cNvPr id="31" name="Imagem 30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719D664D-15FF-0A8F-7B52-59CAB69D37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3991289" y="1980979"/>
            <a:ext cx="533400" cy="4667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5F530D8E-B41C-8F9E-B41E-62BE328C6272}"/>
              </a:ext>
            </a:extLst>
          </p:cNvPr>
          <p:cNvSpPr txBox="1"/>
          <p:nvPr/>
        </p:nvSpPr>
        <p:spPr>
          <a:xfrm>
            <a:off x="3144360" y="1415326"/>
            <a:ext cx="6337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Showcard Gothic" panose="04020904020102020604" pitchFamily="82" charset="0"/>
              </a:rPr>
              <a:t>A ESTRATÉGIA QUE TRANSFORMA APRENDIZADO EM ENGAJAMENTO</a:t>
            </a:r>
          </a:p>
        </p:txBody>
      </p:sp>
    </p:spTree>
    <p:extLst>
      <p:ext uri="{BB962C8B-B14F-4D97-AF65-F5344CB8AC3E}">
        <p14:creationId xmlns:p14="http://schemas.microsoft.com/office/powerpoint/2010/main" val="4019796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573A22-DF77-0E0B-5C92-F650E34E94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9919ADB3-1351-E0B9-8062-8B11DABF53AE}"/>
              </a:ext>
            </a:extLst>
          </p:cNvPr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>
            <a:gsLst>
              <a:gs pos="3000">
                <a:srgbClr val="140138"/>
              </a:gs>
              <a:gs pos="100000">
                <a:srgbClr val="350B73"/>
              </a:gs>
              <a:gs pos="49000">
                <a:srgbClr val="210A7B"/>
              </a:gs>
              <a:gs pos="11000">
                <a:srgbClr val="14013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A0AAF742-53B0-48FF-731E-7FB3A03FC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5707250" y="611883"/>
            <a:ext cx="533400" cy="466725"/>
          </a:xfrm>
          <a:prstGeom prst="rect">
            <a:avLst/>
          </a:prstGeom>
        </p:spPr>
      </p:pic>
      <p:pic>
        <p:nvPicPr>
          <p:cNvPr id="12" name="Imagem 11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532BED95-123B-0D28-9651-9682E0286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51" y="2542502"/>
            <a:ext cx="534280" cy="448414"/>
          </a:xfrm>
          <a:prstGeom prst="rect">
            <a:avLst/>
          </a:prstGeom>
        </p:spPr>
      </p:pic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5B777A61-9F86-B265-6819-82F1F6AE8F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5710237" y="1873483"/>
            <a:ext cx="771525" cy="590550"/>
          </a:xfrm>
          <a:prstGeom prst="rect">
            <a:avLst/>
          </a:prstGeom>
        </p:spPr>
      </p:pic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948416EA-BAF0-67F1-1ABE-04308E8F47F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471800"/>
            <a:ext cx="728663" cy="575949"/>
          </a:xfrm>
          <a:prstGeom prst="rect">
            <a:avLst/>
          </a:prstGeom>
        </p:spPr>
      </p:pic>
      <p:pic>
        <p:nvPicPr>
          <p:cNvPr id="17" name="Imagem 1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88B8B429-C7F9-1283-E4AB-7D788CB288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11598330" y="51056"/>
            <a:ext cx="533400" cy="466725"/>
          </a:xfrm>
          <a:prstGeom prst="rect">
            <a:avLst/>
          </a:prstGeom>
        </p:spPr>
      </p:pic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5D7CF835-C714-D354-C084-9E2B89EDD4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11415232" y="1060634"/>
            <a:ext cx="771525" cy="590550"/>
          </a:xfrm>
          <a:prstGeom prst="rect">
            <a:avLst/>
          </a:prstGeom>
        </p:spPr>
      </p:pic>
      <p:pic>
        <p:nvPicPr>
          <p:cNvPr id="19" name="Imagem 18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D88CE80C-8C37-093D-6BE1-852266C1BB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86" y="599335"/>
            <a:ext cx="534280" cy="448414"/>
          </a:xfrm>
          <a:prstGeom prst="rect">
            <a:avLst/>
          </a:prstGeom>
        </p:spPr>
      </p:pic>
      <p:pic>
        <p:nvPicPr>
          <p:cNvPr id="20" name="Imagem 1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397FE4DA-ED90-4623-03C5-EBD84C92A9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4714" y="2107691"/>
            <a:ext cx="534280" cy="448414"/>
          </a:xfrm>
          <a:prstGeom prst="rect">
            <a:avLst/>
          </a:prstGeom>
        </p:spPr>
      </p:pic>
      <p:pic>
        <p:nvPicPr>
          <p:cNvPr id="22" name="Imagem 21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9C383C73-C467-381E-F187-01A3176515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2864982" y="1286187"/>
            <a:ext cx="533400" cy="466725"/>
          </a:xfrm>
          <a:prstGeom prst="rect">
            <a:avLst/>
          </a:prstGeom>
        </p:spPr>
      </p:pic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94658222-7341-6038-5166-448CBE5932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2925835" y="2137697"/>
            <a:ext cx="771525" cy="590550"/>
          </a:xfrm>
          <a:prstGeom prst="rect">
            <a:avLst/>
          </a:prstGeom>
        </p:spPr>
      </p:pic>
      <p:pic>
        <p:nvPicPr>
          <p:cNvPr id="26" name="Imagem 25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00BB36EA-C6DC-CF16-38EC-D31A5CE3DE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5" y="2331898"/>
            <a:ext cx="534280" cy="448414"/>
          </a:xfrm>
          <a:prstGeom prst="rect">
            <a:avLst/>
          </a:prstGeom>
        </p:spPr>
      </p:pic>
      <p:pic>
        <p:nvPicPr>
          <p:cNvPr id="27" name="Imagem 26" descr="Ícone&#10;&#10;O conteúdo gerado por IA pode estar incorreto.">
            <a:extLst>
              <a:ext uri="{FF2B5EF4-FFF2-40B4-BE49-F238E27FC236}">
                <a16:creationId xmlns:a16="http://schemas.microsoft.com/office/drawing/2014/main" id="{7F6BBEFC-2531-1A37-B11C-B5FEEF6D07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7112594" y="379861"/>
            <a:ext cx="771525" cy="590550"/>
          </a:xfrm>
          <a:prstGeom prst="rect">
            <a:avLst/>
          </a:prstGeom>
        </p:spPr>
      </p:pic>
      <p:pic>
        <p:nvPicPr>
          <p:cNvPr id="28" name="Imagem 27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F0BA2EA0-CB9E-1161-C0F7-8AFA919C9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9665698" y="404185"/>
            <a:ext cx="533400" cy="466725"/>
          </a:xfrm>
          <a:prstGeom prst="rect">
            <a:avLst/>
          </a:prstGeom>
        </p:spPr>
      </p:pic>
      <p:pic>
        <p:nvPicPr>
          <p:cNvPr id="29" name="Imagem 28" descr="Ícone&#10;&#10;O conteúdo gerado por IA pode estar incorreto.">
            <a:extLst>
              <a:ext uri="{FF2B5EF4-FFF2-40B4-BE49-F238E27FC236}">
                <a16:creationId xmlns:a16="http://schemas.microsoft.com/office/drawing/2014/main" id="{E509C481-542A-AFEE-4115-4457DA5D185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85" y="1372325"/>
            <a:ext cx="728663" cy="575949"/>
          </a:xfrm>
          <a:prstGeom prst="rect">
            <a:avLst/>
          </a:prstGeom>
        </p:spPr>
      </p:pic>
      <p:pic>
        <p:nvPicPr>
          <p:cNvPr id="30" name="Imagem 2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2F0F6FBF-1316-F6DE-852F-819F2B4C4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45" y="431152"/>
            <a:ext cx="534280" cy="448414"/>
          </a:xfrm>
          <a:prstGeom prst="rect">
            <a:avLst/>
          </a:prstGeom>
        </p:spPr>
      </p:pic>
      <p:pic>
        <p:nvPicPr>
          <p:cNvPr id="31" name="Imagem 30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BFCCF3D7-DD3C-4E31-AF9B-D76CA0EFA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3991289" y="1980979"/>
            <a:ext cx="533400" cy="4667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AD21A439-6B7A-6DF2-52B7-EADA474A3871}"/>
              </a:ext>
            </a:extLst>
          </p:cNvPr>
          <p:cNvSpPr txBox="1"/>
          <p:nvPr/>
        </p:nvSpPr>
        <p:spPr>
          <a:xfrm>
            <a:off x="3846224" y="1159302"/>
            <a:ext cx="69781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howcard Gothic" panose="04020904020102020604" pitchFamily="82" charset="0"/>
              </a:rPr>
              <a:t>A Psicologia do Engajamento</a:t>
            </a:r>
          </a:p>
        </p:txBody>
      </p:sp>
    </p:spTree>
    <p:extLst>
      <p:ext uri="{BB962C8B-B14F-4D97-AF65-F5344CB8AC3E}">
        <p14:creationId xmlns:p14="http://schemas.microsoft.com/office/powerpoint/2010/main" val="1823302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AD3E1B-E8A2-71FD-F51E-CD058F4233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73E7CBCD-3BE9-CEBC-4B6E-D99ADB4E2DF2}"/>
              </a:ext>
            </a:extLst>
          </p:cNvPr>
          <p:cNvSpPr/>
          <p:nvPr/>
        </p:nvSpPr>
        <p:spPr>
          <a:xfrm>
            <a:off x="0" y="0"/>
            <a:ext cx="12192000" cy="3048000"/>
          </a:xfrm>
          <a:prstGeom prst="rect">
            <a:avLst/>
          </a:prstGeom>
          <a:gradFill>
            <a:gsLst>
              <a:gs pos="3000">
                <a:srgbClr val="140138"/>
              </a:gs>
              <a:gs pos="100000">
                <a:srgbClr val="350B73"/>
              </a:gs>
              <a:gs pos="49000">
                <a:srgbClr val="210A7B"/>
              </a:gs>
              <a:gs pos="11000">
                <a:srgbClr val="140138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Paralelogramo 6">
            <a:extLst>
              <a:ext uri="{FF2B5EF4-FFF2-40B4-BE49-F238E27FC236}">
                <a16:creationId xmlns:a16="http://schemas.microsoft.com/office/drawing/2014/main" id="{7F9EACC6-5D99-372D-DC82-5EE4FBF30261}"/>
              </a:ext>
            </a:extLst>
          </p:cNvPr>
          <p:cNvSpPr/>
          <p:nvPr/>
        </p:nvSpPr>
        <p:spPr>
          <a:xfrm rot="1296140">
            <a:off x="1064702" y="-572172"/>
            <a:ext cx="386956" cy="419234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Paralelogramo 7">
            <a:extLst>
              <a:ext uri="{FF2B5EF4-FFF2-40B4-BE49-F238E27FC236}">
                <a16:creationId xmlns:a16="http://schemas.microsoft.com/office/drawing/2014/main" id="{A9A9BBCD-DDBE-6A0E-4F98-E3E638EB0D58}"/>
              </a:ext>
            </a:extLst>
          </p:cNvPr>
          <p:cNvSpPr/>
          <p:nvPr/>
        </p:nvSpPr>
        <p:spPr>
          <a:xfrm rot="1296140">
            <a:off x="550352" y="-734097"/>
            <a:ext cx="386956" cy="4192342"/>
          </a:xfrm>
          <a:prstGeom prst="parallelogram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10" name="Imagem 9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46A439CB-A00F-B2EF-5FE7-45B02963E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0" y="95249"/>
            <a:ext cx="533400" cy="466725"/>
          </a:xfrm>
          <a:prstGeom prst="rect">
            <a:avLst/>
          </a:prstGeom>
        </p:spPr>
      </p:pic>
      <p:pic>
        <p:nvPicPr>
          <p:cNvPr id="12" name="Imagem 11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69B7978F-7B80-D1F9-A950-CC5AAC2A41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2151" y="2542502"/>
            <a:ext cx="534280" cy="448414"/>
          </a:xfrm>
          <a:prstGeom prst="rect">
            <a:avLst/>
          </a:prstGeom>
        </p:spPr>
      </p:pic>
      <p:pic>
        <p:nvPicPr>
          <p:cNvPr id="14" name="Imagem 13" descr="Ícone&#10;&#10;O conteúdo gerado por IA pode estar incorreto.">
            <a:extLst>
              <a:ext uri="{FF2B5EF4-FFF2-40B4-BE49-F238E27FC236}">
                <a16:creationId xmlns:a16="http://schemas.microsoft.com/office/drawing/2014/main" id="{F26D71EB-A8F8-1A3D-54C7-950A3730AC6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-183098" y="1104827"/>
            <a:ext cx="771525" cy="590550"/>
          </a:xfrm>
          <a:prstGeom prst="rect">
            <a:avLst/>
          </a:prstGeom>
        </p:spPr>
      </p:pic>
      <p:pic>
        <p:nvPicPr>
          <p:cNvPr id="16" name="Imagem 15" descr="Ícone&#10;&#10;O conteúdo gerado por IA pode estar incorreto.">
            <a:extLst>
              <a:ext uri="{FF2B5EF4-FFF2-40B4-BE49-F238E27FC236}">
                <a16:creationId xmlns:a16="http://schemas.microsoft.com/office/drawing/2014/main" id="{DC15EDFF-1415-EBD2-3ADD-7C69ADAD288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4150" y="471800"/>
            <a:ext cx="728663" cy="575949"/>
          </a:xfrm>
          <a:prstGeom prst="rect">
            <a:avLst/>
          </a:prstGeom>
        </p:spPr>
      </p:pic>
      <p:pic>
        <p:nvPicPr>
          <p:cNvPr id="17" name="Imagem 16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F4F20656-5890-DD24-84A1-694FB2EA9E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11598330" y="51056"/>
            <a:ext cx="533400" cy="466725"/>
          </a:xfrm>
          <a:prstGeom prst="rect">
            <a:avLst/>
          </a:prstGeom>
        </p:spPr>
      </p:pic>
      <p:pic>
        <p:nvPicPr>
          <p:cNvPr id="18" name="Imagem 17" descr="Ícone&#10;&#10;O conteúdo gerado por IA pode estar incorreto.">
            <a:extLst>
              <a:ext uri="{FF2B5EF4-FFF2-40B4-BE49-F238E27FC236}">
                <a16:creationId xmlns:a16="http://schemas.microsoft.com/office/drawing/2014/main" id="{E80D839B-77F0-80BB-D9EF-D51BC58ED8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11415232" y="1060634"/>
            <a:ext cx="771525" cy="590550"/>
          </a:xfrm>
          <a:prstGeom prst="rect">
            <a:avLst/>
          </a:prstGeom>
        </p:spPr>
      </p:pic>
      <p:pic>
        <p:nvPicPr>
          <p:cNvPr id="19" name="Imagem 18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54665C28-9B7A-9984-9556-70C9D6254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686" y="599335"/>
            <a:ext cx="534280" cy="448414"/>
          </a:xfrm>
          <a:prstGeom prst="rect">
            <a:avLst/>
          </a:prstGeom>
        </p:spPr>
      </p:pic>
      <p:pic>
        <p:nvPicPr>
          <p:cNvPr id="20" name="Imagem 1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8D3E1A29-50FC-D8DC-8806-7F51AE61D9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9814" y="2536917"/>
            <a:ext cx="534280" cy="448414"/>
          </a:xfrm>
          <a:prstGeom prst="rect">
            <a:avLst/>
          </a:prstGeom>
        </p:spPr>
      </p:pic>
      <p:pic>
        <p:nvPicPr>
          <p:cNvPr id="22" name="Imagem 21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68751D15-DF09-29E2-B271-032AE030F2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2864982" y="1286187"/>
            <a:ext cx="533400" cy="466725"/>
          </a:xfrm>
          <a:prstGeom prst="rect">
            <a:avLst/>
          </a:prstGeom>
        </p:spPr>
      </p:pic>
      <p:pic>
        <p:nvPicPr>
          <p:cNvPr id="23" name="Imagem 22" descr="Ícone&#10;&#10;O conteúdo gerado por IA pode estar incorreto.">
            <a:extLst>
              <a:ext uri="{FF2B5EF4-FFF2-40B4-BE49-F238E27FC236}">
                <a16:creationId xmlns:a16="http://schemas.microsoft.com/office/drawing/2014/main" id="{3436612E-A5A7-6780-1366-B611851CB5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2925835" y="2137697"/>
            <a:ext cx="771525" cy="590550"/>
          </a:xfrm>
          <a:prstGeom prst="rect">
            <a:avLst/>
          </a:prstGeom>
        </p:spPr>
      </p:pic>
      <p:pic>
        <p:nvPicPr>
          <p:cNvPr id="26" name="Imagem 25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6635ABDE-3270-A3CA-B492-61F4FC59D1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9045" y="2331898"/>
            <a:ext cx="534280" cy="448414"/>
          </a:xfrm>
          <a:prstGeom prst="rect">
            <a:avLst/>
          </a:prstGeom>
        </p:spPr>
      </p:pic>
      <p:pic>
        <p:nvPicPr>
          <p:cNvPr id="27" name="Imagem 26" descr="Ícone&#10;&#10;O conteúdo gerado por IA pode estar incorreto.">
            <a:extLst>
              <a:ext uri="{FF2B5EF4-FFF2-40B4-BE49-F238E27FC236}">
                <a16:creationId xmlns:a16="http://schemas.microsoft.com/office/drawing/2014/main" id="{6DDDF38F-4194-0BF5-7CAC-78021CE8E4E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898331">
            <a:off x="7112594" y="379861"/>
            <a:ext cx="771525" cy="590550"/>
          </a:xfrm>
          <a:prstGeom prst="rect">
            <a:avLst/>
          </a:prstGeom>
        </p:spPr>
      </p:pic>
      <p:pic>
        <p:nvPicPr>
          <p:cNvPr id="28" name="Imagem 27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C2A6112D-C275-B743-9D2E-435A44E845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9665698" y="404185"/>
            <a:ext cx="533400" cy="466725"/>
          </a:xfrm>
          <a:prstGeom prst="rect">
            <a:avLst/>
          </a:prstGeom>
        </p:spPr>
      </p:pic>
      <p:pic>
        <p:nvPicPr>
          <p:cNvPr id="29" name="Imagem 28" descr="Ícone&#10;&#10;O conteúdo gerado por IA pode estar incorreto.">
            <a:extLst>
              <a:ext uri="{FF2B5EF4-FFF2-40B4-BE49-F238E27FC236}">
                <a16:creationId xmlns:a16="http://schemas.microsoft.com/office/drawing/2014/main" id="{16A2B6F6-448A-0A16-BCBD-51DB4FE34A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6185" y="1372325"/>
            <a:ext cx="728663" cy="575949"/>
          </a:xfrm>
          <a:prstGeom prst="rect">
            <a:avLst/>
          </a:prstGeom>
        </p:spPr>
      </p:pic>
      <p:pic>
        <p:nvPicPr>
          <p:cNvPr id="30" name="Imagem 29" descr="Desenho com traços pretos em fundo branco&#10;&#10;O conteúdo gerado por IA pode estar incorreto.">
            <a:extLst>
              <a:ext uri="{FF2B5EF4-FFF2-40B4-BE49-F238E27FC236}">
                <a16:creationId xmlns:a16="http://schemas.microsoft.com/office/drawing/2014/main" id="{E12A1739-0A67-3E07-1446-0B35920D7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1545" y="431152"/>
            <a:ext cx="534280" cy="448414"/>
          </a:xfrm>
          <a:prstGeom prst="rect">
            <a:avLst/>
          </a:prstGeom>
        </p:spPr>
      </p:pic>
      <p:pic>
        <p:nvPicPr>
          <p:cNvPr id="31" name="Imagem 30" descr="Desenho de um círculo&#10;&#10;O conteúdo gerado por IA pode estar incorreto.">
            <a:extLst>
              <a:ext uri="{FF2B5EF4-FFF2-40B4-BE49-F238E27FC236}">
                <a16:creationId xmlns:a16="http://schemas.microsoft.com/office/drawing/2014/main" id="{D82257AB-73B6-5B6F-E4F4-F57DC0AF1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9974">
            <a:off x="3991289" y="1980979"/>
            <a:ext cx="533400" cy="466725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68C1C752-FB0F-DE22-FC46-9CA7DACF14B9}"/>
              </a:ext>
            </a:extLst>
          </p:cNvPr>
          <p:cNvSpPr txBox="1"/>
          <p:nvPr/>
        </p:nvSpPr>
        <p:spPr>
          <a:xfrm>
            <a:off x="3846224" y="1159302"/>
            <a:ext cx="697814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solidFill>
                  <a:schemeClr val="bg1"/>
                </a:solidFill>
                <a:latin typeface="Showcard Gothic" panose="04020904020102020604" pitchFamily="82" charset="0"/>
              </a:rPr>
              <a:t>Como implementar Gamificação no aprendizado</a:t>
            </a:r>
          </a:p>
        </p:txBody>
      </p:sp>
    </p:spTree>
    <p:extLst>
      <p:ext uri="{BB962C8B-B14F-4D97-AF65-F5344CB8AC3E}">
        <p14:creationId xmlns:p14="http://schemas.microsoft.com/office/powerpoint/2010/main" val="27944625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129</TotalTime>
  <Words>17</Words>
  <Application>Microsoft Office PowerPoint</Application>
  <PresentationFormat>Personalizar</PresentationFormat>
  <Paragraphs>4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Showcard Gothic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Alvaro Santana de Campos Junior</dc:creator>
  <cp:lastModifiedBy>Alvaro Santana de Campos Junior</cp:lastModifiedBy>
  <cp:revision>4</cp:revision>
  <dcterms:created xsi:type="dcterms:W3CDTF">2025-08-22T18:20:03Z</dcterms:created>
  <dcterms:modified xsi:type="dcterms:W3CDTF">2025-08-22T20:29:59Z</dcterms:modified>
</cp:coreProperties>
</file>