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d2819b54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d2819b54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d2819b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d2819b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d2819b54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d2819b54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d2819b5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d2819b5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AsteroidWalnut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50" y="283950"/>
            <a:ext cx="8635049" cy="478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7767000" y="469200"/>
            <a:ext cx="7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Votos</a:t>
            </a:r>
            <a:b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975" y="480200"/>
            <a:ext cx="7024699" cy="41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6951975" y="722525"/>
            <a:ext cx="102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Votos</a:t>
            </a:r>
            <a:b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950" y="865700"/>
            <a:ext cx="7791350" cy="38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7007025" y="1019900"/>
            <a:ext cx="7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Votos</a:t>
            </a:r>
            <a:b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675" y="926250"/>
            <a:ext cx="7700777" cy="39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6247075" y="310650"/>
            <a:ext cx="7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Votos</a:t>
            </a:r>
            <a:b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