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A559473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pos="102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767261-43EC-AA58-1835-4950800444B1}" name="Victoria Vilanova Sánchez" initials="VVS" userId="S::vvilanova@sensia-solutions.com::c0c354c3-8b44-467d-a09d-5a40f387e58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BEBF5-3D3B-DC49-93AA-521CBA4D644D}" v="5" dt="2023-08-03T07:59:36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7"/>
    <p:restoredTop sz="96327"/>
  </p:normalViewPr>
  <p:slideViewPr>
    <p:cSldViewPr snapToGrid="0" showGuides="1">
      <p:cViewPr>
        <p:scale>
          <a:sx n="136" d="100"/>
          <a:sy n="136" d="100"/>
        </p:scale>
        <p:origin x="504" y="696"/>
      </p:cViewPr>
      <p:guideLst>
        <p:guide orient="horz" pos="2160"/>
        <p:guide pos="574"/>
        <p:guide orient="horz" pos="731"/>
        <p:guide orient="horz" pos="436"/>
        <p:guide pos="10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Vilanova Sánchez" userId="c0c354c3-8b44-467d-a09d-5a40f387e587" providerId="ADAL" clId="{8039C2A9-D452-514B-A2A9-5AE6B3EA437C}"/>
    <pc:docChg chg="undo custSel addSld delSld modSld sldOrd">
      <pc:chgData name="Victoria Vilanova Sánchez" userId="c0c354c3-8b44-467d-a09d-5a40f387e587" providerId="ADAL" clId="{8039C2A9-D452-514B-A2A9-5AE6B3EA437C}" dt="2023-06-22T12:19:48.875" v="857" actId="1076"/>
      <pc:docMkLst>
        <pc:docMk/>
      </pc:docMkLst>
      <pc:sldChg chg="addSp delSp modSp mod">
        <pc:chgData name="Victoria Vilanova Sánchez" userId="c0c354c3-8b44-467d-a09d-5a40f387e587" providerId="ADAL" clId="{8039C2A9-D452-514B-A2A9-5AE6B3EA437C}" dt="2023-06-22T11:11:04.510" v="493" actId="2711"/>
        <pc:sldMkLst>
          <pc:docMk/>
          <pc:sldMk cId="2774091569" sldId="256"/>
        </pc:sldMkLst>
        <pc:spChg chg="mod">
          <ac:chgData name="Victoria Vilanova Sánchez" userId="c0c354c3-8b44-467d-a09d-5a40f387e587" providerId="ADAL" clId="{8039C2A9-D452-514B-A2A9-5AE6B3EA437C}" dt="2023-06-22T11:11:04.510" v="493" actId="2711"/>
          <ac:spMkLst>
            <pc:docMk/>
            <pc:sldMk cId="2774091569" sldId="256"/>
            <ac:spMk id="11" creationId="{693FD650-724B-29DC-FC66-C2FA9E7FFD87}"/>
          </ac:spMkLst>
        </pc:spChg>
        <pc:spChg chg="mod">
          <ac:chgData name="Victoria Vilanova Sánchez" userId="c0c354c3-8b44-467d-a09d-5a40f387e587" providerId="ADAL" clId="{8039C2A9-D452-514B-A2A9-5AE6B3EA437C}" dt="2023-06-22T10:59:28.628" v="250" actId="14100"/>
          <ac:spMkLst>
            <pc:docMk/>
            <pc:sldMk cId="2774091569" sldId="256"/>
            <ac:spMk id="18" creationId="{742FFAF8-7CC9-02D2-42AC-CFCF6B920878}"/>
          </ac:spMkLst>
        </pc:spChg>
        <pc:picChg chg="mod">
          <ac:chgData name="Victoria Vilanova Sánchez" userId="c0c354c3-8b44-467d-a09d-5a40f387e587" providerId="ADAL" clId="{8039C2A9-D452-514B-A2A9-5AE6B3EA437C}" dt="2023-06-22T11:02:23.511" v="488" actId="1076"/>
          <ac:picMkLst>
            <pc:docMk/>
            <pc:sldMk cId="2774091569" sldId="256"/>
            <ac:picMk id="5" creationId="{2DB93A89-DB9D-76B6-B1B2-C41EDD772835}"/>
          </ac:picMkLst>
        </pc:picChg>
        <pc:picChg chg="del mod">
          <ac:chgData name="Victoria Vilanova Sánchez" userId="c0c354c3-8b44-467d-a09d-5a40f387e587" providerId="ADAL" clId="{8039C2A9-D452-514B-A2A9-5AE6B3EA437C}" dt="2023-06-22T11:01:14.988" v="291" actId="478"/>
          <ac:picMkLst>
            <pc:docMk/>
            <pc:sldMk cId="2774091569" sldId="256"/>
            <ac:picMk id="9" creationId="{65378594-E861-C3FD-B9B1-C26DA245CDD4}"/>
          </ac:picMkLst>
        </pc:picChg>
        <pc:picChg chg="add del mod">
          <ac:chgData name="Victoria Vilanova Sánchez" userId="c0c354c3-8b44-467d-a09d-5a40f387e587" providerId="ADAL" clId="{8039C2A9-D452-514B-A2A9-5AE6B3EA437C}" dt="2023-06-22T10:58:05.520" v="237" actId="478"/>
          <ac:picMkLst>
            <pc:docMk/>
            <pc:sldMk cId="2774091569" sldId="256"/>
            <ac:picMk id="10" creationId="{BDB11E5B-2DA2-1BCA-9DC8-E70ADBBB14EF}"/>
          </ac:picMkLst>
        </pc:picChg>
        <pc:picChg chg="add del mod">
          <ac:chgData name="Victoria Vilanova Sánchez" userId="c0c354c3-8b44-467d-a09d-5a40f387e587" providerId="ADAL" clId="{8039C2A9-D452-514B-A2A9-5AE6B3EA437C}" dt="2023-06-22T11:02:05.219" v="486" actId="478"/>
          <ac:picMkLst>
            <pc:docMk/>
            <pc:sldMk cId="2774091569" sldId="256"/>
            <ac:picMk id="14" creationId="{631F3235-D91D-27A9-6955-D413F230438C}"/>
          </ac:picMkLst>
        </pc:picChg>
        <pc:picChg chg="del">
          <ac:chgData name="Victoria Vilanova Sánchez" userId="c0c354c3-8b44-467d-a09d-5a40f387e587" providerId="ADAL" clId="{8039C2A9-D452-514B-A2A9-5AE6B3EA437C}" dt="2023-06-22T10:56:31.758" v="22" actId="478"/>
          <ac:picMkLst>
            <pc:docMk/>
            <pc:sldMk cId="2774091569" sldId="256"/>
            <ac:picMk id="15" creationId="{4C125D21-6349-40C5-F395-DA02CA4D3C00}"/>
          </ac:picMkLst>
        </pc:picChg>
        <pc:picChg chg="add mod">
          <ac:chgData name="Victoria Vilanova Sánchez" userId="c0c354c3-8b44-467d-a09d-5a40f387e587" providerId="ADAL" clId="{8039C2A9-D452-514B-A2A9-5AE6B3EA437C}" dt="2023-06-22T11:01:54.808" v="485" actId="14861"/>
          <ac:picMkLst>
            <pc:docMk/>
            <pc:sldMk cId="2774091569" sldId="256"/>
            <ac:picMk id="19" creationId="{936DA5EA-8CE3-71D6-462D-DE1F3AA0AD21}"/>
          </ac:picMkLst>
        </pc:picChg>
      </pc:sldChg>
      <pc:sldChg chg="addSp delSp modSp mod">
        <pc:chgData name="Victoria Vilanova Sánchez" userId="c0c354c3-8b44-467d-a09d-5a40f387e587" providerId="ADAL" clId="{8039C2A9-D452-514B-A2A9-5AE6B3EA437C}" dt="2023-06-22T11:15:35.859" v="743" actId="20577"/>
        <pc:sldMkLst>
          <pc:docMk/>
          <pc:sldMk cId="688055908" sldId="257"/>
        </pc:sldMkLst>
        <pc:spChg chg="mod">
          <ac:chgData name="Victoria Vilanova Sánchez" userId="c0c354c3-8b44-467d-a09d-5a40f387e587" providerId="ADAL" clId="{8039C2A9-D452-514B-A2A9-5AE6B3EA437C}" dt="2023-06-22T11:13:53.438" v="591" actId="20577"/>
          <ac:spMkLst>
            <pc:docMk/>
            <pc:sldMk cId="688055908" sldId="257"/>
            <ac:spMk id="2" creationId="{8816CDE0-596E-B50B-E6F3-712EF2CA13AE}"/>
          </ac:spMkLst>
        </pc:spChg>
        <pc:spChg chg="mod">
          <ac:chgData name="Victoria Vilanova Sánchez" userId="c0c354c3-8b44-467d-a09d-5a40f387e587" providerId="ADAL" clId="{8039C2A9-D452-514B-A2A9-5AE6B3EA437C}" dt="2023-06-22T10:56:10.304" v="19" actId="207"/>
          <ac:spMkLst>
            <pc:docMk/>
            <pc:sldMk cId="688055908" sldId="257"/>
            <ac:spMk id="5" creationId="{6BF7A5E2-6B51-FAA8-6316-F3B02FD22122}"/>
          </ac:spMkLst>
        </pc:spChg>
        <pc:spChg chg="mod">
          <ac:chgData name="Victoria Vilanova Sánchez" userId="c0c354c3-8b44-467d-a09d-5a40f387e587" providerId="ADAL" clId="{8039C2A9-D452-514B-A2A9-5AE6B3EA437C}" dt="2023-06-22T11:14:20.823" v="656" actId="20577"/>
          <ac:spMkLst>
            <pc:docMk/>
            <pc:sldMk cId="688055908" sldId="257"/>
            <ac:spMk id="9" creationId="{FF01D4A5-2256-31A7-4ABC-B4376899992F}"/>
          </ac:spMkLst>
        </pc:spChg>
        <pc:spChg chg="mod">
          <ac:chgData name="Victoria Vilanova Sánchez" userId="c0c354c3-8b44-467d-a09d-5a40f387e587" providerId="ADAL" clId="{8039C2A9-D452-514B-A2A9-5AE6B3EA437C}" dt="2023-06-22T11:15:35.859" v="743" actId="20577"/>
          <ac:spMkLst>
            <pc:docMk/>
            <pc:sldMk cId="688055908" sldId="257"/>
            <ac:spMk id="10" creationId="{A6C58BC0-9650-E83A-9431-D9CED0ABBDB7}"/>
          </ac:spMkLst>
        </pc:spChg>
        <pc:spChg chg="add del mod">
          <ac:chgData name="Victoria Vilanova Sánchez" userId="c0c354c3-8b44-467d-a09d-5a40f387e587" providerId="ADAL" clId="{8039C2A9-D452-514B-A2A9-5AE6B3EA437C}" dt="2023-06-22T10:56:17.359" v="20" actId="478"/>
          <ac:spMkLst>
            <pc:docMk/>
            <pc:sldMk cId="688055908" sldId="257"/>
            <ac:spMk id="11" creationId="{9980FAF5-CB0B-EB7F-C057-8EA395F71A6E}"/>
          </ac:spMkLst>
        </pc:spChg>
        <pc:spChg chg="add del mod">
          <ac:chgData name="Victoria Vilanova Sánchez" userId="c0c354c3-8b44-467d-a09d-5a40f387e587" providerId="ADAL" clId="{8039C2A9-D452-514B-A2A9-5AE6B3EA437C}" dt="2023-06-22T10:55:13.465" v="18" actId="478"/>
          <ac:spMkLst>
            <pc:docMk/>
            <pc:sldMk cId="688055908" sldId="257"/>
            <ac:spMk id="12" creationId="{6B8EBFBD-E116-5BF4-2337-DFCFEC329C2D}"/>
          </ac:spMkLst>
        </pc:spChg>
        <pc:spChg chg="add mod">
          <ac:chgData name="Victoria Vilanova Sánchez" userId="c0c354c3-8b44-467d-a09d-5a40f387e587" providerId="ADAL" clId="{8039C2A9-D452-514B-A2A9-5AE6B3EA437C}" dt="2023-06-22T11:05:39.517" v="491" actId="207"/>
          <ac:spMkLst>
            <pc:docMk/>
            <pc:sldMk cId="688055908" sldId="257"/>
            <ac:spMk id="13" creationId="{9AF3766E-F325-F029-605E-4808D458C9EA}"/>
          </ac:spMkLst>
        </pc:spChg>
        <pc:spChg chg="add mod">
          <ac:chgData name="Victoria Vilanova Sánchez" userId="c0c354c3-8b44-467d-a09d-5a40f387e587" providerId="ADAL" clId="{8039C2A9-D452-514B-A2A9-5AE6B3EA437C}" dt="2023-06-22T11:12:02.872" v="540" actId="1076"/>
          <ac:spMkLst>
            <pc:docMk/>
            <pc:sldMk cId="688055908" sldId="257"/>
            <ac:spMk id="14" creationId="{9FBCF9B5-4BF4-F13B-88BD-5612E82BAD71}"/>
          </ac:spMkLst>
        </pc:spChg>
        <pc:picChg chg="add mod">
          <ac:chgData name="Victoria Vilanova Sánchez" userId="c0c354c3-8b44-467d-a09d-5a40f387e587" providerId="ADAL" clId="{8039C2A9-D452-514B-A2A9-5AE6B3EA437C}" dt="2023-06-22T10:54:02.016" v="10" actId="1076"/>
          <ac:picMkLst>
            <pc:docMk/>
            <pc:sldMk cId="688055908" sldId="257"/>
            <ac:picMk id="3" creationId="{2F3FD5A9-DBF7-818D-B89A-FEEA3A53221D}"/>
          </ac:picMkLst>
        </pc:picChg>
        <pc:picChg chg="del">
          <ac:chgData name="Victoria Vilanova Sánchez" userId="c0c354c3-8b44-467d-a09d-5a40f387e587" providerId="ADAL" clId="{8039C2A9-D452-514B-A2A9-5AE6B3EA437C}" dt="2023-06-22T10:53:50.562" v="6" actId="478"/>
          <ac:picMkLst>
            <pc:docMk/>
            <pc:sldMk cId="688055908" sldId="257"/>
            <ac:picMk id="7" creationId="{4F46CE48-B6BB-C368-4D4A-1A4D4FF7241C}"/>
          </ac:picMkLst>
        </pc:picChg>
      </pc:sldChg>
      <pc:sldChg chg="addSp delSp modSp add mod">
        <pc:chgData name="Victoria Vilanova Sánchez" userId="c0c354c3-8b44-467d-a09d-5a40f387e587" providerId="ADAL" clId="{8039C2A9-D452-514B-A2A9-5AE6B3EA437C}" dt="2023-06-22T12:16:59.470" v="856" actId="20577"/>
        <pc:sldMkLst>
          <pc:docMk/>
          <pc:sldMk cId="1450916523" sldId="258"/>
        </pc:sldMkLst>
        <pc:spChg chg="mod">
          <ac:chgData name="Victoria Vilanova Sánchez" userId="c0c354c3-8b44-467d-a09d-5a40f387e587" providerId="ADAL" clId="{8039C2A9-D452-514B-A2A9-5AE6B3EA437C}" dt="2023-06-22T11:19:25.884" v="767" actId="1076"/>
          <ac:spMkLst>
            <pc:docMk/>
            <pc:sldMk cId="1450916523" sldId="258"/>
            <ac:spMk id="2" creationId="{8816CDE0-596E-B50B-E6F3-712EF2CA13AE}"/>
          </ac:spMkLst>
        </pc:spChg>
        <pc:spChg chg="add mod topLvl">
          <ac:chgData name="Victoria Vilanova Sánchez" userId="c0c354c3-8b44-467d-a09d-5a40f387e587" providerId="ADAL" clId="{8039C2A9-D452-514B-A2A9-5AE6B3EA437C}" dt="2023-06-22T11:18:12.356" v="759" actId="14100"/>
          <ac:spMkLst>
            <pc:docMk/>
            <pc:sldMk cId="1450916523" sldId="258"/>
            <ac:spMk id="7" creationId="{F3CD7BC2-98A5-1F3F-6C7B-4B0121850FBA}"/>
          </ac:spMkLst>
        </pc:spChg>
        <pc:spChg chg="mod">
          <ac:chgData name="Victoria Vilanova Sánchez" userId="c0c354c3-8b44-467d-a09d-5a40f387e587" providerId="ADAL" clId="{8039C2A9-D452-514B-A2A9-5AE6B3EA437C}" dt="2023-06-22T12:16:59.470" v="856" actId="20577"/>
          <ac:spMkLst>
            <pc:docMk/>
            <pc:sldMk cId="1450916523" sldId="258"/>
            <ac:spMk id="10" creationId="{A6C58BC0-9650-E83A-9431-D9CED0ABBDB7}"/>
          </ac:spMkLst>
        </pc:spChg>
        <pc:spChg chg="del">
          <ac:chgData name="Victoria Vilanova Sánchez" userId="c0c354c3-8b44-467d-a09d-5a40f387e587" providerId="ADAL" clId="{8039C2A9-D452-514B-A2A9-5AE6B3EA437C}" dt="2023-06-22T12:16:36.206" v="853" actId="478"/>
          <ac:spMkLst>
            <pc:docMk/>
            <pc:sldMk cId="1450916523" sldId="258"/>
            <ac:spMk id="13" creationId="{9AF3766E-F325-F029-605E-4808D458C9EA}"/>
          </ac:spMkLst>
        </pc:spChg>
        <pc:spChg chg="del">
          <ac:chgData name="Victoria Vilanova Sánchez" userId="c0c354c3-8b44-467d-a09d-5a40f387e587" providerId="ADAL" clId="{8039C2A9-D452-514B-A2A9-5AE6B3EA437C}" dt="2023-06-22T12:16:38.952" v="854" actId="478"/>
          <ac:spMkLst>
            <pc:docMk/>
            <pc:sldMk cId="1450916523" sldId="258"/>
            <ac:spMk id="14" creationId="{9FBCF9B5-4BF4-F13B-88BD-5612E82BAD71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15" creationId="{BF33523C-E721-F714-5253-D687F78AE9E1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16" creationId="{D7975412-F311-8528-B2DC-0AEAA0AA0C81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17" creationId="{6523DB00-B921-11D6-3630-9C1D8150180A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18" creationId="{341CDA6F-1C83-DDE6-84BD-CBC62AFB1A8A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19" creationId="{5F58B652-31DB-60E3-6099-D1B61243FDA5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0" creationId="{904E62CC-873B-B90C-8993-4963DC60E9F6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1" creationId="{40A18984-FF5D-0DAB-6BA8-92DC6B29B858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2" creationId="{563BF9FA-33E8-0250-8C46-486FD4145F1C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3" creationId="{11BECE94-FAC8-840E-D15F-095E166EAE2A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4" creationId="{E51FAB18-6251-0499-D14E-442A69AAD859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5" creationId="{901A988A-C2C3-80FD-223F-55E7DF17FEC3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6" creationId="{70D87364-4BA9-358B-2430-78620083090D}"/>
          </ac:spMkLst>
        </pc:spChg>
        <pc:grpChg chg="add del">
          <ac:chgData name="Victoria Vilanova Sánchez" userId="c0c354c3-8b44-467d-a09d-5a40f387e587" providerId="ADAL" clId="{8039C2A9-D452-514B-A2A9-5AE6B3EA437C}" dt="2023-06-22T11:18:02.326" v="757" actId="164"/>
          <ac:grpSpMkLst>
            <pc:docMk/>
            <pc:sldMk cId="1450916523" sldId="258"/>
            <ac:grpSpMk id="11" creationId="{F4B6BE9C-1B5A-6D2F-4353-227552C6F4B1}"/>
          </ac:grpSpMkLst>
        </pc:grpChg>
        <pc:grpChg chg="add mod">
          <ac:chgData name="Victoria Vilanova Sánchez" userId="c0c354c3-8b44-467d-a09d-5a40f387e587" providerId="ADAL" clId="{8039C2A9-D452-514B-A2A9-5AE6B3EA437C}" dt="2023-06-22T11:19:08.979" v="765" actId="1076"/>
          <ac:grpSpMkLst>
            <pc:docMk/>
            <pc:sldMk cId="1450916523" sldId="258"/>
            <ac:grpSpMk id="12" creationId="{42EFE162-AD67-05C0-627B-D580391723B4}"/>
          </ac:grpSpMkLst>
        </pc:grpChg>
        <pc:picChg chg="add mod topLvl">
          <ac:chgData name="Victoria Vilanova Sánchez" userId="c0c354c3-8b44-467d-a09d-5a40f387e587" providerId="ADAL" clId="{8039C2A9-D452-514B-A2A9-5AE6B3EA437C}" dt="2023-06-22T11:18:02.326" v="757" actId="164"/>
          <ac:picMkLst>
            <pc:docMk/>
            <pc:sldMk cId="1450916523" sldId="258"/>
            <ac:picMk id="6" creationId="{E240C0BC-25B3-31EA-1D5B-4518C35767A5}"/>
          </ac:picMkLst>
        </pc:picChg>
      </pc:sldChg>
      <pc:sldChg chg="add del">
        <pc:chgData name="Victoria Vilanova Sánchez" userId="c0c354c3-8b44-467d-a09d-5a40f387e587" providerId="ADAL" clId="{8039C2A9-D452-514B-A2A9-5AE6B3EA437C}" dt="2023-06-22T11:20:09.556" v="769" actId="2890"/>
        <pc:sldMkLst>
          <pc:docMk/>
          <pc:sldMk cId="230895956" sldId="259"/>
        </pc:sldMkLst>
      </pc:sldChg>
      <pc:sldChg chg="addSp modSp add mod ord">
        <pc:chgData name="Victoria Vilanova Sánchez" userId="c0c354c3-8b44-467d-a09d-5a40f387e587" providerId="ADAL" clId="{8039C2A9-D452-514B-A2A9-5AE6B3EA437C}" dt="2023-06-22T11:22:45.245" v="811" actId="571"/>
        <pc:sldMkLst>
          <pc:docMk/>
          <pc:sldMk cId="1197419278" sldId="259"/>
        </pc:sldMkLst>
        <pc:spChg chg="add mod">
          <ac:chgData name="Victoria Vilanova Sánchez" userId="c0c354c3-8b44-467d-a09d-5a40f387e587" providerId="ADAL" clId="{8039C2A9-D452-514B-A2A9-5AE6B3EA437C}" dt="2023-06-22T11:20:55.930" v="785" actId="1076"/>
          <ac:spMkLst>
            <pc:docMk/>
            <pc:sldMk cId="1197419278" sldId="259"/>
            <ac:spMk id="6" creationId="{039C5259-F347-5CCD-C439-87C5292059CE}"/>
          </ac:spMkLst>
        </pc:spChg>
        <pc:spChg chg="add mod">
          <ac:chgData name="Victoria Vilanova Sánchez" userId="c0c354c3-8b44-467d-a09d-5a40f387e587" providerId="ADAL" clId="{8039C2A9-D452-514B-A2A9-5AE6B3EA437C}" dt="2023-06-22T11:20:52.035" v="784" actId="1076"/>
          <ac:spMkLst>
            <pc:docMk/>
            <pc:sldMk cId="1197419278" sldId="259"/>
            <ac:spMk id="7" creationId="{47F44CA4-EE5F-9E91-FA09-5425363EAF46}"/>
          </ac:spMkLst>
        </pc:spChg>
        <pc:spChg chg="mod">
          <ac:chgData name="Victoria Vilanova Sánchez" userId="c0c354c3-8b44-467d-a09d-5a40f387e587" providerId="ADAL" clId="{8039C2A9-D452-514B-A2A9-5AE6B3EA437C}" dt="2023-06-22T11:20:24.584" v="774" actId="20577"/>
          <ac:spMkLst>
            <pc:docMk/>
            <pc:sldMk cId="1197419278" sldId="259"/>
            <ac:spMk id="10" creationId="{A6C58BC0-9650-E83A-9431-D9CED0ABBDB7}"/>
          </ac:spMkLst>
        </pc:spChg>
        <pc:spChg chg="add mod">
          <ac:chgData name="Victoria Vilanova Sánchez" userId="c0c354c3-8b44-467d-a09d-5a40f387e587" providerId="ADAL" clId="{8039C2A9-D452-514B-A2A9-5AE6B3EA437C}" dt="2023-06-22T11:20:50.182" v="783" actId="571"/>
          <ac:spMkLst>
            <pc:docMk/>
            <pc:sldMk cId="1197419278" sldId="259"/>
            <ac:spMk id="11" creationId="{5F2DEFBA-6E83-4A55-0B9C-09AE4B061705}"/>
          </ac:spMkLst>
        </pc:spChg>
        <pc:spChg chg="add mod">
          <ac:chgData name="Victoria Vilanova Sánchez" userId="c0c354c3-8b44-467d-a09d-5a40f387e587" providerId="ADAL" clId="{8039C2A9-D452-514B-A2A9-5AE6B3EA437C}" dt="2023-06-22T11:21:42.474" v="794" actId="571"/>
          <ac:spMkLst>
            <pc:docMk/>
            <pc:sldMk cId="1197419278" sldId="259"/>
            <ac:spMk id="12" creationId="{3550683A-4746-7146-4D54-4BE17BBE4CE4}"/>
          </ac:spMkLst>
        </pc:spChg>
        <pc:spChg chg="mod">
          <ac:chgData name="Victoria Vilanova Sánchez" userId="c0c354c3-8b44-467d-a09d-5a40f387e587" providerId="ADAL" clId="{8039C2A9-D452-514B-A2A9-5AE6B3EA437C}" dt="2023-06-22T11:20:39.755" v="779" actId="1076"/>
          <ac:spMkLst>
            <pc:docMk/>
            <pc:sldMk cId="1197419278" sldId="259"/>
            <ac:spMk id="13" creationId="{9AF3766E-F325-F029-605E-4808D458C9EA}"/>
          </ac:spMkLst>
        </pc:spChg>
        <pc:spChg chg="mod">
          <ac:chgData name="Victoria Vilanova Sánchez" userId="c0c354c3-8b44-467d-a09d-5a40f387e587" providerId="ADAL" clId="{8039C2A9-D452-514B-A2A9-5AE6B3EA437C}" dt="2023-06-22T11:21:39.496" v="793" actId="1076"/>
          <ac:spMkLst>
            <pc:docMk/>
            <pc:sldMk cId="1197419278" sldId="259"/>
            <ac:spMk id="14" creationId="{9FBCF9B5-4BF4-F13B-88BD-5612E82BAD71}"/>
          </ac:spMkLst>
        </pc:spChg>
        <pc:spChg chg="add mod">
          <ac:chgData name="Victoria Vilanova Sánchez" userId="c0c354c3-8b44-467d-a09d-5a40f387e587" providerId="ADAL" clId="{8039C2A9-D452-514B-A2A9-5AE6B3EA437C}" dt="2023-06-22T11:21:45.574" v="795" actId="571"/>
          <ac:spMkLst>
            <pc:docMk/>
            <pc:sldMk cId="1197419278" sldId="259"/>
            <ac:spMk id="15" creationId="{D7F461E3-FDF3-BC3A-80B9-C22D7393CCA4}"/>
          </ac:spMkLst>
        </pc:spChg>
        <pc:spChg chg="add mod">
          <ac:chgData name="Victoria Vilanova Sánchez" userId="c0c354c3-8b44-467d-a09d-5a40f387e587" providerId="ADAL" clId="{8039C2A9-D452-514B-A2A9-5AE6B3EA437C}" dt="2023-06-22T11:21:48.263" v="796" actId="571"/>
          <ac:spMkLst>
            <pc:docMk/>
            <pc:sldMk cId="1197419278" sldId="259"/>
            <ac:spMk id="16" creationId="{3E730216-7B09-A06C-3CBE-1CE6808BFB9F}"/>
          </ac:spMkLst>
        </pc:spChg>
        <pc:spChg chg="add mod">
          <ac:chgData name="Victoria Vilanova Sánchez" userId="c0c354c3-8b44-467d-a09d-5a40f387e587" providerId="ADAL" clId="{8039C2A9-D452-514B-A2A9-5AE6B3EA437C}" dt="2023-06-22T11:22:30.800" v="808" actId="1076"/>
          <ac:spMkLst>
            <pc:docMk/>
            <pc:sldMk cId="1197419278" sldId="259"/>
            <ac:spMk id="17" creationId="{9BF791BB-C4B3-0283-BA1D-5AA025566EB3}"/>
          </ac:spMkLst>
        </pc:spChg>
        <pc:spChg chg="add mod">
          <ac:chgData name="Victoria Vilanova Sánchez" userId="c0c354c3-8b44-467d-a09d-5a40f387e587" providerId="ADAL" clId="{8039C2A9-D452-514B-A2A9-5AE6B3EA437C}" dt="2023-06-22T11:22:35.616" v="809" actId="571"/>
          <ac:spMkLst>
            <pc:docMk/>
            <pc:sldMk cId="1197419278" sldId="259"/>
            <ac:spMk id="18" creationId="{BCB67A05-8594-1989-8207-BD83F85BDD89}"/>
          </ac:spMkLst>
        </pc:spChg>
        <pc:spChg chg="add mod">
          <ac:chgData name="Victoria Vilanova Sánchez" userId="c0c354c3-8b44-467d-a09d-5a40f387e587" providerId="ADAL" clId="{8039C2A9-D452-514B-A2A9-5AE6B3EA437C}" dt="2023-06-22T11:22:40.959" v="810" actId="571"/>
          <ac:spMkLst>
            <pc:docMk/>
            <pc:sldMk cId="1197419278" sldId="259"/>
            <ac:spMk id="19" creationId="{EE9F1F1E-0649-D447-CE68-E57966D80B6E}"/>
          </ac:spMkLst>
        </pc:spChg>
        <pc:spChg chg="add mod">
          <ac:chgData name="Victoria Vilanova Sánchez" userId="c0c354c3-8b44-467d-a09d-5a40f387e587" providerId="ADAL" clId="{8039C2A9-D452-514B-A2A9-5AE6B3EA437C}" dt="2023-06-22T11:22:45.245" v="811" actId="571"/>
          <ac:spMkLst>
            <pc:docMk/>
            <pc:sldMk cId="1197419278" sldId="259"/>
            <ac:spMk id="20" creationId="{17793DB2-C23E-44C7-8803-D53454D5248D}"/>
          </ac:spMkLst>
        </pc:spChg>
      </pc:sldChg>
      <pc:sldChg chg="addSp delSp modSp add mod">
        <pc:chgData name="Victoria Vilanova Sánchez" userId="c0c354c3-8b44-467d-a09d-5a40f387e587" providerId="ADAL" clId="{8039C2A9-D452-514B-A2A9-5AE6B3EA437C}" dt="2023-06-22T12:19:48.875" v="857" actId="1076"/>
        <pc:sldMkLst>
          <pc:docMk/>
          <pc:sldMk cId="2475565655" sldId="260"/>
        </pc:sldMkLst>
        <pc:spChg chg="del mod">
          <ac:chgData name="Victoria Vilanova Sánchez" userId="c0c354c3-8b44-467d-a09d-5a40f387e587" providerId="ADAL" clId="{8039C2A9-D452-514B-A2A9-5AE6B3EA437C}" dt="2023-06-22T12:08:32.925" v="822" actId="478"/>
          <ac:spMkLst>
            <pc:docMk/>
            <pc:sldMk cId="2475565655" sldId="260"/>
            <ac:spMk id="6" creationId="{039C5259-F347-5CCD-C439-87C5292059CE}"/>
          </ac:spMkLst>
        </pc:spChg>
        <pc:spChg chg="del">
          <ac:chgData name="Victoria Vilanova Sánchez" userId="c0c354c3-8b44-467d-a09d-5a40f387e587" providerId="ADAL" clId="{8039C2A9-D452-514B-A2A9-5AE6B3EA437C}" dt="2023-06-22T12:08:12.877" v="813" actId="478"/>
          <ac:spMkLst>
            <pc:docMk/>
            <pc:sldMk cId="2475565655" sldId="260"/>
            <ac:spMk id="7" creationId="{47F44CA4-EE5F-9E91-FA09-5425363EAF46}"/>
          </ac:spMkLst>
        </pc:spChg>
        <pc:spChg chg="del">
          <ac:chgData name="Victoria Vilanova Sánchez" userId="c0c354c3-8b44-467d-a09d-5a40f387e587" providerId="ADAL" clId="{8039C2A9-D452-514B-A2A9-5AE6B3EA437C}" dt="2023-06-22T12:08:13.798" v="814" actId="478"/>
          <ac:spMkLst>
            <pc:docMk/>
            <pc:sldMk cId="2475565655" sldId="260"/>
            <ac:spMk id="11" creationId="{5F2DEFBA-6E83-4A55-0B9C-09AE4B061705}"/>
          </ac:spMkLst>
        </pc:spChg>
        <pc:spChg chg="del">
          <ac:chgData name="Victoria Vilanova Sánchez" userId="c0c354c3-8b44-467d-a09d-5a40f387e587" providerId="ADAL" clId="{8039C2A9-D452-514B-A2A9-5AE6B3EA437C}" dt="2023-06-22T12:08:23.921" v="820" actId="478"/>
          <ac:spMkLst>
            <pc:docMk/>
            <pc:sldMk cId="2475565655" sldId="260"/>
            <ac:spMk id="12" creationId="{3550683A-4746-7146-4D54-4BE17BBE4CE4}"/>
          </ac:spMkLst>
        </pc:spChg>
        <pc:spChg chg="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13" creationId="{9AF3766E-F325-F029-605E-4808D458C9EA}"/>
          </ac:spMkLst>
        </pc:spChg>
        <pc:spChg chg="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14" creationId="{9FBCF9B5-4BF4-F13B-88BD-5612E82BAD71}"/>
          </ac:spMkLst>
        </pc:spChg>
        <pc:spChg chg="del mod">
          <ac:chgData name="Victoria Vilanova Sánchez" userId="c0c354c3-8b44-467d-a09d-5a40f387e587" providerId="ADAL" clId="{8039C2A9-D452-514B-A2A9-5AE6B3EA437C}" dt="2023-06-22T12:08:15.802" v="816" actId="478"/>
          <ac:spMkLst>
            <pc:docMk/>
            <pc:sldMk cId="2475565655" sldId="260"/>
            <ac:spMk id="15" creationId="{D7F461E3-FDF3-BC3A-80B9-C22D7393CCA4}"/>
          </ac:spMkLst>
        </pc:spChg>
        <pc:spChg chg="del mod">
          <ac:chgData name="Victoria Vilanova Sánchez" userId="c0c354c3-8b44-467d-a09d-5a40f387e587" providerId="ADAL" clId="{8039C2A9-D452-514B-A2A9-5AE6B3EA437C}" dt="2023-06-22T12:08:18.152" v="818" actId="478"/>
          <ac:spMkLst>
            <pc:docMk/>
            <pc:sldMk cId="2475565655" sldId="260"/>
            <ac:spMk id="16" creationId="{3E730216-7B09-A06C-3CBE-1CE6808BFB9F}"/>
          </ac:spMkLst>
        </pc:spChg>
        <pc:spChg chg="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17" creationId="{9BF791BB-C4B3-0283-BA1D-5AA025566EB3}"/>
          </ac:spMkLst>
        </pc:spChg>
        <pc:spChg chg="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18" creationId="{BCB67A05-8594-1989-8207-BD83F85BDD89}"/>
          </ac:spMkLst>
        </pc:spChg>
        <pc:spChg chg="del">
          <ac:chgData name="Victoria Vilanova Sánchez" userId="c0c354c3-8b44-467d-a09d-5a40f387e587" providerId="ADAL" clId="{8039C2A9-D452-514B-A2A9-5AE6B3EA437C}" dt="2023-06-22T12:08:51.249" v="826" actId="478"/>
          <ac:spMkLst>
            <pc:docMk/>
            <pc:sldMk cId="2475565655" sldId="260"/>
            <ac:spMk id="19" creationId="{EE9F1F1E-0649-D447-CE68-E57966D80B6E}"/>
          </ac:spMkLst>
        </pc:spChg>
        <pc:spChg chg="del">
          <ac:chgData name="Victoria Vilanova Sánchez" userId="c0c354c3-8b44-467d-a09d-5a40f387e587" providerId="ADAL" clId="{8039C2A9-D452-514B-A2A9-5AE6B3EA437C}" dt="2023-06-22T12:08:48.939" v="825" actId="478"/>
          <ac:spMkLst>
            <pc:docMk/>
            <pc:sldMk cId="2475565655" sldId="260"/>
            <ac:spMk id="20" creationId="{17793DB2-C23E-44C7-8803-D53454D5248D}"/>
          </ac:spMkLst>
        </pc:spChg>
        <pc:spChg chg="add 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21" creationId="{C29D86E4-81DF-4733-EC51-81670D0EA2EF}"/>
          </ac:spMkLst>
        </pc:spChg>
        <pc:spChg chg="add 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22" creationId="{DF74AC8B-A343-9E06-5A1A-E96D37880659}"/>
          </ac:spMkLst>
        </pc:spChg>
        <pc:cxnChg chg="add mod">
          <ac:chgData name="Victoria Vilanova Sánchez" userId="c0c354c3-8b44-467d-a09d-5a40f387e587" providerId="ADAL" clId="{8039C2A9-D452-514B-A2A9-5AE6B3EA437C}" dt="2023-06-22T12:19:48.875" v="857" actId="1076"/>
          <ac:cxnSpMkLst>
            <pc:docMk/>
            <pc:sldMk cId="2475565655" sldId="260"/>
            <ac:cxnSpMk id="24" creationId="{50D7EFC8-D306-B553-72B8-6F4E4B41A29A}"/>
          </ac:cxnSpMkLst>
        </pc:cxnChg>
      </pc:sldChg>
      <pc:sldChg chg="addSp delSp modSp add mod">
        <pc:chgData name="Victoria Vilanova Sánchez" userId="c0c354c3-8b44-467d-a09d-5a40f387e587" providerId="ADAL" clId="{8039C2A9-D452-514B-A2A9-5AE6B3EA437C}" dt="2023-06-22T12:15:38.396" v="852" actId="20577"/>
        <pc:sldMkLst>
          <pc:docMk/>
          <pc:sldMk cId="1683975625" sldId="261"/>
        </pc:sldMkLst>
        <pc:spChg chg="add mod">
          <ac:chgData name="Victoria Vilanova Sánchez" userId="c0c354c3-8b44-467d-a09d-5a40f387e587" providerId="ADAL" clId="{8039C2A9-D452-514B-A2A9-5AE6B3EA437C}" dt="2023-06-22T12:15:26.640" v="849" actId="1076"/>
          <ac:spMkLst>
            <pc:docMk/>
            <pc:sldMk cId="1683975625" sldId="261"/>
            <ac:spMk id="6" creationId="{B7CA3930-562B-1E8D-1C0E-9257296E8C26}"/>
          </ac:spMkLst>
        </pc:spChg>
        <pc:spChg chg="mod">
          <ac:chgData name="Victoria Vilanova Sánchez" userId="c0c354c3-8b44-467d-a09d-5a40f387e587" providerId="ADAL" clId="{8039C2A9-D452-514B-A2A9-5AE6B3EA437C}" dt="2023-06-22T12:15:38.396" v="852" actId="20577"/>
          <ac:spMkLst>
            <pc:docMk/>
            <pc:sldMk cId="1683975625" sldId="261"/>
            <ac:spMk id="10" creationId="{A6C58BC0-9650-E83A-9431-D9CED0ABBDB7}"/>
          </ac:spMkLst>
        </pc:spChg>
        <pc:spChg chg="mod">
          <ac:chgData name="Victoria Vilanova Sánchez" userId="c0c354c3-8b44-467d-a09d-5a40f387e587" providerId="ADAL" clId="{8039C2A9-D452-514B-A2A9-5AE6B3EA437C}" dt="2023-06-22T12:13:47.137" v="837" actId="14100"/>
          <ac:spMkLst>
            <pc:docMk/>
            <pc:sldMk cId="1683975625" sldId="261"/>
            <ac:spMk id="13" creationId="{9AF3766E-F325-F029-605E-4808D458C9EA}"/>
          </ac:spMkLst>
        </pc:spChg>
        <pc:spChg chg="del mod">
          <ac:chgData name="Victoria Vilanova Sánchez" userId="c0c354c3-8b44-467d-a09d-5a40f387e587" providerId="ADAL" clId="{8039C2A9-D452-514B-A2A9-5AE6B3EA437C}" dt="2023-06-22T12:13:42.394" v="836" actId="478"/>
          <ac:spMkLst>
            <pc:docMk/>
            <pc:sldMk cId="1683975625" sldId="261"/>
            <ac:spMk id="18" creationId="{BCB67A05-8594-1989-8207-BD83F85BDD89}"/>
          </ac:spMkLst>
        </pc:spChg>
        <pc:spChg chg="del">
          <ac:chgData name="Victoria Vilanova Sánchez" userId="c0c354c3-8b44-467d-a09d-5a40f387e587" providerId="ADAL" clId="{8039C2A9-D452-514B-A2A9-5AE6B3EA437C}" dt="2023-06-22T12:13:32.833" v="832" actId="478"/>
          <ac:spMkLst>
            <pc:docMk/>
            <pc:sldMk cId="1683975625" sldId="261"/>
            <ac:spMk id="21" creationId="{C29D86E4-81DF-4733-EC51-81670D0EA2EF}"/>
          </ac:spMkLst>
        </pc:spChg>
        <pc:spChg chg="del">
          <ac:chgData name="Victoria Vilanova Sánchez" userId="c0c354c3-8b44-467d-a09d-5a40f387e587" providerId="ADAL" clId="{8039C2A9-D452-514B-A2A9-5AE6B3EA437C}" dt="2023-06-22T12:13:34.339" v="833" actId="478"/>
          <ac:spMkLst>
            <pc:docMk/>
            <pc:sldMk cId="1683975625" sldId="261"/>
            <ac:spMk id="22" creationId="{DF74AC8B-A343-9E06-5A1A-E96D37880659}"/>
          </ac:spMkLst>
        </pc:spChg>
        <pc:cxnChg chg="del">
          <ac:chgData name="Victoria Vilanova Sánchez" userId="c0c354c3-8b44-467d-a09d-5a40f387e587" providerId="ADAL" clId="{8039C2A9-D452-514B-A2A9-5AE6B3EA437C}" dt="2023-06-22T12:13:39.400" v="834" actId="478"/>
          <ac:cxnSpMkLst>
            <pc:docMk/>
            <pc:sldMk cId="1683975625" sldId="261"/>
            <ac:cxnSpMk id="24" creationId="{50D7EFC8-D306-B553-72B8-6F4E4B41A29A}"/>
          </ac:cxnSpMkLst>
        </pc:cxnChg>
      </pc:sldChg>
    </pc:docChg>
  </pc:docChgLst>
  <pc:docChgLst>
    <pc:chgData name="Victoria Vilanova Sánchez" userId="c0c354c3-8b44-467d-a09d-5a40f387e587" providerId="ADAL" clId="{468BEBF5-3D3B-DC49-93AA-521CBA4D644D}"/>
    <pc:docChg chg="undo custSel addSld modSld sldOrd">
      <pc:chgData name="Victoria Vilanova Sánchez" userId="c0c354c3-8b44-467d-a09d-5a40f387e587" providerId="ADAL" clId="{468BEBF5-3D3B-DC49-93AA-521CBA4D644D}" dt="2023-08-03T08:00:52.036" v="1098" actId="1076"/>
      <pc:docMkLst>
        <pc:docMk/>
      </pc:docMkLst>
      <pc:sldChg chg="modSp mod addCm">
        <pc:chgData name="Victoria Vilanova Sánchez" userId="c0c354c3-8b44-467d-a09d-5a40f387e587" providerId="ADAL" clId="{468BEBF5-3D3B-DC49-93AA-521CBA4D644D}" dt="2023-08-03T08:00:52.036" v="1098" actId="1076"/>
        <pc:sldMkLst>
          <pc:docMk/>
          <pc:sldMk cId="2774091569" sldId="256"/>
        </pc:sldMkLst>
        <pc:picChg chg="mod">
          <ac:chgData name="Victoria Vilanova Sánchez" userId="c0c354c3-8b44-467d-a09d-5a40f387e587" providerId="ADAL" clId="{468BEBF5-3D3B-DC49-93AA-521CBA4D644D}" dt="2023-08-03T08:00:52.036" v="1098" actId="1076"/>
          <ac:picMkLst>
            <pc:docMk/>
            <pc:sldMk cId="2774091569" sldId="256"/>
            <ac:picMk id="5" creationId="{2DB93A89-DB9D-76B6-B1B2-C41EDD77283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ictoria Vilanova Sánchez" userId="c0c354c3-8b44-467d-a09d-5a40f387e587" providerId="ADAL" clId="{468BEBF5-3D3B-DC49-93AA-521CBA4D644D}" dt="2023-08-03T08:00:23.049" v="1097"/>
              <pc2:cmMkLst xmlns:pc2="http://schemas.microsoft.com/office/powerpoint/2019/9/main/command">
                <pc:docMk/>
                <pc:sldMk cId="2774091569" sldId="256"/>
                <pc2:cmMk id="{4F6150D8-A733-2C4C-A3F7-5A198CBD8F6B}"/>
              </pc2:cmMkLst>
            </pc226:cmChg>
          </p:ext>
        </pc:extLst>
      </pc:sldChg>
      <pc:sldChg chg="addSp delSp modSp mod">
        <pc:chgData name="Victoria Vilanova Sánchez" userId="c0c354c3-8b44-467d-a09d-5a40f387e587" providerId="ADAL" clId="{468BEBF5-3D3B-DC49-93AA-521CBA4D644D}" dt="2023-08-03T07:59:36.277" v="1096"/>
        <pc:sldMkLst>
          <pc:docMk/>
          <pc:sldMk cId="1450916523" sldId="258"/>
        </pc:sldMkLst>
        <pc:spChg chg="mod">
          <ac:chgData name="Victoria Vilanova Sánchez" userId="c0c354c3-8b44-467d-a09d-5a40f387e587" providerId="ADAL" clId="{468BEBF5-3D3B-DC49-93AA-521CBA4D644D}" dt="2023-08-03T07:59:21.329" v="1094"/>
          <ac:spMkLst>
            <pc:docMk/>
            <pc:sldMk cId="1450916523" sldId="258"/>
            <ac:spMk id="14" creationId="{86BBF387-F227-456F-7FA6-F8DDCECD048A}"/>
          </ac:spMkLst>
        </pc:spChg>
        <pc:spChg chg="add mod">
          <ac:chgData name="Victoria Vilanova Sánchez" userId="c0c354c3-8b44-467d-a09d-5a40f387e587" providerId="ADAL" clId="{468BEBF5-3D3B-DC49-93AA-521CBA4D644D}" dt="2023-08-03T07:59:21.329" v="1094"/>
          <ac:spMkLst>
            <pc:docMk/>
            <pc:sldMk cId="1450916523" sldId="258"/>
            <ac:spMk id="28" creationId="{7729C3A3-A564-FFEE-0C52-3CA6AA882359}"/>
          </ac:spMkLst>
        </pc:spChg>
        <pc:spChg chg="add mod">
          <ac:chgData name="Victoria Vilanova Sánchez" userId="c0c354c3-8b44-467d-a09d-5a40f387e587" providerId="ADAL" clId="{468BEBF5-3D3B-DC49-93AA-521CBA4D644D}" dt="2023-08-03T07:59:21.329" v="1094"/>
          <ac:spMkLst>
            <pc:docMk/>
            <pc:sldMk cId="1450916523" sldId="258"/>
            <ac:spMk id="29" creationId="{26F12063-7901-A2BE-732D-85667719524C}"/>
          </ac:spMkLst>
        </pc:spChg>
        <pc:spChg chg="add mod">
          <ac:chgData name="Victoria Vilanova Sánchez" userId="c0c354c3-8b44-467d-a09d-5a40f387e587" providerId="ADAL" clId="{468BEBF5-3D3B-DC49-93AA-521CBA4D644D}" dt="2023-08-03T07:59:36.277" v="1096"/>
          <ac:spMkLst>
            <pc:docMk/>
            <pc:sldMk cId="1450916523" sldId="258"/>
            <ac:spMk id="30" creationId="{917D1A50-9B97-990D-7E8C-AB0306E9F7C3}"/>
          </ac:spMkLst>
        </pc:spChg>
        <pc:grpChg chg="add del mod">
          <ac:chgData name="Victoria Vilanova Sánchez" userId="c0c354c3-8b44-467d-a09d-5a40f387e587" providerId="ADAL" clId="{468BEBF5-3D3B-DC49-93AA-521CBA4D644D}" dt="2023-08-03T07:59:34.854" v="1095" actId="478"/>
          <ac:grpSpMkLst>
            <pc:docMk/>
            <pc:sldMk cId="1450916523" sldId="258"/>
            <ac:grpSpMk id="11" creationId="{D85D394A-510F-D147-507A-50A5158BA27D}"/>
          </ac:grpSpMkLst>
        </pc:grpChg>
        <pc:picChg chg="mod">
          <ac:chgData name="Victoria Vilanova Sánchez" userId="c0c354c3-8b44-467d-a09d-5a40f387e587" providerId="ADAL" clId="{468BEBF5-3D3B-DC49-93AA-521CBA4D644D}" dt="2023-08-03T07:59:21.329" v="1094"/>
          <ac:picMkLst>
            <pc:docMk/>
            <pc:sldMk cId="1450916523" sldId="258"/>
            <ac:picMk id="13" creationId="{8113AD7F-93E0-9AAE-BB8A-12FC22B3B0D0}"/>
          </ac:picMkLst>
        </pc:picChg>
        <pc:cxnChg chg="add mod">
          <ac:chgData name="Victoria Vilanova Sánchez" userId="c0c354c3-8b44-467d-a09d-5a40f387e587" providerId="ADAL" clId="{468BEBF5-3D3B-DC49-93AA-521CBA4D644D}" dt="2023-08-03T07:59:34.854" v="1095" actId="478"/>
          <ac:cxnSpMkLst>
            <pc:docMk/>
            <pc:sldMk cId="1450916523" sldId="258"/>
            <ac:cxnSpMk id="27" creationId="{33FF8667-25B9-8E0D-1B30-F12B904179A4}"/>
          </ac:cxnSpMkLst>
        </pc:cxnChg>
      </pc:sldChg>
      <pc:sldChg chg="addSp delSp modSp mod">
        <pc:chgData name="Victoria Vilanova Sánchez" userId="c0c354c3-8b44-467d-a09d-5a40f387e587" providerId="ADAL" clId="{468BEBF5-3D3B-DC49-93AA-521CBA4D644D}" dt="2023-07-26T08:46:08.517" v="3" actId="692"/>
        <pc:sldMkLst>
          <pc:docMk/>
          <pc:sldMk cId="2475565655" sldId="260"/>
        </pc:sldMkLst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6" creationId="{4C46A03E-1402-5C74-8CFB-50F47EF0B234}"/>
          </ac:spMkLst>
        </pc:spChg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7" creationId="{6A1E65E0-1295-7F84-F42E-D70E0D7B165B}"/>
          </ac:spMkLst>
        </pc:spChg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11" creationId="{F2C53B0A-250E-8A34-81C7-B4102A3BB470}"/>
          </ac:spMkLst>
        </pc:spChg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12" creationId="{E94E0C03-5ADF-A68B-C46E-09B7F6BE793A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13" creationId="{9AF3766E-F325-F029-605E-4808D458C9EA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14" creationId="{9FBCF9B5-4BF4-F13B-88BD-5612E82BAD71}"/>
          </ac:spMkLst>
        </pc:spChg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15" creationId="{C475C5D5-5683-455B-29D5-B14C8FACC01F}"/>
          </ac:spMkLst>
        </pc:spChg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16" creationId="{D1598BAC-5B46-58FA-681C-26806DE1540A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17" creationId="{9BF791BB-C4B3-0283-BA1D-5AA025566EB3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18" creationId="{BCB67A05-8594-1989-8207-BD83F85BDD89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21" creationId="{C29D86E4-81DF-4733-EC51-81670D0EA2EF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22" creationId="{DF74AC8B-A343-9E06-5A1A-E96D37880659}"/>
          </ac:spMkLst>
        </pc:spChg>
        <pc:cxnChg chg="add mod">
          <ac:chgData name="Victoria Vilanova Sánchez" userId="c0c354c3-8b44-467d-a09d-5a40f387e587" providerId="ADAL" clId="{468BEBF5-3D3B-DC49-93AA-521CBA4D644D}" dt="2023-07-26T08:46:08.517" v="3" actId="692"/>
          <ac:cxnSpMkLst>
            <pc:docMk/>
            <pc:sldMk cId="2475565655" sldId="260"/>
            <ac:cxnSpMk id="19" creationId="{D25C71B7-7534-64A5-2E5B-32E5179E927B}"/>
          </ac:cxnSpMkLst>
        </pc:cxnChg>
        <pc:cxnChg chg="del">
          <ac:chgData name="Victoria Vilanova Sánchez" userId="c0c354c3-8b44-467d-a09d-5a40f387e587" providerId="ADAL" clId="{468BEBF5-3D3B-DC49-93AA-521CBA4D644D}" dt="2023-07-26T08:45:44.755" v="0" actId="478"/>
          <ac:cxnSpMkLst>
            <pc:docMk/>
            <pc:sldMk cId="2475565655" sldId="260"/>
            <ac:cxnSpMk id="24" creationId="{50D7EFC8-D306-B553-72B8-6F4E4B41A29A}"/>
          </ac:cxnSpMkLst>
        </pc:cxnChg>
      </pc:sldChg>
      <pc:sldChg chg="delSp modSp add mod ord">
        <pc:chgData name="Victoria Vilanova Sánchez" userId="c0c354c3-8b44-467d-a09d-5a40f387e587" providerId="ADAL" clId="{468BEBF5-3D3B-DC49-93AA-521CBA4D644D}" dt="2023-08-03T07:58:45.110" v="1093" actId="14100"/>
        <pc:sldMkLst>
          <pc:docMk/>
          <pc:sldMk cId="3507373341" sldId="262"/>
        </pc:sldMkLst>
        <pc:spChg chg="mod">
          <ac:chgData name="Victoria Vilanova Sánchez" userId="c0c354c3-8b44-467d-a09d-5a40f387e587" providerId="ADAL" clId="{468BEBF5-3D3B-DC49-93AA-521CBA4D644D}" dt="2023-08-03T07:46:56.795" v="1056" actId="20577"/>
          <ac:spMkLst>
            <pc:docMk/>
            <pc:sldMk cId="3507373341" sldId="262"/>
            <ac:spMk id="2" creationId="{8816CDE0-596E-B50B-E6F3-712EF2CA13AE}"/>
          </ac:spMkLst>
        </pc:spChg>
        <pc:spChg chg="mod">
          <ac:chgData name="Victoria Vilanova Sánchez" userId="c0c354c3-8b44-467d-a09d-5a40f387e587" providerId="ADAL" clId="{468BEBF5-3D3B-DC49-93AA-521CBA4D644D}" dt="2023-08-03T07:40:00.489" v="450" actId="20577"/>
          <ac:spMkLst>
            <pc:docMk/>
            <pc:sldMk cId="3507373341" sldId="262"/>
            <ac:spMk id="9" creationId="{FF01D4A5-2256-31A7-4ABC-B4376899992F}"/>
          </ac:spMkLst>
        </pc:spChg>
        <pc:spChg chg="mod">
          <ac:chgData name="Victoria Vilanova Sánchez" userId="c0c354c3-8b44-467d-a09d-5a40f387e587" providerId="ADAL" clId="{468BEBF5-3D3B-DC49-93AA-521CBA4D644D}" dt="2023-08-03T07:58:45.110" v="1093" actId="14100"/>
          <ac:spMkLst>
            <pc:docMk/>
            <pc:sldMk cId="3507373341" sldId="262"/>
            <ac:spMk id="10" creationId="{A6C58BC0-9650-E83A-9431-D9CED0ABBDB7}"/>
          </ac:spMkLst>
        </pc:spChg>
        <pc:spChg chg="del mod">
          <ac:chgData name="Victoria Vilanova Sánchez" userId="c0c354c3-8b44-467d-a09d-5a40f387e587" providerId="ADAL" clId="{468BEBF5-3D3B-DC49-93AA-521CBA4D644D}" dt="2023-08-03T07:50:54.649" v="1060" actId="478"/>
          <ac:spMkLst>
            <pc:docMk/>
            <pc:sldMk cId="3507373341" sldId="262"/>
            <ac:spMk id="13" creationId="{9AF3766E-F325-F029-605E-4808D458C9EA}"/>
          </ac:spMkLst>
        </pc:spChg>
        <pc:spChg chg="del">
          <ac:chgData name="Victoria Vilanova Sánchez" userId="c0c354c3-8b44-467d-a09d-5a40f387e587" providerId="ADAL" clId="{468BEBF5-3D3B-DC49-93AA-521CBA4D644D}" dt="2023-08-03T07:50:57.051" v="1061" actId="478"/>
          <ac:spMkLst>
            <pc:docMk/>
            <pc:sldMk cId="3507373341" sldId="262"/>
            <ac:spMk id="14" creationId="{9FBCF9B5-4BF4-F13B-88BD-5612E82BAD71}"/>
          </ac:spMkLst>
        </pc:spChg>
      </pc:sldChg>
    </pc:docChg>
  </pc:docChgLst>
</pc:chgInfo>
</file>

<file path=ppt/comments/modernComment_100_A55947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6150D8-A733-2C4C-A3F7-5A198CBD8F6B}" authorId="{D5767261-43EC-AA58-1835-4950800444B1}" created="2023-08-03T08:00:22.996">
    <pc:sldMkLst xmlns:pc="http://schemas.microsoft.com/office/powerpoint/2013/main/command">
      <pc:docMk/>
      <pc:sldMk cId="2774091569" sldId="256"/>
    </pc:sldMkLst>
    <p188:txBody>
      <a:bodyPr/>
      <a:lstStyle/>
      <a:p>
        <a:r>
          <a:rPr lang="es-ES"/>
          <a:t>En esta plantilla se presentan distintos tipos de diapositivas. Hay varias opciones de disposición de texto imágenes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64B2C-31A8-06D4-6325-37FBB52C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454DC-EAFC-414D-5DE0-E197E2A9F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1B77A-5755-FB27-B29D-8E5F1D11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8B550-7802-A36F-D3E3-DFC854AE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7CB2D-0376-515C-B36E-C3418C67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80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F2A24-57AC-29F9-9097-76F56568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96EE20-9E25-B348-52CC-0A0E7795B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7459A-08B6-ACFC-AB47-D8E9422B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B0334-1C03-BD3A-7667-A276E8A2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77782-181A-B3B6-10E2-4D6A6D21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30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4711EB-C922-C9D8-97A2-DEA1C0466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C2B1F-C51E-D6D0-4462-42D2B4D1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F313A-E826-F74D-F95B-CC9B6C64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8BA59-0538-EC9B-D0BA-6DFEA938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4A699-EED2-DB4D-43F0-D6624A8F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4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90F03-1495-F662-4A5B-48FF4AD3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CBD98-7E0A-5DFE-F57E-CC4D9107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4D63D-2EBA-985B-D93E-2CC784C4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53E2D7-9B1C-8301-F5F4-61856B30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07B88-F7C2-D111-50C4-04D05088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51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21FD1-478E-ED10-019C-52F9F0EC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0AD01-2B37-A678-FC7F-569DFD8D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5B420-AAEE-A7A4-32A0-59CFF55C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2E328-ABDA-E7D0-6D43-20674B42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FA065-BAC4-1607-BF53-02D4D71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62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C5EB7-AE33-F843-248D-04B4F067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2E819-568F-7646-3335-11D700579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8A209A-80CD-66CA-9AB7-D17FD809A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B7CC80-2619-BBDA-91E3-68D3E8D7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4F66B6-1DCB-8418-79F6-9C7CE0A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40BB5-D5FB-86CB-635B-3B1915D0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01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6440-93C3-D8D8-0056-8EAD940B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30D168-F044-C3C1-D9B5-0F630BF6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17E359-668E-1FFA-B986-84AC6A68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71F50D-C82F-E5DF-67A0-2D38D76D1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95649E-B596-6423-EC95-BF39BED92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FF0087-C227-E9D0-E598-15E323DD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6EF767-60BB-7054-10E0-B068772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40603B-4264-81D5-A436-38A26C4E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39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2697C-4B3B-37F1-484C-D9C7ACE0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064F48-281C-7136-F2B8-C2A06B3A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899CC-1124-6008-B547-64EAC97E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E95C71-2D7F-844A-08E8-87B164EF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40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BDB1AF-CB32-E4D1-F0ED-C3DD1136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79BA5-A34C-BF71-E6E1-C7AFA435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6BA665-A865-B5AC-97FF-9B89D840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84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E0B2A-1A93-F9AC-7FCB-0D31CBE7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4B2AF-3BA9-F241-4A59-1665221D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B6060C-CF98-4DE4-EC4A-71967C055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7896F1-0D01-81FA-023B-F43F6028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9FF4DE-D946-9951-23E3-43D33715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A1A557-EEE8-7FDE-1ADC-D47C01E4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60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E778A-1CC7-AE8E-165B-B41CD7B2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819F09-4B1F-AA6A-8F16-CE0EE73CD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628F5-5C17-92CD-BA58-3C8C40E7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D114D4-F8BD-8C60-7873-97CE14F4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281BD8-EC78-84D2-7037-6480526C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4E6FEB-D18D-626A-DA2C-DB5EDF25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5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A6FD94-205B-B314-6780-95C0B242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06BC59-F6A3-C5E2-6154-8C68B862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CE80E0-5788-A5C6-0DF0-0F43A658E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F226-67FC-5F41-B1FA-3689A7CF5855}" type="datetimeFigureOut">
              <a:rPr lang="es-ES" smtClean="0"/>
              <a:t>3/8/23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078F9-D570-AC78-8FDD-39A82E956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28373-AD01-D01F-8A77-DFE85C871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81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A55947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2A78E4CB-728A-531E-4B21-63DF185407D6}"/>
              </a:ext>
            </a:extLst>
          </p:cNvPr>
          <p:cNvSpPr/>
          <p:nvPr/>
        </p:nvSpPr>
        <p:spPr>
          <a:xfrm>
            <a:off x="0" y="-2963"/>
            <a:ext cx="12192000" cy="6965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E71FB-3CD3-51EF-5207-F863D7785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BD840-56BB-8023-E44E-262ABC525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2DB93A89-DB9D-76B6-B1B2-C41EDD77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6372" y="99862"/>
            <a:ext cx="12192000" cy="63943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28A7258-CABD-8B7A-8692-AF36181F7DD5}"/>
              </a:ext>
            </a:extLst>
          </p:cNvPr>
          <p:cNvSpPr/>
          <p:nvPr/>
        </p:nvSpPr>
        <p:spPr>
          <a:xfrm>
            <a:off x="0" y="6233080"/>
            <a:ext cx="12192000" cy="729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EB78D2-A39B-596F-009C-2CFBBC57328C}"/>
              </a:ext>
            </a:extLst>
          </p:cNvPr>
          <p:cNvSpPr txBox="1"/>
          <p:nvPr/>
        </p:nvSpPr>
        <p:spPr>
          <a:xfrm>
            <a:off x="8116622" y="644252"/>
            <a:ext cx="30460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Titillium Web ExtraLight" pitchFamily="2" charset="77"/>
              </a:rPr>
              <a:t>DOC-SDOC-SEN-PRS-0033 v5.3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FB47886-FF4D-8CE4-361E-743D7A826971}"/>
              </a:ext>
            </a:extLst>
          </p:cNvPr>
          <p:cNvSpPr txBox="1"/>
          <p:nvPr/>
        </p:nvSpPr>
        <p:spPr>
          <a:xfrm>
            <a:off x="6818168" y="968628"/>
            <a:ext cx="434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tillium Web SemiBold" pitchFamily="2" charset="77"/>
              </a:rPr>
              <a:t>Copyright 2008 – 2023   |   </a:t>
            </a:r>
            <a:r>
              <a:rPr lang="es-E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tillium Web SemiBold" pitchFamily="2" charset="77"/>
              </a:rPr>
              <a:t>Sensia</a:t>
            </a:r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tillium Web SemiBold" pitchFamily="2" charset="77"/>
              </a:rPr>
              <a:t> </a:t>
            </a:r>
            <a:r>
              <a:rPr lang="es-E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tillium Web SemiBold" pitchFamily="2" charset="77"/>
              </a:rPr>
              <a:t>Solutions</a:t>
            </a:r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tillium Web SemiBold" pitchFamily="2" charset="77"/>
              </a:rPr>
              <a:t> S.L.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93FD650-724B-29DC-FC66-C2FA9E7FFD87}"/>
              </a:ext>
            </a:extLst>
          </p:cNvPr>
          <p:cNvSpPr txBox="1">
            <a:spLocks/>
          </p:cNvSpPr>
          <p:nvPr/>
        </p:nvSpPr>
        <p:spPr>
          <a:xfrm>
            <a:off x="4355474" y="2575854"/>
            <a:ext cx="6705600" cy="1105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cap="small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Titillium Web Light" pitchFamily="2" charset="77"/>
              </a:rPr>
              <a:t>Titulo: </a:t>
            </a:r>
            <a:r>
              <a:rPr lang="es-ES" cap="small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Titillium Web Light" pitchFamily="2" charset="77"/>
              </a:rPr>
              <a:t>Lorem</a:t>
            </a:r>
            <a:r>
              <a:rPr lang="es-ES" cap="small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Titillium Web Light" pitchFamily="2" charset="77"/>
              </a:rPr>
              <a:t> </a:t>
            </a:r>
            <a:r>
              <a:rPr lang="es-ES" cap="small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Titillium Web Light" pitchFamily="2" charset="77"/>
              </a:rPr>
              <a:t>Ipsum</a:t>
            </a:r>
            <a:endParaRPr lang="es-ES" dirty="0">
              <a:solidFill>
                <a:schemeClr val="bg1"/>
              </a:solidFill>
              <a:latin typeface="Titillium Web Light" pitchFamily="2" charset="77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DBCB928-F135-057F-F671-8B986F41E83C}"/>
              </a:ext>
            </a:extLst>
          </p:cNvPr>
          <p:cNvSpPr txBox="1"/>
          <p:nvPr/>
        </p:nvSpPr>
        <p:spPr>
          <a:xfrm>
            <a:off x="4442892" y="3681732"/>
            <a:ext cx="631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Titillium Web SemiBold" pitchFamily="2" charset="77"/>
              </a:rPr>
              <a:t>Subtítulo: </a:t>
            </a:r>
            <a:r>
              <a:rPr lang="es-ES" b="1" dirty="0" err="1">
                <a:solidFill>
                  <a:schemeClr val="bg1"/>
                </a:solidFill>
                <a:latin typeface="Titillium Web SemiBold" pitchFamily="2" charset="77"/>
              </a:rPr>
              <a:t>L</a:t>
            </a:r>
            <a:r>
              <a:rPr lang="es-ES" b="1" dirty="0" err="1">
                <a:solidFill>
                  <a:schemeClr val="bg1"/>
                </a:solidFill>
                <a:effectLst/>
                <a:latin typeface="Titillium Web SemiBold" pitchFamily="2" charset="77"/>
              </a:rPr>
              <a:t>orem</a:t>
            </a:r>
            <a:r>
              <a:rPr lang="es-ES" b="1" dirty="0">
                <a:solidFill>
                  <a:schemeClr val="bg1"/>
                </a:solidFill>
                <a:effectLst/>
                <a:latin typeface="Titillium Web SemiBold" pitchFamily="2" charset="77"/>
              </a:rPr>
              <a:t> </a:t>
            </a:r>
            <a:r>
              <a:rPr lang="es-ES" b="1" dirty="0" err="1">
                <a:solidFill>
                  <a:schemeClr val="bg1"/>
                </a:solidFill>
                <a:effectLst/>
                <a:latin typeface="Titillium Web SemiBold" pitchFamily="2" charset="77"/>
              </a:rPr>
              <a:t>ipsum</a:t>
            </a:r>
            <a:r>
              <a:rPr lang="es-ES" b="1" dirty="0">
                <a:solidFill>
                  <a:schemeClr val="bg1"/>
                </a:solidFill>
                <a:effectLst/>
                <a:latin typeface="Titillium Web SemiBold" pitchFamily="2" charset="77"/>
              </a:rPr>
              <a:t> dolor </a:t>
            </a:r>
            <a:r>
              <a:rPr lang="es-ES" b="1" dirty="0" err="1">
                <a:solidFill>
                  <a:schemeClr val="bg1"/>
                </a:solidFill>
                <a:effectLst/>
                <a:latin typeface="Titillium Web SemiBold" pitchFamily="2" charset="77"/>
              </a:rPr>
              <a:t>sit</a:t>
            </a:r>
            <a:r>
              <a:rPr lang="es-ES" b="1" dirty="0">
                <a:solidFill>
                  <a:schemeClr val="bg1"/>
                </a:solidFill>
                <a:effectLst/>
                <a:latin typeface="Titillium Web SemiBold" pitchFamily="2" charset="77"/>
              </a:rPr>
              <a:t> </a:t>
            </a:r>
            <a:r>
              <a:rPr lang="es-ES" b="1" dirty="0" err="1">
                <a:solidFill>
                  <a:schemeClr val="bg1"/>
                </a:solidFill>
                <a:effectLst/>
                <a:latin typeface="Titillium Web SemiBold" pitchFamily="2" charset="77"/>
              </a:rPr>
              <a:t>amet</a:t>
            </a:r>
            <a:endParaRPr lang="es-ES" b="1" dirty="0">
              <a:solidFill>
                <a:schemeClr val="bg1"/>
              </a:solidFill>
              <a:latin typeface="Titillium Web SemiBold" pitchFamily="2" charset="77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2FFAF8-7CC9-02D2-42AC-CFCF6B920878}"/>
              </a:ext>
            </a:extLst>
          </p:cNvPr>
          <p:cNvSpPr/>
          <p:nvPr/>
        </p:nvSpPr>
        <p:spPr>
          <a:xfrm>
            <a:off x="-42530" y="6315891"/>
            <a:ext cx="12409714" cy="889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936DA5EA-8CE3-71D6-462D-DE1F3AA0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119" y="5471719"/>
            <a:ext cx="3037795" cy="508673"/>
          </a:xfrm>
          <a:prstGeom prst="rect">
            <a:avLst/>
          </a:prstGeom>
          <a:effectLst>
            <a:reflection stA="35000" endPos="58000" dist="87719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40915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CDE0-596E-B50B-E6F3-712EF2CA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Instrucciones de la Plantilla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E94287-433D-DC58-1969-8C9AD258D6E0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F7A5E2-6B51-FAA8-6316-F3B02FD22122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459C72-0A07-09D4-3A0E-B904DF6D4B42}"/>
              </a:ext>
            </a:extLst>
          </p:cNvPr>
          <p:cNvSpPr txBox="1"/>
          <p:nvPr/>
        </p:nvSpPr>
        <p:spPr>
          <a:xfrm>
            <a:off x="10105812" y="523251"/>
            <a:ext cx="2086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Titillium Web" pitchFamily="2" charset="77"/>
              </a:rPr>
              <a:t>Información de diapositiva </a:t>
            </a:r>
            <a:r>
              <a:rPr lang="es-ES" sz="1000" dirty="0" err="1">
                <a:latin typeface="Titillium Web" pitchFamily="2" charset="77"/>
              </a:rPr>
              <a:t>Sensia</a:t>
            </a:r>
            <a:endParaRPr lang="es-ES" sz="1000" dirty="0">
              <a:latin typeface="Titillium Web" pitchFamily="2" charset="7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01D4A5-2256-31A7-4ABC-B4376899992F}"/>
              </a:ext>
            </a:extLst>
          </p:cNvPr>
          <p:cNvSpPr txBox="1"/>
          <p:nvPr/>
        </p:nvSpPr>
        <p:spPr>
          <a:xfrm>
            <a:off x="803274" y="1685697"/>
            <a:ext cx="824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Titillium Web SemiBold" pitchFamily="2" charset="77"/>
              </a:rPr>
              <a:t>ES MUY IMPORTANTE QUE SE RESPETEN LAS PAUTAS GRÁFICAS QUE SE DESCRIBEN A CONTINUACIÓN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C58BC0-9650-E83A-9431-D9CED0ABBDB7}"/>
              </a:ext>
            </a:extLst>
          </p:cNvPr>
          <p:cNvSpPr txBox="1"/>
          <p:nvPr/>
        </p:nvSpPr>
        <p:spPr>
          <a:xfrm>
            <a:off x="803274" y="2084242"/>
            <a:ext cx="8132496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latin typeface="Titillium Web Light" pitchFamily="2" charset="77"/>
              </a:rPr>
              <a:t>Duplícate el archivo y trabaja con la plantilla. Nunca suscribas el archivo original.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latin typeface="Titillium Web Light" pitchFamily="2" charset="77"/>
              </a:rPr>
              <a:t>El tamaño de los títulos será a 36 puntos en Light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latin typeface="Titillium Web Light" pitchFamily="2" charset="77"/>
              </a:rPr>
              <a:t>Los subtítulos deben ser a tamaño 14  puntos </a:t>
            </a:r>
            <a:r>
              <a:rPr lang="es-ES" sz="1000" dirty="0" err="1">
                <a:latin typeface="Titillium Web Light" pitchFamily="2" charset="77"/>
              </a:rPr>
              <a:t>SemiBold</a:t>
            </a:r>
            <a:r>
              <a:rPr lang="es-ES" sz="1000" dirty="0">
                <a:latin typeface="Titillium Web Light" pitchFamily="2" charset="7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latin typeface="Titillium Web Light" pitchFamily="2" charset="77"/>
              </a:rPr>
              <a:t>El cuerpo de texto debe ser a tamaño 10 puntos Light (es perfectamente legible a la distancia) interlineado de 2,0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latin typeface="Titillium Web Light" pitchFamily="2" charset="77"/>
              </a:rPr>
              <a:t>El encabezado (la parte superior de la diapositiva) no podrá ser modificada bajo ningún concepto.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latin typeface="Titillium Web Light" pitchFamily="2" charset="77"/>
              </a:rPr>
              <a:t>La posición de imágenes y videos puede ser variable siempre y cuando estén alineados vertical u horizontalmente.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latin typeface="Titillium Web Light" pitchFamily="2" charset="77"/>
              </a:rPr>
              <a:t>No se pueden superponer fotos ni videos.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latin typeface="Titillium Web Light" pitchFamily="2" charset="77"/>
              </a:rPr>
              <a:t>El número máximo de imágenes y videos por diapositiva será de 4.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latin typeface="Titillium Web Light" pitchFamily="2" charset="77"/>
              </a:rPr>
              <a:t>A continuación se presentan distintas disposiciones de diapositivas que pueden ser utilizadas como referencia de distribución de la información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000" b="1" dirty="0">
                <a:latin typeface="Titillium Web Light" pitchFamily="2" charset="77"/>
              </a:rPr>
              <a:t>Cualquier duda o sugerencia escribe a este correo : </a:t>
            </a:r>
            <a:r>
              <a:rPr lang="es-ES" sz="1000" b="1" dirty="0" err="1">
                <a:latin typeface="Titillium Web Light" pitchFamily="2" charset="77"/>
              </a:rPr>
              <a:t>vvilanova@sensia-solutions.com</a:t>
            </a:r>
            <a:endParaRPr lang="es-ES" sz="1000" b="1" dirty="0">
              <a:latin typeface="Titillium Web Light" pitchFamily="2" charset="7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1000" dirty="0">
              <a:latin typeface="Titillium Web Light" pitchFamily="2" charset="77"/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2F3FD5A9-DBF7-818D-B89A-FEEA3A53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7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CDE0-596E-B50B-E6F3-712EF2CA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Titulo: </a:t>
            </a:r>
            <a:r>
              <a:rPr lang="es-ES" sz="3600" dirty="0" err="1">
                <a:latin typeface="Titillium Web Light" pitchFamily="2" charset="77"/>
              </a:rPr>
              <a:t>Titillium</a:t>
            </a:r>
            <a:r>
              <a:rPr lang="es-ES" sz="3600" dirty="0">
                <a:latin typeface="Titillium Web Light" pitchFamily="2" charset="77"/>
              </a:rPr>
              <a:t> web Light Tamaño 36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E94287-433D-DC58-1969-8C9AD258D6E0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F7A5E2-6B51-FAA8-6316-F3B02FD22122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459C72-0A07-09D4-3A0E-B904DF6D4B42}"/>
              </a:ext>
            </a:extLst>
          </p:cNvPr>
          <p:cNvSpPr txBox="1"/>
          <p:nvPr/>
        </p:nvSpPr>
        <p:spPr>
          <a:xfrm>
            <a:off x="10105812" y="523251"/>
            <a:ext cx="2086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Titillium Web" pitchFamily="2" charset="77"/>
              </a:rPr>
              <a:t>Información de diapositiva </a:t>
            </a:r>
            <a:r>
              <a:rPr lang="es-ES" sz="1000" dirty="0" err="1">
                <a:latin typeface="Titillium Web" pitchFamily="2" charset="77"/>
              </a:rPr>
              <a:t>Sensia</a:t>
            </a:r>
            <a:endParaRPr lang="es-ES" sz="1000" dirty="0">
              <a:latin typeface="Titillium Web" pitchFamily="2" charset="7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01D4A5-2256-31A7-4ABC-B4376899992F}"/>
              </a:ext>
            </a:extLst>
          </p:cNvPr>
          <p:cNvSpPr txBox="1"/>
          <p:nvPr/>
        </p:nvSpPr>
        <p:spPr>
          <a:xfrm>
            <a:off x="803275" y="1685697"/>
            <a:ext cx="673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Titillium Web SemiBold" pitchFamily="2" charset="77"/>
              </a:rPr>
              <a:t>Subtítulo:Titillium</a:t>
            </a:r>
            <a:r>
              <a:rPr lang="es-ES" sz="1400" b="1" dirty="0">
                <a:latin typeface="Titillium Web SemiBold" pitchFamily="2" charset="77"/>
              </a:rPr>
              <a:t> Web Semi-Bold tamaño 14.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C58BC0-9650-E83A-9431-D9CED0ABBDB7}"/>
              </a:ext>
            </a:extLst>
          </p:cNvPr>
          <p:cNvSpPr txBox="1"/>
          <p:nvPr/>
        </p:nvSpPr>
        <p:spPr>
          <a:xfrm>
            <a:off x="803275" y="2084242"/>
            <a:ext cx="481375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2,0</a:t>
            </a:r>
          </a:p>
          <a:p>
            <a:pPr>
              <a:lnSpc>
                <a:spcPct val="200000"/>
              </a:lnSpc>
            </a:pPr>
            <a:r>
              <a:rPr lang="es-ES" sz="1000" dirty="0" err="1">
                <a:effectLst/>
                <a:latin typeface="Titillium Web Light" pitchFamily="2" charset="77"/>
              </a:rPr>
              <a:t>Lorem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ipsum</a:t>
            </a:r>
            <a:r>
              <a:rPr lang="es-ES" sz="1000" dirty="0">
                <a:effectLst/>
                <a:latin typeface="Titillium Web Light" pitchFamily="2" charset="77"/>
              </a:rPr>
              <a:t> dolor </a:t>
            </a:r>
            <a:r>
              <a:rPr lang="es-ES" sz="1000" dirty="0" err="1">
                <a:effectLst/>
                <a:latin typeface="Titillium Web Light" pitchFamily="2" charset="77"/>
              </a:rPr>
              <a:t>sit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amet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consectetuer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adipiscing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elit</a:t>
            </a:r>
            <a:r>
              <a:rPr lang="es-ES" sz="1000" dirty="0">
                <a:effectLst/>
                <a:latin typeface="Titillium Web Light" pitchFamily="2" charset="77"/>
              </a:rPr>
              <a:t>. </a:t>
            </a:r>
            <a:r>
              <a:rPr lang="es-ES" sz="1000" dirty="0" err="1">
                <a:effectLst/>
                <a:latin typeface="Titillium Web Light" pitchFamily="2" charset="77"/>
              </a:rPr>
              <a:t>Aenean</a:t>
            </a:r>
            <a:r>
              <a:rPr lang="es-ES" sz="1000" dirty="0">
                <a:effectLst/>
                <a:latin typeface="Titillium Web Light" pitchFamily="2" charset="77"/>
              </a:rPr>
              <a:t> commodo </a:t>
            </a:r>
            <a:r>
              <a:rPr lang="es-ES" sz="1000" dirty="0" err="1">
                <a:effectLst/>
                <a:latin typeface="Titillium Web Light" pitchFamily="2" charset="77"/>
              </a:rPr>
              <a:t>ligula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eget</a:t>
            </a:r>
            <a:r>
              <a:rPr lang="es-ES" sz="1000" dirty="0">
                <a:effectLst/>
                <a:latin typeface="Titillium Web Light" pitchFamily="2" charset="77"/>
              </a:rPr>
              <a:t> dolor. </a:t>
            </a:r>
            <a:r>
              <a:rPr lang="es-ES" sz="1000" dirty="0" err="1">
                <a:effectLst/>
                <a:latin typeface="Titillium Web Light" pitchFamily="2" charset="77"/>
              </a:rPr>
              <a:t>Aenean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massa</a:t>
            </a:r>
            <a:r>
              <a:rPr lang="es-ES" sz="1000" dirty="0">
                <a:effectLst/>
                <a:latin typeface="Titillium Web Light" pitchFamily="2" charset="77"/>
              </a:rPr>
              <a:t>. Cum </a:t>
            </a:r>
            <a:r>
              <a:rPr lang="es-ES" sz="1000" dirty="0" err="1">
                <a:effectLst/>
                <a:latin typeface="Titillium Web Light" pitchFamily="2" charset="77"/>
              </a:rPr>
              <a:t>sociis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natoque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penatibus</a:t>
            </a:r>
            <a:r>
              <a:rPr lang="es-ES" sz="1000" dirty="0">
                <a:effectLst/>
                <a:latin typeface="Titillium Web Light" pitchFamily="2" charset="77"/>
              </a:rPr>
              <a:t> et </a:t>
            </a:r>
            <a:r>
              <a:rPr lang="es-ES" sz="1000" dirty="0" err="1">
                <a:effectLst/>
                <a:latin typeface="Titillium Web Light" pitchFamily="2" charset="77"/>
              </a:rPr>
              <a:t>magnis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dis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parturient</a:t>
            </a:r>
            <a:r>
              <a:rPr lang="es-ES" sz="1000" dirty="0">
                <a:effectLst/>
                <a:latin typeface="Titillium Web Light" pitchFamily="2" charset="77"/>
              </a:rPr>
              <a:t> montes, </a:t>
            </a:r>
            <a:r>
              <a:rPr lang="es-ES" sz="1000" dirty="0" err="1">
                <a:effectLst/>
                <a:latin typeface="Titillium Web Light" pitchFamily="2" charset="77"/>
              </a:rPr>
              <a:t>nascetur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ridiculus</a:t>
            </a:r>
            <a:r>
              <a:rPr lang="es-ES" sz="1000" dirty="0">
                <a:effectLst/>
                <a:latin typeface="Titillium Web Light" pitchFamily="2" charset="77"/>
              </a:rPr>
              <a:t> mus. </a:t>
            </a:r>
            <a:r>
              <a:rPr lang="es-ES" sz="1000" dirty="0" err="1">
                <a:effectLst/>
                <a:latin typeface="Titillium Web Light" pitchFamily="2" charset="77"/>
              </a:rPr>
              <a:t>Donec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quam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felis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ultricies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nec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pellentesque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eu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pretium</a:t>
            </a:r>
            <a:r>
              <a:rPr lang="es-ES" sz="1000" dirty="0">
                <a:effectLst/>
                <a:latin typeface="Titillium Web Light" pitchFamily="2" charset="77"/>
              </a:rPr>
              <a:t> quis, </a:t>
            </a:r>
            <a:r>
              <a:rPr lang="es-ES" sz="1000" dirty="0" err="1">
                <a:effectLst/>
                <a:latin typeface="Titillium Web Light" pitchFamily="2" charset="77"/>
              </a:rPr>
              <a:t>sem</a:t>
            </a:r>
            <a:r>
              <a:rPr lang="es-ES" sz="1000" dirty="0">
                <a:effectLst/>
                <a:latin typeface="Titillium Web Light" pitchFamily="2" charset="77"/>
              </a:rPr>
              <a:t>. </a:t>
            </a:r>
            <a:r>
              <a:rPr lang="es-ES" sz="1000" dirty="0" err="1">
                <a:effectLst/>
                <a:latin typeface="Titillium Web Light" pitchFamily="2" charset="77"/>
              </a:rPr>
              <a:t>Nulla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consequat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massa</a:t>
            </a:r>
            <a:r>
              <a:rPr lang="es-ES" sz="1000" dirty="0">
                <a:effectLst/>
                <a:latin typeface="Titillium Web Light" pitchFamily="2" charset="77"/>
              </a:rPr>
              <a:t> quis </a:t>
            </a:r>
            <a:r>
              <a:rPr lang="es-ES" sz="1000" dirty="0" err="1">
                <a:effectLst/>
                <a:latin typeface="Titillium Web Light" pitchFamily="2" charset="77"/>
              </a:rPr>
              <a:t>enim</a:t>
            </a:r>
            <a:r>
              <a:rPr lang="es-ES" sz="1000" dirty="0">
                <a:effectLst/>
                <a:latin typeface="Titillium Web Light" pitchFamily="2" charset="77"/>
              </a:rPr>
              <a:t>. </a:t>
            </a:r>
            <a:r>
              <a:rPr lang="es-ES" sz="1000" dirty="0" err="1">
                <a:effectLst/>
                <a:latin typeface="Titillium Web Light" pitchFamily="2" charset="77"/>
              </a:rPr>
              <a:t>Donec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pede</a:t>
            </a:r>
            <a:r>
              <a:rPr lang="es-ES" sz="1000" dirty="0">
                <a:effectLst/>
                <a:latin typeface="Titillium Web Light" pitchFamily="2" charset="77"/>
              </a:rPr>
              <a:t> justo, </a:t>
            </a:r>
            <a:r>
              <a:rPr lang="es-ES" sz="1000" dirty="0" err="1">
                <a:effectLst/>
                <a:latin typeface="Titillium Web Light" pitchFamily="2" charset="77"/>
              </a:rPr>
              <a:t>fringilla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vel</a:t>
            </a:r>
            <a:r>
              <a:rPr lang="es-ES" sz="1000" dirty="0">
                <a:effectLst/>
                <a:latin typeface="Titillium Web Light" pitchFamily="2" charset="77"/>
              </a:rPr>
              <a:t>,</a:t>
            </a:r>
            <a:endParaRPr lang="es-ES" sz="1000" dirty="0">
              <a:latin typeface="Titillium Web Light" pitchFamily="2" charset="77"/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2F3FD5A9-DBF7-818D-B89A-FEEA3A53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AF3766E-F325-F029-605E-4808D458C9EA}"/>
              </a:ext>
            </a:extLst>
          </p:cNvPr>
          <p:cNvSpPr/>
          <p:nvPr/>
        </p:nvSpPr>
        <p:spPr>
          <a:xfrm>
            <a:off x="5953539" y="1993474"/>
            <a:ext cx="5506278" cy="43278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FBCF9B5-4BF4-F13B-88BD-5612E82BAD71}"/>
              </a:ext>
            </a:extLst>
          </p:cNvPr>
          <p:cNvSpPr txBox="1">
            <a:spLocks/>
          </p:cNvSpPr>
          <p:nvPr/>
        </p:nvSpPr>
        <p:spPr>
          <a:xfrm>
            <a:off x="7266738" y="3690079"/>
            <a:ext cx="3079897" cy="75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s-ES" sz="3600" dirty="0">
                <a:latin typeface="Titillium Web Light" pitchFamily="2" charset="77"/>
              </a:rPr>
              <a:t>Imágenes o contenido</a:t>
            </a:r>
          </a:p>
        </p:txBody>
      </p:sp>
    </p:spTree>
    <p:extLst>
      <p:ext uri="{BB962C8B-B14F-4D97-AF65-F5344CB8AC3E}">
        <p14:creationId xmlns:p14="http://schemas.microsoft.com/office/powerpoint/2010/main" val="68805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CDE0-596E-B50B-E6F3-712EF2CA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43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Titulo: </a:t>
            </a:r>
            <a:r>
              <a:rPr lang="es-ES" sz="3600" dirty="0" err="1">
                <a:latin typeface="Titillium Web Light" pitchFamily="2" charset="77"/>
              </a:rPr>
              <a:t>Titillium</a:t>
            </a:r>
            <a:r>
              <a:rPr lang="es-ES" sz="3600" dirty="0">
                <a:latin typeface="Titillium Web Light" pitchFamily="2" charset="77"/>
              </a:rPr>
              <a:t> web Light Tamaño 36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E94287-433D-DC58-1969-8C9AD258D6E0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F7A5E2-6B51-FAA8-6316-F3B02FD22122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459C72-0A07-09D4-3A0E-B904DF6D4B42}"/>
              </a:ext>
            </a:extLst>
          </p:cNvPr>
          <p:cNvSpPr txBox="1"/>
          <p:nvPr/>
        </p:nvSpPr>
        <p:spPr>
          <a:xfrm>
            <a:off x="10105812" y="523251"/>
            <a:ext cx="2086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Titillium Web" pitchFamily="2" charset="77"/>
              </a:rPr>
              <a:t>Información de diapositiva </a:t>
            </a:r>
            <a:r>
              <a:rPr lang="es-ES" sz="1000" dirty="0" err="1">
                <a:latin typeface="Titillium Web" pitchFamily="2" charset="77"/>
              </a:rPr>
              <a:t>Sensia</a:t>
            </a:r>
            <a:endParaRPr lang="es-ES" sz="1000" dirty="0">
              <a:latin typeface="Titillium Web" pitchFamily="2" charset="7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01D4A5-2256-31A7-4ABC-B4376899992F}"/>
              </a:ext>
            </a:extLst>
          </p:cNvPr>
          <p:cNvSpPr txBox="1"/>
          <p:nvPr/>
        </p:nvSpPr>
        <p:spPr>
          <a:xfrm>
            <a:off x="803275" y="1685697"/>
            <a:ext cx="673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Titillium Web SemiBold" pitchFamily="2" charset="77"/>
              </a:rPr>
              <a:t>Subtítulo:Titillium</a:t>
            </a:r>
            <a:r>
              <a:rPr lang="es-ES" sz="1400" b="1" dirty="0">
                <a:latin typeface="Titillium Web SemiBold" pitchFamily="2" charset="77"/>
              </a:rPr>
              <a:t> Web Semi-Bold tamaño 14.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C58BC0-9650-E83A-9431-D9CED0ABBDB7}"/>
              </a:ext>
            </a:extLst>
          </p:cNvPr>
          <p:cNvSpPr txBox="1"/>
          <p:nvPr/>
        </p:nvSpPr>
        <p:spPr>
          <a:xfrm>
            <a:off x="803275" y="2084242"/>
            <a:ext cx="48137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2,0</a:t>
            </a:r>
          </a:p>
          <a:p>
            <a:pPr>
              <a:lnSpc>
                <a:spcPct val="200000"/>
              </a:lnSpc>
            </a:pPr>
            <a:r>
              <a:rPr lang="es-ES" sz="1000" dirty="0" err="1">
                <a:effectLst/>
                <a:latin typeface="Titillium Web Light" pitchFamily="2" charset="77"/>
              </a:rPr>
              <a:t>Lorem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ipsum</a:t>
            </a:r>
            <a:r>
              <a:rPr lang="es-ES" sz="1000" dirty="0">
                <a:effectLst/>
                <a:latin typeface="Titillium Web Light" pitchFamily="2" charset="77"/>
              </a:rPr>
              <a:t> dolor </a:t>
            </a:r>
            <a:r>
              <a:rPr lang="es-ES" sz="1000" dirty="0" err="1">
                <a:effectLst/>
                <a:latin typeface="Titillium Web Light" pitchFamily="2" charset="77"/>
              </a:rPr>
              <a:t>sit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amet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consectetuer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adipiscing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elit</a:t>
            </a:r>
            <a:r>
              <a:rPr lang="es-ES" sz="1000" dirty="0">
                <a:effectLst/>
                <a:latin typeface="Titillium Web Light" pitchFamily="2" charset="77"/>
              </a:rPr>
              <a:t>. </a:t>
            </a:r>
            <a:r>
              <a:rPr lang="es-ES" sz="1000" dirty="0" err="1">
                <a:effectLst/>
                <a:latin typeface="Titillium Web Light" pitchFamily="2" charset="77"/>
              </a:rPr>
              <a:t>Aenean</a:t>
            </a:r>
            <a:r>
              <a:rPr lang="es-ES" sz="1000" dirty="0">
                <a:effectLst/>
                <a:latin typeface="Titillium Web Light" pitchFamily="2" charset="77"/>
              </a:rPr>
              <a:t> commodo </a:t>
            </a:r>
            <a:r>
              <a:rPr lang="es-ES" sz="1000" dirty="0" err="1">
                <a:effectLst/>
                <a:latin typeface="Titillium Web Light" pitchFamily="2" charset="77"/>
              </a:rPr>
              <a:t>ligula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eget</a:t>
            </a:r>
            <a:r>
              <a:rPr lang="es-ES" sz="1000" dirty="0">
                <a:effectLst/>
                <a:latin typeface="Titillium Web Light" pitchFamily="2" charset="77"/>
              </a:rPr>
              <a:t> dolor. </a:t>
            </a:r>
            <a:r>
              <a:rPr lang="es-ES" sz="1000" dirty="0" err="1">
                <a:effectLst/>
                <a:latin typeface="Titillium Web Light" pitchFamily="2" charset="77"/>
              </a:rPr>
              <a:t>Aenean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massa</a:t>
            </a:r>
            <a:r>
              <a:rPr lang="es-ES" sz="1000" dirty="0">
                <a:effectLst/>
                <a:latin typeface="Titillium Web Light" pitchFamily="2" charset="77"/>
              </a:rPr>
              <a:t>. Cum </a:t>
            </a:r>
            <a:r>
              <a:rPr lang="es-ES" sz="1000" dirty="0" err="1">
                <a:effectLst/>
                <a:latin typeface="Titillium Web Light" pitchFamily="2" charset="77"/>
              </a:rPr>
              <a:t>sociis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natoque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penatibus</a:t>
            </a:r>
            <a:r>
              <a:rPr lang="es-ES" sz="1000" dirty="0">
                <a:effectLst/>
                <a:latin typeface="Titillium Web Light" pitchFamily="2" charset="77"/>
              </a:rPr>
              <a:t> et </a:t>
            </a:r>
            <a:r>
              <a:rPr lang="es-ES" sz="1000" dirty="0" err="1">
                <a:effectLst/>
                <a:latin typeface="Titillium Web Light" pitchFamily="2" charset="77"/>
              </a:rPr>
              <a:t>magnis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dis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parturient</a:t>
            </a:r>
            <a:r>
              <a:rPr lang="es-ES" sz="1000" dirty="0">
                <a:effectLst/>
                <a:latin typeface="Titillium Web Light" pitchFamily="2" charset="77"/>
              </a:rPr>
              <a:t> montes, </a:t>
            </a:r>
            <a:endParaRPr lang="es-ES" sz="1000" dirty="0">
              <a:latin typeface="Titillium Web Light" pitchFamily="2" charset="77"/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2F3FD5A9-DBF7-818D-B89A-FEEA3A53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42EFE162-AD67-05C0-627B-D580391723B4}"/>
              </a:ext>
            </a:extLst>
          </p:cNvPr>
          <p:cNvGrpSpPr/>
          <p:nvPr/>
        </p:nvGrpSpPr>
        <p:grpSpPr>
          <a:xfrm>
            <a:off x="754987" y="1048866"/>
            <a:ext cx="815087" cy="667727"/>
            <a:chOff x="923235" y="973466"/>
            <a:chExt cx="815087" cy="667727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240C0BC-25B3-31EA-1D5B-4518C3576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3235" y="973466"/>
              <a:ext cx="815087" cy="667727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3CD7BC2-98A5-1F3F-6C7B-4B0121850FBA}"/>
                </a:ext>
              </a:extLst>
            </p:cNvPr>
            <p:cNvSpPr/>
            <p:nvPr/>
          </p:nvSpPr>
          <p:spPr>
            <a:xfrm>
              <a:off x="923235" y="1536970"/>
              <a:ext cx="815087" cy="104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F33523C-E721-F714-5253-D687F78AE9E1}"/>
              </a:ext>
            </a:extLst>
          </p:cNvPr>
          <p:cNvSpPr/>
          <p:nvPr/>
        </p:nvSpPr>
        <p:spPr>
          <a:xfrm>
            <a:off x="911225" y="3484282"/>
            <a:ext cx="2205687" cy="2109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7975412-F311-8528-B2DC-0AEAA0AA0C81}"/>
              </a:ext>
            </a:extLst>
          </p:cNvPr>
          <p:cNvSpPr txBox="1">
            <a:spLocks/>
          </p:cNvSpPr>
          <p:nvPr/>
        </p:nvSpPr>
        <p:spPr>
          <a:xfrm>
            <a:off x="1577460" y="4326023"/>
            <a:ext cx="873215" cy="42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dirty="0">
                <a:latin typeface="Titillium Web Light" pitchFamily="2" charset="77"/>
              </a:rPr>
              <a:t>Imágenes o contenido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523DB00-B921-11D6-3630-9C1D8150180A}"/>
              </a:ext>
            </a:extLst>
          </p:cNvPr>
          <p:cNvSpPr/>
          <p:nvPr/>
        </p:nvSpPr>
        <p:spPr>
          <a:xfrm>
            <a:off x="3600637" y="3484282"/>
            <a:ext cx="2205687" cy="2109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41CDA6F-1C83-DDE6-84BD-CBC62AFB1A8A}"/>
              </a:ext>
            </a:extLst>
          </p:cNvPr>
          <p:cNvSpPr/>
          <p:nvPr/>
        </p:nvSpPr>
        <p:spPr>
          <a:xfrm>
            <a:off x="6307978" y="3484282"/>
            <a:ext cx="2205687" cy="2109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F58B652-31DB-60E3-6099-D1B61243FDA5}"/>
              </a:ext>
            </a:extLst>
          </p:cNvPr>
          <p:cNvSpPr/>
          <p:nvPr/>
        </p:nvSpPr>
        <p:spPr>
          <a:xfrm>
            <a:off x="8997390" y="3484282"/>
            <a:ext cx="2205687" cy="2109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04E62CC-873B-B90C-8993-4963DC60E9F6}"/>
              </a:ext>
            </a:extLst>
          </p:cNvPr>
          <p:cNvSpPr txBox="1">
            <a:spLocks/>
          </p:cNvSpPr>
          <p:nvPr/>
        </p:nvSpPr>
        <p:spPr>
          <a:xfrm>
            <a:off x="4290778" y="4326023"/>
            <a:ext cx="873215" cy="42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dirty="0">
                <a:latin typeface="Titillium Web Light" pitchFamily="2" charset="77"/>
              </a:rPr>
              <a:t>Imágenes o contenido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40A18984-FF5D-0DAB-6BA8-92DC6B29B858}"/>
              </a:ext>
            </a:extLst>
          </p:cNvPr>
          <p:cNvSpPr txBox="1">
            <a:spLocks/>
          </p:cNvSpPr>
          <p:nvPr/>
        </p:nvSpPr>
        <p:spPr>
          <a:xfrm>
            <a:off x="7022025" y="4326023"/>
            <a:ext cx="873215" cy="42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dirty="0">
                <a:latin typeface="Titillium Web Light" pitchFamily="2" charset="77"/>
              </a:rPr>
              <a:t>Imágenes o contenido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63BF9FA-33E8-0250-8C46-486FD4145F1C}"/>
              </a:ext>
            </a:extLst>
          </p:cNvPr>
          <p:cNvSpPr txBox="1">
            <a:spLocks/>
          </p:cNvSpPr>
          <p:nvPr/>
        </p:nvSpPr>
        <p:spPr>
          <a:xfrm>
            <a:off x="9747296" y="4326023"/>
            <a:ext cx="873215" cy="42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dirty="0">
                <a:latin typeface="Titillium Web Light" pitchFamily="2" charset="77"/>
              </a:rPr>
              <a:t>Imágenes o contenido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1BECE94-FAC8-840E-D15F-095E166EAE2A}"/>
              </a:ext>
            </a:extLst>
          </p:cNvPr>
          <p:cNvSpPr txBox="1"/>
          <p:nvPr/>
        </p:nvSpPr>
        <p:spPr>
          <a:xfrm>
            <a:off x="803275" y="5593976"/>
            <a:ext cx="2313637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</a:t>
            </a:r>
            <a:r>
              <a:rPr lang="es-ES" sz="1000" dirty="0">
                <a:latin typeface="Titillium Web Light" pitchFamily="2" charset="77"/>
              </a:rPr>
              <a:t>1,5</a:t>
            </a:r>
            <a:endParaRPr lang="es-ES" sz="1000" dirty="0">
              <a:effectLst/>
              <a:latin typeface="Titillium Web Light" pitchFamily="2" charset="77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51FAB18-6251-0499-D14E-442A69AAD859}"/>
              </a:ext>
            </a:extLst>
          </p:cNvPr>
          <p:cNvSpPr txBox="1"/>
          <p:nvPr/>
        </p:nvSpPr>
        <p:spPr>
          <a:xfrm>
            <a:off x="3602134" y="5593976"/>
            <a:ext cx="2313637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</a:t>
            </a:r>
            <a:r>
              <a:rPr lang="es-ES" sz="1000" dirty="0">
                <a:latin typeface="Titillium Web Light" pitchFamily="2" charset="77"/>
              </a:rPr>
              <a:t>1,5</a:t>
            </a:r>
            <a:endParaRPr lang="es-ES" sz="1000" dirty="0">
              <a:effectLst/>
              <a:latin typeface="Titillium Web Light" pitchFamily="2" charset="77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01A988A-C2C3-80FD-223F-55E7DF17FEC3}"/>
              </a:ext>
            </a:extLst>
          </p:cNvPr>
          <p:cNvSpPr txBox="1"/>
          <p:nvPr/>
        </p:nvSpPr>
        <p:spPr>
          <a:xfrm>
            <a:off x="6297627" y="5593976"/>
            <a:ext cx="2313637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</a:t>
            </a:r>
            <a:r>
              <a:rPr lang="es-ES" sz="1000" dirty="0">
                <a:latin typeface="Titillium Web Light" pitchFamily="2" charset="77"/>
              </a:rPr>
              <a:t>1,5</a:t>
            </a:r>
            <a:endParaRPr lang="es-ES" sz="1000" dirty="0">
              <a:effectLst/>
              <a:latin typeface="Titillium Web Light" pitchFamily="2" charset="77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D87364-4BA9-358B-2430-78620083090D}"/>
              </a:ext>
            </a:extLst>
          </p:cNvPr>
          <p:cNvSpPr txBox="1"/>
          <p:nvPr/>
        </p:nvSpPr>
        <p:spPr>
          <a:xfrm>
            <a:off x="9001070" y="5593976"/>
            <a:ext cx="2313637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</a:t>
            </a:r>
            <a:r>
              <a:rPr lang="es-ES" sz="1000" dirty="0">
                <a:latin typeface="Titillium Web Light" pitchFamily="2" charset="77"/>
              </a:rPr>
              <a:t>1,5</a:t>
            </a:r>
            <a:endParaRPr lang="es-ES" sz="1000" dirty="0">
              <a:effectLst/>
              <a:latin typeface="Titillium Web Light" pitchFamily="2" charset="77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3FF8667-25B9-8E0D-1B30-F12B904179A4}"/>
              </a:ext>
            </a:extLst>
          </p:cNvPr>
          <p:cNvCxnSpPr>
            <a:cxnSpLocks/>
          </p:cNvCxnSpPr>
          <p:nvPr/>
        </p:nvCxnSpPr>
        <p:spPr>
          <a:xfrm flipH="1">
            <a:off x="495837" y="1664482"/>
            <a:ext cx="259150" cy="4197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29C3A3-A564-FFEE-0C52-3CA6AA882359}"/>
              </a:ext>
            </a:extLst>
          </p:cNvPr>
          <p:cNvSpPr/>
          <p:nvPr/>
        </p:nvSpPr>
        <p:spPr>
          <a:xfrm>
            <a:off x="47390" y="2127819"/>
            <a:ext cx="644426" cy="717649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F12063-7901-A2BE-732D-85667719524C}"/>
              </a:ext>
            </a:extLst>
          </p:cNvPr>
          <p:cNvSpPr txBox="1"/>
          <p:nvPr/>
        </p:nvSpPr>
        <p:spPr>
          <a:xfrm>
            <a:off x="47389" y="2136354"/>
            <a:ext cx="81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Ícono variable según la</a:t>
            </a:r>
          </a:p>
          <a:p>
            <a:r>
              <a:rPr lang="es-ES" sz="900" dirty="0"/>
              <a:t>necesidad 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17D1A50-9B97-990D-7E8C-AB0306E9F7C3}"/>
              </a:ext>
            </a:extLst>
          </p:cNvPr>
          <p:cNvSpPr/>
          <p:nvPr/>
        </p:nvSpPr>
        <p:spPr>
          <a:xfrm>
            <a:off x="803275" y="933718"/>
            <a:ext cx="766799" cy="730763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91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CDE0-596E-B50B-E6F3-712EF2CA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Titulo: </a:t>
            </a:r>
            <a:r>
              <a:rPr lang="es-ES" sz="3600" dirty="0" err="1">
                <a:latin typeface="Titillium Web Light" pitchFamily="2" charset="77"/>
              </a:rPr>
              <a:t>Titillium</a:t>
            </a:r>
            <a:r>
              <a:rPr lang="es-ES" sz="3600" dirty="0">
                <a:latin typeface="Titillium Web Light" pitchFamily="2" charset="77"/>
              </a:rPr>
              <a:t> web Light Tamaño 36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E94287-433D-DC58-1969-8C9AD258D6E0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F7A5E2-6B51-FAA8-6316-F3B02FD22122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459C72-0A07-09D4-3A0E-B904DF6D4B42}"/>
              </a:ext>
            </a:extLst>
          </p:cNvPr>
          <p:cNvSpPr txBox="1"/>
          <p:nvPr/>
        </p:nvSpPr>
        <p:spPr>
          <a:xfrm>
            <a:off x="10105812" y="523251"/>
            <a:ext cx="2086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Titillium Web" pitchFamily="2" charset="77"/>
              </a:rPr>
              <a:t>Información de diapositiva </a:t>
            </a:r>
            <a:r>
              <a:rPr lang="es-ES" sz="1000" dirty="0" err="1">
                <a:latin typeface="Titillium Web" pitchFamily="2" charset="77"/>
              </a:rPr>
              <a:t>Sensia</a:t>
            </a:r>
            <a:endParaRPr lang="es-ES" sz="1000" dirty="0">
              <a:latin typeface="Titillium Web" pitchFamily="2" charset="7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01D4A5-2256-31A7-4ABC-B4376899992F}"/>
              </a:ext>
            </a:extLst>
          </p:cNvPr>
          <p:cNvSpPr txBox="1"/>
          <p:nvPr/>
        </p:nvSpPr>
        <p:spPr>
          <a:xfrm>
            <a:off x="803275" y="1685697"/>
            <a:ext cx="673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Titillium Web SemiBold" pitchFamily="2" charset="77"/>
              </a:rPr>
              <a:t>Subtítulo:Titillium</a:t>
            </a:r>
            <a:r>
              <a:rPr lang="es-ES" sz="1400" b="1" dirty="0">
                <a:latin typeface="Titillium Web SemiBold" pitchFamily="2" charset="77"/>
              </a:rPr>
              <a:t> Web Semi-Bold tamaño 14.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C58BC0-9650-E83A-9431-D9CED0ABBDB7}"/>
              </a:ext>
            </a:extLst>
          </p:cNvPr>
          <p:cNvSpPr txBox="1"/>
          <p:nvPr/>
        </p:nvSpPr>
        <p:spPr>
          <a:xfrm>
            <a:off x="803275" y="2084242"/>
            <a:ext cx="481375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2,0</a:t>
            </a:r>
          </a:p>
          <a:p>
            <a:pPr>
              <a:lnSpc>
                <a:spcPct val="200000"/>
              </a:lnSpc>
            </a:pPr>
            <a:r>
              <a:rPr lang="es-ES" sz="1000" dirty="0" err="1">
                <a:effectLst/>
                <a:latin typeface="Titillium Web Light" pitchFamily="2" charset="77"/>
              </a:rPr>
              <a:t>Lorem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ipsum</a:t>
            </a:r>
            <a:r>
              <a:rPr lang="es-ES" sz="1000" dirty="0">
                <a:effectLst/>
                <a:latin typeface="Titillium Web Light" pitchFamily="2" charset="77"/>
              </a:rPr>
              <a:t> dolor </a:t>
            </a:r>
            <a:r>
              <a:rPr lang="es-ES" sz="1000" dirty="0" err="1">
                <a:effectLst/>
                <a:latin typeface="Titillium Web Light" pitchFamily="2" charset="77"/>
              </a:rPr>
              <a:t>sit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amet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consectetuer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adipiscing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elit</a:t>
            </a:r>
            <a:r>
              <a:rPr lang="es-ES" sz="1000" dirty="0">
                <a:effectLst/>
                <a:latin typeface="Titillium Web Light" pitchFamily="2" charset="77"/>
              </a:rPr>
              <a:t>. </a:t>
            </a:r>
            <a:r>
              <a:rPr lang="es-ES" sz="1000" dirty="0" err="1">
                <a:effectLst/>
                <a:latin typeface="Titillium Web Light" pitchFamily="2" charset="77"/>
              </a:rPr>
              <a:t>Aenean</a:t>
            </a:r>
            <a:r>
              <a:rPr lang="es-ES" sz="1000" dirty="0">
                <a:effectLst/>
                <a:latin typeface="Titillium Web Light" pitchFamily="2" charset="77"/>
              </a:rPr>
              <a:t> commodo </a:t>
            </a:r>
            <a:r>
              <a:rPr lang="es-ES" sz="1000" dirty="0" err="1">
                <a:effectLst/>
                <a:latin typeface="Titillium Web Light" pitchFamily="2" charset="77"/>
              </a:rPr>
              <a:t>ligula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eget</a:t>
            </a:r>
            <a:endParaRPr lang="es-ES" sz="1000" dirty="0">
              <a:latin typeface="Titillium Web Light" pitchFamily="2" charset="77"/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2F3FD5A9-DBF7-818D-B89A-FEEA3A53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AF3766E-F325-F029-605E-4808D458C9EA}"/>
              </a:ext>
            </a:extLst>
          </p:cNvPr>
          <p:cNvSpPr/>
          <p:nvPr/>
        </p:nvSpPr>
        <p:spPr>
          <a:xfrm>
            <a:off x="911225" y="3484282"/>
            <a:ext cx="2205687" cy="2109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FBCF9B5-4BF4-F13B-88BD-5612E82BAD71}"/>
              </a:ext>
            </a:extLst>
          </p:cNvPr>
          <p:cNvSpPr txBox="1">
            <a:spLocks/>
          </p:cNvSpPr>
          <p:nvPr/>
        </p:nvSpPr>
        <p:spPr>
          <a:xfrm>
            <a:off x="1577460" y="4326023"/>
            <a:ext cx="873215" cy="42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dirty="0">
                <a:latin typeface="Titillium Web Light" pitchFamily="2" charset="77"/>
              </a:rPr>
              <a:t>Imágenes o contenido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9C5259-F347-5CCD-C439-87C5292059CE}"/>
              </a:ext>
            </a:extLst>
          </p:cNvPr>
          <p:cNvSpPr/>
          <p:nvPr/>
        </p:nvSpPr>
        <p:spPr>
          <a:xfrm>
            <a:off x="3600637" y="3484282"/>
            <a:ext cx="2205687" cy="2109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F44CA4-EE5F-9E91-FA09-5425363EAF46}"/>
              </a:ext>
            </a:extLst>
          </p:cNvPr>
          <p:cNvSpPr/>
          <p:nvPr/>
        </p:nvSpPr>
        <p:spPr>
          <a:xfrm>
            <a:off x="6307978" y="3484282"/>
            <a:ext cx="2205687" cy="2109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2DEFBA-6E83-4A55-0B9C-09AE4B061705}"/>
              </a:ext>
            </a:extLst>
          </p:cNvPr>
          <p:cNvSpPr/>
          <p:nvPr/>
        </p:nvSpPr>
        <p:spPr>
          <a:xfrm>
            <a:off x="8997390" y="3484282"/>
            <a:ext cx="2205687" cy="2109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550683A-4746-7146-4D54-4BE17BBE4CE4}"/>
              </a:ext>
            </a:extLst>
          </p:cNvPr>
          <p:cNvSpPr txBox="1">
            <a:spLocks/>
          </p:cNvSpPr>
          <p:nvPr/>
        </p:nvSpPr>
        <p:spPr>
          <a:xfrm>
            <a:off x="4290778" y="4326023"/>
            <a:ext cx="873215" cy="42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dirty="0">
                <a:latin typeface="Titillium Web Light" pitchFamily="2" charset="77"/>
              </a:rPr>
              <a:t>Imágenes o contenido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7F461E3-FDF3-BC3A-80B9-C22D7393CCA4}"/>
              </a:ext>
            </a:extLst>
          </p:cNvPr>
          <p:cNvSpPr txBox="1">
            <a:spLocks/>
          </p:cNvSpPr>
          <p:nvPr/>
        </p:nvSpPr>
        <p:spPr>
          <a:xfrm>
            <a:off x="7022025" y="4326023"/>
            <a:ext cx="873215" cy="42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dirty="0">
                <a:latin typeface="Titillium Web Light" pitchFamily="2" charset="77"/>
              </a:rPr>
              <a:t>Imágenes o contenido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E730216-7B09-A06C-3CBE-1CE6808BFB9F}"/>
              </a:ext>
            </a:extLst>
          </p:cNvPr>
          <p:cNvSpPr txBox="1">
            <a:spLocks/>
          </p:cNvSpPr>
          <p:nvPr/>
        </p:nvSpPr>
        <p:spPr>
          <a:xfrm>
            <a:off x="9747296" y="4326023"/>
            <a:ext cx="873215" cy="42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dirty="0">
                <a:latin typeface="Titillium Web Light" pitchFamily="2" charset="77"/>
              </a:rPr>
              <a:t>Imágenes o contenido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BF791BB-C4B3-0283-BA1D-5AA025566EB3}"/>
              </a:ext>
            </a:extLst>
          </p:cNvPr>
          <p:cNvSpPr txBox="1"/>
          <p:nvPr/>
        </p:nvSpPr>
        <p:spPr>
          <a:xfrm>
            <a:off x="803275" y="5593976"/>
            <a:ext cx="2313637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</a:t>
            </a:r>
            <a:r>
              <a:rPr lang="es-ES" sz="1000" dirty="0">
                <a:latin typeface="Titillium Web Light" pitchFamily="2" charset="77"/>
              </a:rPr>
              <a:t>1,5</a:t>
            </a:r>
            <a:endParaRPr lang="es-ES" sz="1000" dirty="0">
              <a:effectLst/>
              <a:latin typeface="Titillium Web Light" pitchFamily="2" charset="77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B67A05-8594-1989-8207-BD83F85BDD89}"/>
              </a:ext>
            </a:extLst>
          </p:cNvPr>
          <p:cNvSpPr txBox="1"/>
          <p:nvPr/>
        </p:nvSpPr>
        <p:spPr>
          <a:xfrm>
            <a:off x="3602134" y="5593976"/>
            <a:ext cx="2313637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</a:t>
            </a:r>
            <a:r>
              <a:rPr lang="es-ES" sz="1000" dirty="0">
                <a:latin typeface="Titillium Web Light" pitchFamily="2" charset="77"/>
              </a:rPr>
              <a:t>1,5</a:t>
            </a:r>
            <a:endParaRPr lang="es-ES" sz="1000" dirty="0">
              <a:effectLst/>
              <a:latin typeface="Titillium Web Light" pitchFamily="2" charset="77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9F1F1E-0649-D447-CE68-E57966D80B6E}"/>
              </a:ext>
            </a:extLst>
          </p:cNvPr>
          <p:cNvSpPr txBox="1"/>
          <p:nvPr/>
        </p:nvSpPr>
        <p:spPr>
          <a:xfrm>
            <a:off x="6297627" y="5593976"/>
            <a:ext cx="2313637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</a:t>
            </a:r>
            <a:r>
              <a:rPr lang="es-ES" sz="1000" dirty="0">
                <a:latin typeface="Titillium Web Light" pitchFamily="2" charset="77"/>
              </a:rPr>
              <a:t>1,5</a:t>
            </a:r>
            <a:endParaRPr lang="es-ES" sz="1000" dirty="0">
              <a:effectLst/>
              <a:latin typeface="Titillium Web Light" pitchFamily="2" charset="77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793DB2-C23E-44C7-8803-D53454D5248D}"/>
              </a:ext>
            </a:extLst>
          </p:cNvPr>
          <p:cNvSpPr txBox="1"/>
          <p:nvPr/>
        </p:nvSpPr>
        <p:spPr>
          <a:xfrm>
            <a:off x="9001070" y="5593976"/>
            <a:ext cx="2313637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</a:t>
            </a:r>
            <a:r>
              <a:rPr lang="es-ES" sz="1000" dirty="0">
                <a:latin typeface="Titillium Web Light" pitchFamily="2" charset="77"/>
              </a:rPr>
              <a:t>1,5</a:t>
            </a:r>
            <a:endParaRPr lang="es-ES" sz="1000" dirty="0">
              <a:effectLst/>
              <a:latin typeface="Titillium Web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741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CDE0-596E-B50B-E6F3-712EF2CA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Titulo: </a:t>
            </a:r>
            <a:r>
              <a:rPr lang="es-ES" sz="3600" dirty="0" err="1">
                <a:latin typeface="Titillium Web Light" pitchFamily="2" charset="77"/>
              </a:rPr>
              <a:t>Titillium</a:t>
            </a:r>
            <a:r>
              <a:rPr lang="es-ES" sz="3600" dirty="0">
                <a:latin typeface="Titillium Web Light" pitchFamily="2" charset="77"/>
              </a:rPr>
              <a:t> web Light Tamaño 36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E94287-433D-DC58-1969-8C9AD258D6E0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F7A5E2-6B51-FAA8-6316-F3B02FD22122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459C72-0A07-09D4-3A0E-B904DF6D4B42}"/>
              </a:ext>
            </a:extLst>
          </p:cNvPr>
          <p:cNvSpPr txBox="1"/>
          <p:nvPr/>
        </p:nvSpPr>
        <p:spPr>
          <a:xfrm>
            <a:off x="10105812" y="523251"/>
            <a:ext cx="2086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Titillium Web" pitchFamily="2" charset="77"/>
              </a:rPr>
              <a:t>Información de diapositiva </a:t>
            </a:r>
            <a:r>
              <a:rPr lang="es-ES" sz="1000" dirty="0" err="1">
                <a:latin typeface="Titillium Web" pitchFamily="2" charset="77"/>
              </a:rPr>
              <a:t>Sensia</a:t>
            </a:r>
            <a:endParaRPr lang="es-ES" sz="1000" dirty="0">
              <a:latin typeface="Titillium Web" pitchFamily="2" charset="7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01D4A5-2256-31A7-4ABC-B4376899992F}"/>
              </a:ext>
            </a:extLst>
          </p:cNvPr>
          <p:cNvSpPr txBox="1"/>
          <p:nvPr/>
        </p:nvSpPr>
        <p:spPr>
          <a:xfrm>
            <a:off x="803275" y="1685697"/>
            <a:ext cx="673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Titillium Web SemiBold" pitchFamily="2" charset="77"/>
              </a:rPr>
              <a:t>Subtítulo:Titillium</a:t>
            </a:r>
            <a:r>
              <a:rPr lang="es-ES" sz="1400" b="1" dirty="0">
                <a:latin typeface="Titillium Web SemiBold" pitchFamily="2" charset="77"/>
              </a:rPr>
              <a:t> Web Semi-Bold tamaño 14.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C58BC0-9650-E83A-9431-D9CED0ABBDB7}"/>
              </a:ext>
            </a:extLst>
          </p:cNvPr>
          <p:cNvSpPr txBox="1"/>
          <p:nvPr/>
        </p:nvSpPr>
        <p:spPr>
          <a:xfrm>
            <a:off x="803275" y="2084242"/>
            <a:ext cx="481375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2,0</a:t>
            </a:r>
          </a:p>
          <a:p>
            <a:pPr>
              <a:lnSpc>
                <a:spcPct val="200000"/>
              </a:lnSpc>
            </a:pPr>
            <a:r>
              <a:rPr lang="es-ES" sz="1000" dirty="0" err="1">
                <a:effectLst/>
                <a:latin typeface="Titillium Web Light" pitchFamily="2" charset="77"/>
              </a:rPr>
              <a:t>Lorem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ipsum</a:t>
            </a:r>
            <a:r>
              <a:rPr lang="es-ES" sz="1000" dirty="0">
                <a:effectLst/>
                <a:latin typeface="Titillium Web Light" pitchFamily="2" charset="77"/>
              </a:rPr>
              <a:t> dolor </a:t>
            </a:r>
            <a:r>
              <a:rPr lang="es-ES" sz="1000" dirty="0" err="1">
                <a:effectLst/>
                <a:latin typeface="Titillium Web Light" pitchFamily="2" charset="77"/>
              </a:rPr>
              <a:t>sit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amet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consectetuer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adipiscing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elit</a:t>
            </a:r>
            <a:r>
              <a:rPr lang="es-ES" sz="1000" dirty="0">
                <a:effectLst/>
                <a:latin typeface="Titillium Web Light" pitchFamily="2" charset="77"/>
              </a:rPr>
              <a:t>. </a:t>
            </a:r>
            <a:r>
              <a:rPr lang="es-ES" sz="1000" dirty="0" err="1">
                <a:effectLst/>
                <a:latin typeface="Titillium Web Light" pitchFamily="2" charset="77"/>
              </a:rPr>
              <a:t>Aenean</a:t>
            </a:r>
            <a:r>
              <a:rPr lang="es-ES" sz="1000" dirty="0">
                <a:effectLst/>
                <a:latin typeface="Titillium Web Light" pitchFamily="2" charset="77"/>
              </a:rPr>
              <a:t> commodo </a:t>
            </a:r>
            <a:r>
              <a:rPr lang="es-ES" sz="1000" dirty="0" err="1">
                <a:effectLst/>
                <a:latin typeface="Titillium Web Light" pitchFamily="2" charset="77"/>
              </a:rPr>
              <a:t>ligula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eget</a:t>
            </a:r>
            <a:endParaRPr lang="es-ES" sz="1000" dirty="0">
              <a:latin typeface="Titillium Web Light" pitchFamily="2" charset="77"/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2F3FD5A9-DBF7-818D-B89A-FEEA3A53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C46A03E-1402-5C74-8CFB-50F47EF0B234}"/>
              </a:ext>
            </a:extLst>
          </p:cNvPr>
          <p:cNvSpPr/>
          <p:nvPr/>
        </p:nvSpPr>
        <p:spPr>
          <a:xfrm>
            <a:off x="806191" y="3092569"/>
            <a:ext cx="4467415" cy="24966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1E65E0-1295-7F84-F42E-D70E0D7B165B}"/>
              </a:ext>
            </a:extLst>
          </p:cNvPr>
          <p:cNvSpPr txBox="1">
            <a:spLocks/>
          </p:cNvSpPr>
          <p:nvPr/>
        </p:nvSpPr>
        <p:spPr>
          <a:xfrm>
            <a:off x="2231903" y="4243057"/>
            <a:ext cx="1033360" cy="50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dirty="0">
                <a:latin typeface="Titillium Web Light" pitchFamily="2" charset="77"/>
              </a:rPr>
              <a:t>Imágenes o contenido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C53B0A-250E-8A34-81C7-B4102A3BB470}"/>
              </a:ext>
            </a:extLst>
          </p:cNvPr>
          <p:cNvSpPr txBox="1"/>
          <p:nvPr/>
        </p:nvSpPr>
        <p:spPr>
          <a:xfrm>
            <a:off x="698241" y="5630542"/>
            <a:ext cx="374497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Cuerpo de texto: </a:t>
            </a:r>
            <a:r>
              <a:rPr lang="es-ES" sz="1200" dirty="0" err="1">
                <a:effectLst/>
                <a:latin typeface="Titillium Web Light" pitchFamily="2" charset="77"/>
              </a:rPr>
              <a:t>Titillium</a:t>
            </a:r>
            <a:r>
              <a:rPr lang="es-ES" sz="1200" dirty="0">
                <a:effectLst/>
                <a:latin typeface="Titillium Web Light" pitchFamily="2" charset="77"/>
              </a:rPr>
              <a:t> web Light tamaño 12, interlineado </a:t>
            </a:r>
            <a:r>
              <a:rPr lang="es-ES" sz="1200" dirty="0">
                <a:latin typeface="Titillium Web Light" pitchFamily="2" charset="77"/>
              </a:rPr>
              <a:t>1,5</a:t>
            </a:r>
            <a:endParaRPr lang="es-ES" sz="1200" dirty="0">
              <a:effectLst/>
              <a:latin typeface="Titillium Web Light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94E0C03-5ADF-A68B-C46E-09B7F6BE793A}"/>
              </a:ext>
            </a:extLst>
          </p:cNvPr>
          <p:cNvSpPr txBox="1"/>
          <p:nvPr/>
        </p:nvSpPr>
        <p:spPr>
          <a:xfrm>
            <a:off x="6495628" y="5630542"/>
            <a:ext cx="3744970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12, interlineado </a:t>
            </a:r>
            <a:r>
              <a:rPr lang="es-ES" sz="1000" dirty="0">
                <a:latin typeface="Titillium Web Light" pitchFamily="2" charset="77"/>
              </a:rPr>
              <a:t>1,5</a:t>
            </a:r>
            <a:endParaRPr lang="es-ES" sz="1000" dirty="0">
              <a:effectLst/>
              <a:latin typeface="Titillium Web Light" pitchFamily="2" charset="77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475C5D5-5683-455B-29D5-B14C8FACC01F}"/>
              </a:ext>
            </a:extLst>
          </p:cNvPr>
          <p:cNvSpPr/>
          <p:nvPr/>
        </p:nvSpPr>
        <p:spPr>
          <a:xfrm>
            <a:off x="6510338" y="3092569"/>
            <a:ext cx="4467415" cy="24966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1598BAC-5B46-58FA-681C-26806DE1540A}"/>
              </a:ext>
            </a:extLst>
          </p:cNvPr>
          <p:cNvSpPr txBox="1">
            <a:spLocks/>
          </p:cNvSpPr>
          <p:nvPr/>
        </p:nvSpPr>
        <p:spPr>
          <a:xfrm>
            <a:off x="7936050" y="4243057"/>
            <a:ext cx="1033360" cy="50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dirty="0">
                <a:latin typeface="Titillium Web Light" pitchFamily="2" charset="77"/>
              </a:rPr>
              <a:t>Imágenes o contenido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25C71B7-7534-64A5-2E5B-32E5179E927B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6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CDE0-596E-B50B-E6F3-712EF2CA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Titulo: </a:t>
            </a:r>
            <a:r>
              <a:rPr lang="es-ES" sz="3600" dirty="0" err="1">
                <a:latin typeface="Titillium Web Light" pitchFamily="2" charset="77"/>
              </a:rPr>
              <a:t>Titillium</a:t>
            </a:r>
            <a:r>
              <a:rPr lang="es-ES" sz="3600" dirty="0">
                <a:latin typeface="Titillium Web Light" pitchFamily="2" charset="77"/>
              </a:rPr>
              <a:t> web Light Tamaño 36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E94287-433D-DC58-1969-8C9AD258D6E0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F7A5E2-6B51-FAA8-6316-F3B02FD22122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459C72-0A07-09D4-3A0E-B904DF6D4B42}"/>
              </a:ext>
            </a:extLst>
          </p:cNvPr>
          <p:cNvSpPr txBox="1"/>
          <p:nvPr/>
        </p:nvSpPr>
        <p:spPr>
          <a:xfrm>
            <a:off x="10105812" y="523251"/>
            <a:ext cx="2086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Titillium Web" pitchFamily="2" charset="77"/>
              </a:rPr>
              <a:t>Información de diapositiva </a:t>
            </a:r>
            <a:r>
              <a:rPr lang="es-ES" sz="1000" dirty="0" err="1">
                <a:latin typeface="Titillium Web" pitchFamily="2" charset="77"/>
              </a:rPr>
              <a:t>Sensia</a:t>
            </a:r>
            <a:endParaRPr lang="es-ES" sz="1000" dirty="0">
              <a:latin typeface="Titillium Web" pitchFamily="2" charset="7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01D4A5-2256-31A7-4ABC-B4376899992F}"/>
              </a:ext>
            </a:extLst>
          </p:cNvPr>
          <p:cNvSpPr txBox="1"/>
          <p:nvPr/>
        </p:nvSpPr>
        <p:spPr>
          <a:xfrm>
            <a:off x="803275" y="1685697"/>
            <a:ext cx="673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Titillium Web SemiBold" pitchFamily="2" charset="77"/>
              </a:rPr>
              <a:t>Subtítulo:Titillium</a:t>
            </a:r>
            <a:r>
              <a:rPr lang="es-ES" sz="1400" b="1" dirty="0">
                <a:latin typeface="Titillium Web SemiBold" pitchFamily="2" charset="77"/>
              </a:rPr>
              <a:t> Web Semi-Bold tamaño 14.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C58BC0-9650-E83A-9431-D9CED0ABBDB7}"/>
              </a:ext>
            </a:extLst>
          </p:cNvPr>
          <p:cNvSpPr txBox="1"/>
          <p:nvPr/>
        </p:nvSpPr>
        <p:spPr>
          <a:xfrm>
            <a:off x="803275" y="2084242"/>
            <a:ext cx="48137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2,0</a:t>
            </a:r>
          </a:p>
          <a:p>
            <a:pPr>
              <a:lnSpc>
                <a:spcPct val="200000"/>
              </a:lnSpc>
            </a:pPr>
            <a:r>
              <a:rPr lang="es-ES" sz="1000" dirty="0" err="1">
                <a:effectLst/>
                <a:latin typeface="Titillium Web Light" pitchFamily="2" charset="77"/>
              </a:rPr>
              <a:t>Lorem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ipsum</a:t>
            </a:r>
            <a:r>
              <a:rPr lang="es-ES" sz="1000" dirty="0">
                <a:effectLst/>
                <a:latin typeface="Titillium Web Light" pitchFamily="2" charset="77"/>
              </a:rPr>
              <a:t> dolor </a:t>
            </a:r>
            <a:r>
              <a:rPr lang="es-ES" sz="1000" dirty="0" err="1">
                <a:effectLst/>
                <a:latin typeface="Titillium Web Light" pitchFamily="2" charset="77"/>
              </a:rPr>
              <a:t>sit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amet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consectetuer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adipiscing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elit</a:t>
            </a:r>
            <a:r>
              <a:rPr lang="es-ES" sz="1000" dirty="0">
                <a:effectLst/>
                <a:latin typeface="Titillium Web Light" pitchFamily="2" charset="77"/>
              </a:rPr>
              <a:t>. </a:t>
            </a:r>
            <a:r>
              <a:rPr lang="es-ES" sz="1000" dirty="0" err="1">
                <a:effectLst/>
                <a:latin typeface="Titillium Web Light" pitchFamily="2" charset="77"/>
              </a:rPr>
              <a:t>Aenean</a:t>
            </a:r>
            <a:r>
              <a:rPr lang="es-ES" sz="1000" dirty="0">
                <a:effectLst/>
                <a:latin typeface="Titillium Web Light" pitchFamily="2" charset="77"/>
              </a:rPr>
              <a:t> commodo </a:t>
            </a:r>
            <a:r>
              <a:rPr lang="es-ES" sz="1000" dirty="0" err="1">
                <a:effectLst/>
                <a:latin typeface="Titillium Web Light" pitchFamily="2" charset="77"/>
              </a:rPr>
              <a:t>ligula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eget</a:t>
            </a:r>
            <a:endParaRPr lang="es-ES" sz="1000" dirty="0">
              <a:effectLst/>
              <a:latin typeface="Titillium Web Light" pitchFamily="2" charset="77"/>
            </a:endParaRPr>
          </a:p>
          <a:p>
            <a:pPr>
              <a:lnSpc>
                <a:spcPct val="200000"/>
              </a:lnSpc>
            </a:pPr>
            <a:r>
              <a:rPr lang="es-ES" sz="1000" dirty="0" err="1">
                <a:effectLst/>
                <a:latin typeface="Titillium Web Light" pitchFamily="2" charset="77"/>
              </a:rPr>
              <a:t>Lorem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ipsum</a:t>
            </a:r>
            <a:r>
              <a:rPr lang="es-ES" sz="1000" dirty="0">
                <a:effectLst/>
                <a:latin typeface="Titillium Web Light" pitchFamily="2" charset="77"/>
              </a:rPr>
              <a:t> dolor </a:t>
            </a:r>
            <a:r>
              <a:rPr lang="es-ES" sz="1000" dirty="0" err="1">
                <a:effectLst/>
                <a:latin typeface="Titillium Web Light" pitchFamily="2" charset="77"/>
              </a:rPr>
              <a:t>sit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amet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consectetuer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adipiscing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elit</a:t>
            </a:r>
            <a:r>
              <a:rPr lang="es-ES" sz="1000" dirty="0">
                <a:effectLst/>
                <a:latin typeface="Titillium Web Light" pitchFamily="2" charset="77"/>
              </a:rPr>
              <a:t>. </a:t>
            </a:r>
            <a:r>
              <a:rPr lang="es-ES" sz="1000" dirty="0" err="1">
                <a:effectLst/>
                <a:latin typeface="Titillium Web Light" pitchFamily="2" charset="77"/>
              </a:rPr>
              <a:t>Aenean</a:t>
            </a:r>
            <a:r>
              <a:rPr lang="es-ES" sz="1000" dirty="0">
                <a:effectLst/>
                <a:latin typeface="Titillium Web Light" pitchFamily="2" charset="77"/>
              </a:rPr>
              <a:t> commodo </a:t>
            </a:r>
            <a:r>
              <a:rPr lang="es-ES" sz="1000" dirty="0" err="1">
                <a:effectLst/>
                <a:latin typeface="Titillium Web Light" pitchFamily="2" charset="77"/>
              </a:rPr>
              <a:t>ligula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eget</a:t>
            </a:r>
            <a:endParaRPr lang="es-ES" sz="1000" dirty="0">
              <a:latin typeface="Titillium Web Light" pitchFamily="2" charset="77"/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2F3FD5A9-DBF7-818D-B89A-FEEA3A53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AF3766E-F325-F029-605E-4808D458C9EA}"/>
              </a:ext>
            </a:extLst>
          </p:cNvPr>
          <p:cNvSpPr/>
          <p:nvPr/>
        </p:nvSpPr>
        <p:spPr>
          <a:xfrm>
            <a:off x="911225" y="3484282"/>
            <a:ext cx="6627910" cy="2109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FBCF9B5-4BF4-F13B-88BD-5612E82BAD71}"/>
              </a:ext>
            </a:extLst>
          </p:cNvPr>
          <p:cNvSpPr txBox="1">
            <a:spLocks/>
          </p:cNvSpPr>
          <p:nvPr/>
        </p:nvSpPr>
        <p:spPr>
          <a:xfrm>
            <a:off x="2336937" y="4326023"/>
            <a:ext cx="873215" cy="42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dirty="0">
                <a:latin typeface="Titillium Web Light" pitchFamily="2" charset="77"/>
              </a:rPr>
              <a:t>Imágenes o contenido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BF791BB-C4B3-0283-BA1D-5AA025566EB3}"/>
              </a:ext>
            </a:extLst>
          </p:cNvPr>
          <p:cNvSpPr txBox="1"/>
          <p:nvPr/>
        </p:nvSpPr>
        <p:spPr>
          <a:xfrm>
            <a:off x="803275" y="5593976"/>
            <a:ext cx="2313637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</a:t>
            </a:r>
            <a:r>
              <a:rPr lang="es-ES" sz="1000" dirty="0">
                <a:latin typeface="Titillium Web Light" pitchFamily="2" charset="77"/>
              </a:rPr>
              <a:t>1,5</a:t>
            </a:r>
            <a:endParaRPr lang="es-ES" sz="1000" dirty="0">
              <a:effectLst/>
              <a:latin typeface="Titillium Web Light" pitchFamily="2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CA3930-562B-1E8D-1C0E-9257296E8C26}"/>
              </a:ext>
            </a:extLst>
          </p:cNvPr>
          <p:cNvSpPr txBox="1"/>
          <p:nvPr/>
        </p:nvSpPr>
        <p:spPr>
          <a:xfrm>
            <a:off x="7818436" y="3572294"/>
            <a:ext cx="3340101" cy="191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dirty="0">
                <a:effectLst/>
                <a:latin typeface="Titillium Web Light" pitchFamily="2" charset="77"/>
              </a:rPr>
              <a:t>Cuerpo de texto: </a:t>
            </a:r>
            <a:r>
              <a:rPr lang="es-ES" sz="1000" dirty="0" err="1">
                <a:effectLst/>
                <a:latin typeface="Titillium Web Light" pitchFamily="2" charset="77"/>
              </a:rPr>
              <a:t>Titillium</a:t>
            </a:r>
            <a:r>
              <a:rPr lang="es-ES" sz="1000" dirty="0">
                <a:effectLst/>
                <a:latin typeface="Titillium Web Light" pitchFamily="2" charset="77"/>
              </a:rPr>
              <a:t> web Light tamaño 10, interlineado </a:t>
            </a:r>
            <a:r>
              <a:rPr lang="es-ES" sz="1000" dirty="0">
                <a:latin typeface="Titillium Web Light" pitchFamily="2" charset="77"/>
              </a:rPr>
              <a:t>1,5 </a:t>
            </a:r>
          </a:p>
          <a:p>
            <a:pPr>
              <a:lnSpc>
                <a:spcPct val="150000"/>
              </a:lnSpc>
            </a:pPr>
            <a:r>
              <a:rPr lang="es-ES" sz="1000" dirty="0" err="1">
                <a:effectLst/>
                <a:latin typeface="Titillium Web Light" pitchFamily="2" charset="77"/>
              </a:rPr>
              <a:t>Lorem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ipsum</a:t>
            </a:r>
            <a:r>
              <a:rPr lang="es-ES" sz="1000" dirty="0">
                <a:effectLst/>
                <a:latin typeface="Titillium Web Light" pitchFamily="2" charset="77"/>
              </a:rPr>
              <a:t> dolor </a:t>
            </a:r>
            <a:r>
              <a:rPr lang="es-ES" sz="1000" dirty="0" err="1">
                <a:effectLst/>
                <a:latin typeface="Titillium Web Light" pitchFamily="2" charset="77"/>
              </a:rPr>
              <a:t>sit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amet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consectetuer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adipiscing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elit</a:t>
            </a:r>
            <a:r>
              <a:rPr lang="es-ES" sz="1000" dirty="0">
                <a:effectLst/>
                <a:latin typeface="Titillium Web Light" pitchFamily="2" charset="77"/>
              </a:rPr>
              <a:t>. </a:t>
            </a:r>
            <a:r>
              <a:rPr lang="es-ES" sz="1000" dirty="0" err="1">
                <a:effectLst/>
                <a:latin typeface="Titillium Web Light" pitchFamily="2" charset="77"/>
              </a:rPr>
              <a:t>Aenean</a:t>
            </a:r>
            <a:r>
              <a:rPr lang="es-ES" sz="1000" dirty="0">
                <a:effectLst/>
                <a:latin typeface="Titillium Web Light" pitchFamily="2" charset="77"/>
              </a:rPr>
              <a:t> commodo </a:t>
            </a:r>
            <a:r>
              <a:rPr lang="es-ES" sz="1000" dirty="0" err="1">
                <a:effectLst/>
                <a:latin typeface="Titillium Web Light" pitchFamily="2" charset="77"/>
              </a:rPr>
              <a:t>ligula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eget</a:t>
            </a:r>
            <a:r>
              <a:rPr lang="es-ES" sz="1000" dirty="0">
                <a:effectLst/>
                <a:latin typeface="Titillium Web Light" pitchFamily="2" charset="77"/>
              </a:rPr>
              <a:t> dolor. </a:t>
            </a:r>
            <a:r>
              <a:rPr lang="es-ES" sz="1000" dirty="0" err="1">
                <a:effectLst/>
                <a:latin typeface="Titillium Web Light" pitchFamily="2" charset="77"/>
              </a:rPr>
              <a:t>Aenean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massa</a:t>
            </a:r>
            <a:r>
              <a:rPr lang="es-ES" sz="1000" dirty="0">
                <a:effectLst/>
                <a:latin typeface="Titillium Web Light" pitchFamily="2" charset="77"/>
              </a:rPr>
              <a:t>. Cum </a:t>
            </a:r>
            <a:r>
              <a:rPr lang="es-ES" sz="1000" dirty="0" err="1">
                <a:effectLst/>
                <a:latin typeface="Titillium Web Light" pitchFamily="2" charset="77"/>
              </a:rPr>
              <a:t>sociis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natoque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penatibus</a:t>
            </a:r>
            <a:r>
              <a:rPr lang="es-ES" sz="1000" dirty="0">
                <a:effectLst/>
                <a:latin typeface="Titillium Web Light" pitchFamily="2" charset="77"/>
              </a:rPr>
              <a:t> et </a:t>
            </a:r>
            <a:r>
              <a:rPr lang="es-ES" sz="1000" dirty="0" err="1">
                <a:effectLst/>
                <a:latin typeface="Titillium Web Light" pitchFamily="2" charset="77"/>
              </a:rPr>
              <a:t>magnis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dis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parturient</a:t>
            </a:r>
            <a:r>
              <a:rPr lang="es-ES" sz="1000" dirty="0">
                <a:effectLst/>
                <a:latin typeface="Titillium Web Light" pitchFamily="2" charset="77"/>
              </a:rPr>
              <a:t> montes, </a:t>
            </a:r>
            <a:r>
              <a:rPr lang="es-ES" sz="1000" dirty="0" err="1">
                <a:effectLst/>
                <a:latin typeface="Titillium Web Light" pitchFamily="2" charset="77"/>
              </a:rPr>
              <a:t>nascetur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ridiculus</a:t>
            </a:r>
            <a:r>
              <a:rPr lang="es-ES" sz="1000" dirty="0">
                <a:effectLst/>
                <a:latin typeface="Titillium Web Light" pitchFamily="2" charset="77"/>
              </a:rPr>
              <a:t> mus. </a:t>
            </a:r>
            <a:r>
              <a:rPr lang="es-ES" sz="1000" dirty="0" err="1">
                <a:effectLst/>
                <a:latin typeface="Titillium Web Light" pitchFamily="2" charset="77"/>
              </a:rPr>
              <a:t>Donec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quam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felis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ultricies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nec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pellentesque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eu</a:t>
            </a:r>
            <a:r>
              <a:rPr lang="es-ES" sz="1000" dirty="0">
                <a:effectLst/>
                <a:latin typeface="Titillium Web Light" pitchFamily="2" charset="77"/>
              </a:rPr>
              <a:t>, </a:t>
            </a:r>
            <a:r>
              <a:rPr lang="es-ES" sz="1000" dirty="0" err="1">
                <a:effectLst/>
                <a:latin typeface="Titillium Web Light" pitchFamily="2" charset="77"/>
              </a:rPr>
              <a:t>pretium</a:t>
            </a:r>
            <a:r>
              <a:rPr lang="es-ES" sz="1000" dirty="0">
                <a:effectLst/>
                <a:latin typeface="Titillium Web Light" pitchFamily="2" charset="77"/>
              </a:rPr>
              <a:t> quis, </a:t>
            </a:r>
            <a:r>
              <a:rPr lang="es-ES" sz="1000" dirty="0" err="1">
                <a:effectLst/>
                <a:latin typeface="Titillium Web Light" pitchFamily="2" charset="77"/>
              </a:rPr>
              <a:t>sem</a:t>
            </a:r>
            <a:r>
              <a:rPr lang="es-ES" sz="1000" dirty="0">
                <a:effectLst/>
                <a:latin typeface="Titillium Web Light" pitchFamily="2" charset="77"/>
              </a:rPr>
              <a:t>. </a:t>
            </a:r>
            <a:r>
              <a:rPr lang="es-ES" sz="1000" dirty="0" err="1">
                <a:effectLst/>
                <a:latin typeface="Titillium Web Light" pitchFamily="2" charset="77"/>
              </a:rPr>
              <a:t>Nulla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consequat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massa</a:t>
            </a:r>
            <a:r>
              <a:rPr lang="es-ES" sz="1000" dirty="0">
                <a:effectLst/>
                <a:latin typeface="Titillium Web Light" pitchFamily="2" charset="77"/>
              </a:rPr>
              <a:t> quis </a:t>
            </a:r>
            <a:r>
              <a:rPr lang="es-ES" sz="1000" dirty="0" err="1">
                <a:effectLst/>
                <a:latin typeface="Titillium Web Light" pitchFamily="2" charset="77"/>
              </a:rPr>
              <a:t>enim</a:t>
            </a:r>
            <a:r>
              <a:rPr lang="es-ES" sz="1000" dirty="0">
                <a:effectLst/>
                <a:latin typeface="Titillium Web Light" pitchFamily="2" charset="77"/>
              </a:rPr>
              <a:t>. </a:t>
            </a:r>
            <a:r>
              <a:rPr lang="es-ES" sz="1000" dirty="0" err="1">
                <a:effectLst/>
                <a:latin typeface="Titillium Web Light" pitchFamily="2" charset="77"/>
              </a:rPr>
              <a:t>Donec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pede</a:t>
            </a:r>
            <a:r>
              <a:rPr lang="es-ES" sz="1000" dirty="0">
                <a:effectLst/>
                <a:latin typeface="Titillium Web Light" pitchFamily="2" charset="77"/>
              </a:rPr>
              <a:t> justo, </a:t>
            </a:r>
            <a:r>
              <a:rPr lang="es-ES" sz="1000" dirty="0" err="1">
                <a:effectLst/>
                <a:latin typeface="Titillium Web Light" pitchFamily="2" charset="77"/>
              </a:rPr>
              <a:t>fringilla</a:t>
            </a:r>
            <a:r>
              <a:rPr lang="es-ES" sz="1000" dirty="0">
                <a:effectLst/>
                <a:latin typeface="Titillium Web Light" pitchFamily="2" charset="77"/>
              </a:rPr>
              <a:t> </a:t>
            </a:r>
            <a:r>
              <a:rPr lang="es-ES" sz="1000" dirty="0" err="1">
                <a:effectLst/>
                <a:latin typeface="Titillium Web Light" pitchFamily="2" charset="77"/>
              </a:rPr>
              <a:t>vel</a:t>
            </a:r>
            <a:r>
              <a:rPr lang="es-ES" sz="1000" dirty="0">
                <a:effectLst/>
                <a:latin typeface="Titillium Web Light" pitchFamily="2" charset="77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83975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c69bf9-3443-454f-914b-31cea86d6aba">
      <Terms xmlns="http://schemas.microsoft.com/office/infopath/2007/PartnerControls"/>
    </lcf76f155ced4ddcb4097134ff3c332f>
    <TaxCatchAll xmlns="5965530b-622e-43c4-9e17-077dea4b50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A2E0AB9890544A3C2422B92EC6E20" ma:contentTypeVersion="16" ma:contentTypeDescription="Create a new document." ma:contentTypeScope="" ma:versionID="1bc4f41d9ad1d893a30218e808a49b6b">
  <xsd:schema xmlns:xsd="http://www.w3.org/2001/XMLSchema" xmlns:xs="http://www.w3.org/2001/XMLSchema" xmlns:p="http://schemas.microsoft.com/office/2006/metadata/properties" xmlns:ns2="5965530b-622e-43c4-9e17-077dea4b50e2" xmlns:ns3="3ac69bf9-3443-454f-914b-31cea86d6aba" targetNamespace="http://schemas.microsoft.com/office/2006/metadata/properties" ma:root="true" ma:fieldsID="09292a4b202ba36eceba3477024f9b5c" ns2:_="" ns3:_="">
    <xsd:import namespace="5965530b-622e-43c4-9e17-077dea4b50e2"/>
    <xsd:import namespace="3ac69bf9-3443-454f-914b-31cea86d6a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5530b-622e-43c4-9e17-077dea4b50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bd1c9cc-9174-4d6a-b2a4-e51d1d86e6ea}" ma:internalName="TaxCatchAll" ma:showField="CatchAllData" ma:web="5965530b-622e-43c4-9e17-077dea4b50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69bf9-3443-454f-914b-31cea86d6a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90de8d0-8429-402a-b2ce-14245ef56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1DC930-C3E9-4C45-8A3A-9D84219FF7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FF68D-CCDE-456D-98CA-07D1837E1AEB}">
  <ds:schemaRefs>
    <ds:schemaRef ds:uri="3ac69bf9-3443-454f-914b-31cea86d6aba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5965530b-622e-43c4-9e17-077dea4b50e2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73A094-FC7A-4D54-8525-C76E873579DB}"/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742</Words>
  <Application>Microsoft Macintosh PowerPoint</Application>
  <PresentationFormat>Panorámica</PresentationFormat>
  <Paragraphs>71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Titillium Web</vt:lpstr>
      <vt:lpstr>Titillium Web ExtraLight</vt:lpstr>
      <vt:lpstr>Titillium Web Light</vt:lpstr>
      <vt:lpstr>Titillium Web SemiBold</vt:lpstr>
      <vt:lpstr>Tema de Office</vt:lpstr>
      <vt:lpstr>w</vt:lpstr>
      <vt:lpstr>Instrucciones de la Plantilla</vt:lpstr>
      <vt:lpstr>Titulo: Titillium web Light Tamaño 36</vt:lpstr>
      <vt:lpstr>Titulo: Titillium web Light Tamaño 36</vt:lpstr>
      <vt:lpstr>Titulo: Titillium web Light Tamaño 36</vt:lpstr>
      <vt:lpstr>Titulo: Titillium web Light Tamaño 36</vt:lpstr>
      <vt:lpstr>Titulo: Titillium web Light Tamaño 36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Victoria Vilanova Sánchez</dc:creator>
  <cp:lastModifiedBy>Victoria Vilanova Sánchez</cp:lastModifiedBy>
  <cp:revision>1</cp:revision>
  <dcterms:created xsi:type="dcterms:W3CDTF">2023-06-22T09:53:49Z</dcterms:created>
  <dcterms:modified xsi:type="dcterms:W3CDTF">2023-08-03T08:00:56Z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0x01010007FA2E0AB9890544A3C2422B92EC6E20</vt:lpwstr>
  </property>
</Properties>
</file>