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A559473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2" r:id="rId6"/>
    <p:sldId id="277" r:id="rId7"/>
    <p:sldId id="278" r:id="rId8"/>
    <p:sldId id="280" r:id="rId9"/>
    <p:sldId id="281" r:id="rId10"/>
    <p:sldId id="282" r:id="rId11"/>
    <p:sldId id="283" r:id="rId12"/>
    <p:sldId id="284" r:id="rId13"/>
    <p:sldId id="263" r:id="rId14"/>
    <p:sldId id="264" r:id="rId15"/>
    <p:sldId id="265" r:id="rId16"/>
    <p:sldId id="266" r:id="rId17"/>
    <p:sldId id="27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orient="horz" pos="436" userDrawn="1">
          <p15:clr>
            <a:srgbClr val="A4A3A4"/>
          </p15:clr>
        </p15:guide>
        <p15:guide id="5" pos="102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767261-43EC-AA58-1835-4950800444B1}" name="Victoria Vilanova Sánchez" initials="VVS" userId="S::vvilanova@sensia-solutions.com::c0c354c3-8b44-467d-a09d-5a40f387e58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BEBF5-3D3B-DC49-93AA-521CBA4D644D}" v="5" dt="2023-08-03T07:59:36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7"/>
    <p:restoredTop sz="96327"/>
  </p:normalViewPr>
  <p:slideViewPr>
    <p:cSldViewPr snapToGrid="0" showGuides="1">
      <p:cViewPr varScale="1">
        <p:scale>
          <a:sx n="110" d="100"/>
          <a:sy n="110" d="100"/>
        </p:scale>
        <p:origin x="364" y="76"/>
      </p:cViewPr>
      <p:guideLst>
        <p:guide orient="horz" pos="2160"/>
        <p:guide pos="574"/>
        <p:guide orient="horz" pos="731"/>
        <p:guide orient="horz" pos="436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ia Vilanova Sánchez" userId="c0c354c3-8b44-467d-a09d-5a40f387e587" providerId="ADAL" clId="{8039C2A9-D452-514B-A2A9-5AE6B3EA437C}"/>
    <pc:docChg chg="undo custSel addSld delSld modSld sldOrd">
      <pc:chgData name="Victoria Vilanova Sánchez" userId="c0c354c3-8b44-467d-a09d-5a40f387e587" providerId="ADAL" clId="{8039C2A9-D452-514B-A2A9-5AE6B3EA437C}" dt="2023-06-22T12:19:48.875" v="857" actId="1076"/>
      <pc:docMkLst>
        <pc:docMk/>
      </pc:docMkLst>
      <pc:sldChg chg="addSp delSp modSp mod">
        <pc:chgData name="Victoria Vilanova Sánchez" userId="c0c354c3-8b44-467d-a09d-5a40f387e587" providerId="ADAL" clId="{8039C2A9-D452-514B-A2A9-5AE6B3EA437C}" dt="2023-06-22T11:11:04.510" v="493" actId="2711"/>
        <pc:sldMkLst>
          <pc:docMk/>
          <pc:sldMk cId="2774091569" sldId="256"/>
        </pc:sldMkLst>
        <pc:spChg chg="mod">
          <ac:chgData name="Victoria Vilanova Sánchez" userId="c0c354c3-8b44-467d-a09d-5a40f387e587" providerId="ADAL" clId="{8039C2A9-D452-514B-A2A9-5AE6B3EA437C}" dt="2023-06-22T11:11:04.510" v="493" actId="2711"/>
          <ac:spMkLst>
            <pc:docMk/>
            <pc:sldMk cId="2774091569" sldId="256"/>
            <ac:spMk id="11" creationId="{693FD650-724B-29DC-FC66-C2FA9E7FFD87}"/>
          </ac:spMkLst>
        </pc:spChg>
        <pc:spChg chg="mod">
          <ac:chgData name="Victoria Vilanova Sánchez" userId="c0c354c3-8b44-467d-a09d-5a40f387e587" providerId="ADAL" clId="{8039C2A9-D452-514B-A2A9-5AE6B3EA437C}" dt="2023-06-22T10:59:28.628" v="250" actId="14100"/>
          <ac:spMkLst>
            <pc:docMk/>
            <pc:sldMk cId="2774091569" sldId="256"/>
            <ac:spMk id="18" creationId="{742FFAF8-7CC9-02D2-42AC-CFCF6B920878}"/>
          </ac:spMkLst>
        </pc:spChg>
        <pc:picChg chg="mod">
          <ac:chgData name="Victoria Vilanova Sánchez" userId="c0c354c3-8b44-467d-a09d-5a40f387e587" providerId="ADAL" clId="{8039C2A9-D452-514B-A2A9-5AE6B3EA437C}" dt="2023-06-22T11:02:23.511" v="488" actId="1076"/>
          <ac:picMkLst>
            <pc:docMk/>
            <pc:sldMk cId="2774091569" sldId="256"/>
            <ac:picMk id="5" creationId="{2DB93A89-DB9D-76B6-B1B2-C41EDD772835}"/>
          </ac:picMkLst>
        </pc:picChg>
        <pc:picChg chg="del mod">
          <ac:chgData name="Victoria Vilanova Sánchez" userId="c0c354c3-8b44-467d-a09d-5a40f387e587" providerId="ADAL" clId="{8039C2A9-D452-514B-A2A9-5AE6B3EA437C}" dt="2023-06-22T11:01:14.988" v="291" actId="478"/>
          <ac:picMkLst>
            <pc:docMk/>
            <pc:sldMk cId="2774091569" sldId="256"/>
            <ac:picMk id="9" creationId="{65378594-E861-C3FD-B9B1-C26DA245CDD4}"/>
          </ac:picMkLst>
        </pc:picChg>
        <pc:picChg chg="add del mod">
          <ac:chgData name="Victoria Vilanova Sánchez" userId="c0c354c3-8b44-467d-a09d-5a40f387e587" providerId="ADAL" clId="{8039C2A9-D452-514B-A2A9-5AE6B3EA437C}" dt="2023-06-22T10:58:05.520" v="237" actId="478"/>
          <ac:picMkLst>
            <pc:docMk/>
            <pc:sldMk cId="2774091569" sldId="256"/>
            <ac:picMk id="10" creationId="{BDB11E5B-2DA2-1BCA-9DC8-E70ADBBB14EF}"/>
          </ac:picMkLst>
        </pc:picChg>
        <pc:picChg chg="add del mod">
          <ac:chgData name="Victoria Vilanova Sánchez" userId="c0c354c3-8b44-467d-a09d-5a40f387e587" providerId="ADAL" clId="{8039C2A9-D452-514B-A2A9-5AE6B3EA437C}" dt="2023-06-22T11:02:05.219" v="486" actId="478"/>
          <ac:picMkLst>
            <pc:docMk/>
            <pc:sldMk cId="2774091569" sldId="256"/>
            <ac:picMk id="14" creationId="{631F3235-D91D-27A9-6955-D413F230438C}"/>
          </ac:picMkLst>
        </pc:picChg>
        <pc:picChg chg="del">
          <ac:chgData name="Victoria Vilanova Sánchez" userId="c0c354c3-8b44-467d-a09d-5a40f387e587" providerId="ADAL" clId="{8039C2A9-D452-514B-A2A9-5AE6B3EA437C}" dt="2023-06-22T10:56:31.758" v="22" actId="478"/>
          <ac:picMkLst>
            <pc:docMk/>
            <pc:sldMk cId="2774091569" sldId="256"/>
            <ac:picMk id="15" creationId="{4C125D21-6349-40C5-F395-DA02CA4D3C00}"/>
          </ac:picMkLst>
        </pc:picChg>
        <pc:picChg chg="add mod">
          <ac:chgData name="Victoria Vilanova Sánchez" userId="c0c354c3-8b44-467d-a09d-5a40f387e587" providerId="ADAL" clId="{8039C2A9-D452-514B-A2A9-5AE6B3EA437C}" dt="2023-06-22T11:01:54.808" v="485" actId="14861"/>
          <ac:picMkLst>
            <pc:docMk/>
            <pc:sldMk cId="2774091569" sldId="256"/>
            <ac:picMk id="19" creationId="{936DA5EA-8CE3-71D6-462D-DE1F3AA0AD21}"/>
          </ac:picMkLst>
        </pc:picChg>
      </pc:sldChg>
      <pc:sldChg chg="addSp delSp modSp mod">
        <pc:chgData name="Victoria Vilanova Sánchez" userId="c0c354c3-8b44-467d-a09d-5a40f387e587" providerId="ADAL" clId="{8039C2A9-D452-514B-A2A9-5AE6B3EA437C}" dt="2023-06-22T11:15:35.859" v="743" actId="20577"/>
        <pc:sldMkLst>
          <pc:docMk/>
          <pc:sldMk cId="688055908" sldId="257"/>
        </pc:sldMkLst>
        <pc:spChg chg="mod">
          <ac:chgData name="Victoria Vilanova Sánchez" userId="c0c354c3-8b44-467d-a09d-5a40f387e587" providerId="ADAL" clId="{8039C2A9-D452-514B-A2A9-5AE6B3EA437C}" dt="2023-06-22T11:13:53.438" v="591" actId="20577"/>
          <ac:spMkLst>
            <pc:docMk/>
            <pc:sldMk cId="688055908" sldId="257"/>
            <ac:spMk id="2" creationId="{8816CDE0-596E-B50B-E6F3-712EF2CA13AE}"/>
          </ac:spMkLst>
        </pc:spChg>
        <pc:spChg chg="mod">
          <ac:chgData name="Victoria Vilanova Sánchez" userId="c0c354c3-8b44-467d-a09d-5a40f387e587" providerId="ADAL" clId="{8039C2A9-D452-514B-A2A9-5AE6B3EA437C}" dt="2023-06-22T10:56:10.304" v="19" actId="207"/>
          <ac:spMkLst>
            <pc:docMk/>
            <pc:sldMk cId="688055908" sldId="257"/>
            <ac:spMk id="5" creationId="{6BF7A5E2-6B51-FAA8-6316-F3B02FD22122}"/>
          </ac:spMkLst>
        </pc:spChg>
        <pc:spChg chg="mod">
          <ac:chgData name="Victoria Vilanova Sánchez" userId="c0c354c3-8b44-467d-a09d-5a40f387e587" providerId="ADAL" clId="{8039C2A9-D452-514B-A2A9-5AE6B3EA437C}" dt="2023-06-22T11:14:20.823" v="656" actId="20577"/>
          <ac:spMkLst>
            <pc:docMk/>
            <pc:sldMk cId="688055908" sldId="257"/>
            <ac:spMk id="9" creationId="{FF01D4A5-2256-31A7-4ABC-B4376899992F}"/>
          </ac:spMkLst>
        </pc:spChg>
        <pc:spChg chg="mod">
          <ac:chgData name="Victoria Vilanova Sánchez" userId="c0c354c3-8b44-467d-a09d-5a40f387e587" providerId="ADAL" clId="{8039C2A9-D452-514B-A2A9-5AE6B3EA437C}" dt="2023-06-22T11:15:35.859" v="743" actId="20577"/>
          <ac:spMkLst>
            <pc:docMk/>
            <pc:sldMk cId="688055908" sldId="257"/>
            <ac:spMk id="10" creationId="{A6C58BC0-9650-E83A-9431-D9CED0ABBDB7}"/>
          </ac:spMkLst>
        </pc:spChg>
        <pc:spChg chg="add del mod">
          <ac:chgData name="Victoria Vilanova Sánchez" userId="c0c354c3-8b44-467d-a09d-5a40f387e587" providerId="ADAL" clId="{8039C2A9-D452-514B-A2A9-5AE6B3EA437C}" dt="2023-06-22T10:56:17.359" v="20" actId="478"/>
          <ac:spMkLst>
            <pc:docMk/>
            <pc:sldMk cId="688055908" sldId="257"/>
            <ac:spMk id="11" creationId="{9980FAF5-CB0B-EB7F-C057-8EA395F71A6E}"/>
          </ac:spMkLst>
        </pc:spChg>
        <pc:spChg chg="add del mod">
          <ac:chgData name="Victoria Vilanova Sánchez" userId="c0c354c3-8b44-467d-a09d-5a40f387e587" providerId="ADAL" clId="{8039C2A9-D452-514B-A2A9-5AE6B3EA437C}" dt="2023-06-22T10:55:13.465" v="18" actId="478"/>
          <ac:spMkLst>
            <pc:docMk/>
            <pc:sldMk cId="688055908" sldId="257"/>
            <ac:spMk id="12" creationId="{6B8EBFBD-E116-5BF4-2337-DFCFEC329C2D}"/>
          </ac:spMkLst>
        </pc:spChg>
        <pc:spChg chg="add mod">
          <ac:chgData name="Victoria Vilanova Sánchez" userId="c0c354c3-8b44-467d-a09d-5a40f387e587" providerId="ADAL" clId="{8039C2A9-D452-514B-A2A9-5AE6B3EA437C}" dt="2023-06-22T11:05:39.517" v="491" actId="207"/>
          <ac:spMkLst>
            <pc:docMk/>
            <pc:sldMk cId="688055908" sldId="257"/>
            <ac:spMk id="13" creationId="{9AF3766E-F325-F029-605E-4808D458C9EA}"/>
          </ac:spMkLst>
        </pc:spChg>
        <pc:spChg chg="add mod">
          <ac:chgData name="Victoria Vilanova Sánchez" userId="c0c354c3-8b44-467d-a09d-5a40f387e587" providerId="ADAL" clId="{8039C2A9-D452-514B-A2A9-5AE6B3EA437C}" dt="2023-06-22T11:12:02.872" v="540" actId="1076"/>
          <ac:spMkLst>
            <pc:docMk/>
            <pc:sldMk cId="688055908" sldId="257"/>
            <ac:spMk id="14" creationId="{9FBCF9B5-4BF4-F13B-88BD-5612E82BAD71}"/>
          </ac:spMkLst>
        </pc:spChg>
        <pc:picChg chg="add mod">
          <ac:chgData name="Victoria Vilanova Sánchez" userId="c0c354c3-8b44-467d-a09d-5a40f387e587" providerId="ADAL" clId="{8039C2A9-D452-514B-A2A9-5AE6B3EA437C}" dt="2023-06-22T10:54:02.016" v="10" actId="1076"/>
          <ac:picMkLst>
            <pc:docMk/>
            <pc:sldMk cId="688055908" sldId="257"/>
            <ac:picMk id="3" creationId="{2F3FD5A9-DBF7-818D-B89A-FEEA3A53221D}"/>
          </ac:picMkLst>
        </pc:picChg>
        <pc:picChg chg="del">
          <ac:chgData name="Victoria Vilanova Sánchez" userId="c0c354c3-8b44-467d-a09d-5a40f387e587" providerId="ADAL" clId="{8039C2A9-D452-514B-A2A9-5AE6B3EA437C}" dt="2023-06-22T10:53:50.562" v="6" actId="478"/>
          <ac:picMkLst>
            <pc:docMk/>
            <pc:sldMk cId="688055908" sldId="257"/>
            <ac:picMk id="7" creationId="{4F46CE48-B6BB-C368-4D4A-1A4D4FF7241C}"/>
          </ac:picMkLst>
        </pc:picChg>
      </pc:sldChg>
      <pc:sldChg chg="addSp delSp modSp add mod">
        <pc:chgData name="Victoria Vilanova Sánchez" userId="c0c354c3-8b44-467d-a09d-5a40f387e587" providerId="ADAL" clId="{8039C2A9-D452-514B-A2A9-5AE6B3EA437C}" dt="2023-06-22T12:16:59.470" v="856" actId="20577"/>
        <pc:sldMkLst>
          <pc:docMk/>
          <pc:sldMk cId="1450916523" sldId="258"/>
        </pc:sldMkLst>
        <pc:spChg chg="mod">
          <ac:chgData name="Victoria Vilanova Sánchez" userId="c0c354c3-8b44-467d-a09d-5a40f387e587" providerId="ADAL" clId="{8039C2A9-D452-514B-A2A9-5AE6B3EA437C}" dt="2023-06-22T11:19:25.884" v="767" actId="1076"/>
          <ac:spMkLst>
            <pc:docMk/>
            <pc:sldMk cId="1450916523" sldId="258"/>
            <ac:spMk id="2" creationId="{8816CDE0-596E-B50B-E6F3-712EF2CA13AE}"/>
          </ac:spMkLst>
        </pc:spChg>
        <pc:spChg chg="add mod topLvl">
          <ac:chgData name="Victoria Vilanova Sánchez" userId="c0c354c3-8b44-467d-a09d-5a40f387e587" providerId="ADAL" clId="{8039C2A9-D452-514B-A2A9-5AE6B3EA437C}" dt="2023-06-22T11:18:12.356" v="759" actId="14100"/>
          <ac:spMkLst>
            <pc:docMk/>
            <pc:sldMk cId="1450916523" sldId="258"/>
            <ac:spMk id="7" creationId="{F3CD7BC2-98A5-1F3F-6C7B-4B0121850FBA}"/>
          </ac:spMkLst>
        </pc:spChg>
        <pc:spChg chg="mod">
          <ac:chgData name="Victoria Vilanova Sánchez" userId="c0c354c3-8b44-467d-a09d-5a40f387e587" providerId="ADAL" clId="{8039C2A9-D452-514B-A2A9-5AE6B3EA437C}" dt="2023-06-22T12:16:59.470" v="856" actId="20577"/>
          <ac:spMkLst>
            <pc:docMk/>
            <pc:sldMk cId="1450916523" sldId="258"/>
            <ac:spMk id="10" creationId="{A6C58BC0-9650-E83A-9431-D9CED0ABBDB7}"/>
          </ac:spMkLst>
        </pc:spChg>
        <pc:spChg chg="del">
          <ac:chgData name="Victoria Vilanova Sánchez" userId="c0c354c3-8b44-467d-a09d-5a40f387e587" providerId="ADAL" clId="{8039C2A9-D452-514B-A2A9-5AE6B3EA437C}" dt="2023-06-22T12:16:36.206" v="853" actId="478"/>
          <ac:spMkLst>
            <pc:docMk/>
            <pc:sldMk cId="1450916523" sldId="258"/>
            <ac:spMk id="13" creationId="{9AF3766E-F325-F029-605E-4808D458C9EA}"/>
          </ac:spMkLst>
        </pc:spChg>
        <pc:spChg chg="del">
          <ac:chgData name="Victoria Vilanova Sánchez" userId="c0c354c3-8b44-467d-a09d-5a40f387e587" providerId="ADAL" clId="{8039C2A9-D452-514B-A2A9-5AE6B3EA437C}" dt="2023-06-22T12:16:38.952" v="854" actId="478"/>
          <ac:spMkLst>
            <pc:docMk/>
            <pc:sldMk cId="1450916523" sldId="258"/>
            <ac:spMk id="14" creationId="{9FBCF9B5-4BF4-F13B-88BD-5612E82BAD71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15" creationId="{BF33523C-E721-F714-5253-D687F78AE9E1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16" creationId="{D7975412-F311-8528-B2DC-0AEAA0AA0C81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17" creationId="{6523DB00-B921-11D6-3630-9C1D8150180A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18" creationId="{341CDA6F-1C83-DDE6-84BD-CBC62AFB1A8A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19" creationId="{5F58B652-31DB-60E3-6099-D1B61243FDA5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0" creationId="{904E62CC-873B-B90C-8993-4963DC60E9F6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1" creationId="{40A18984-FF5D-0DAB-6BA8-92DC6B29B858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2" creationId="{563BF9FA-33E8-0250-8C46-486FD4145F1C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3" creationId="{11BECE94-FAC8-840E-D15F-095E166EAE2A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4" creationId="{E51FAB18-6251-0499-D14E-442A69AAD859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5" creationId="{901A988A-C2C3-80FD-223F-55E7DF17FEC3}"/>
          </ac:spMkLst>
        </pc:spChg>
        <pc:spChg chg="add mod">
          <ac:chgData name="Victoria Vilanova Sánchez" userId="c0c354c3-8b44-467d-a09d-5a40f387e587" providerId="ADAL" clId="{8039C2A9-D452-514B-A2A9-5AE6B3EA437C}" dt="2023-06-22T12:16:54.764" v="855"/>
          <ac:spMkLst>
            <pc:docMk/>
            <pc:sldMk cId="1450916523" sldId="258"/>
            <ac:spMk id="26" creationId="{70D87364-4BA9-358B-2430-78620083090D}"/>
          </ac:spMkLst>
        </pc:spChg>
        <pc:grpChg chg="add del">
          <ac:chgData name="Victoria Vilanova Sánchez" userId="c0c354c3-8b44-467d-a09d-5a40f387e587" providerId="ADAL" clId="{8039C2A9-D452-514B-A2A9-5AE6B3EA437C}" dt="2023-06-22T11:18:02.326" v="757" actId="164"/>
          <ac:grpSpMkLst>
            <pc:docMk/>
            <pc:sldMk cId="1450916523" sldId="258"/>
            <ac:grpSpMk id="11" creationId="{F4B6BE9C-1B5A-6D2F-4353-227552C6F4B1}"/>
          </ac:grpSpMkLst>
        </pc:grpChg>
        <pc:grpChg chg="add mod">
          <ac:chgData name="Victoria Vilanova Sánchez" userId="c0c354c3-8b44-467d-a09d-5a40f387e587" providerId="ADAL" clId="{8039C2A9-D452-514B-A2A9-5AE6B3EA437C}" dt="2023-06-22T11:19:08.979" v="765" actId="1076"/>
          <ac:grpSpMkLst>
            <pc:docMk/>
            <pc:sldMk cId="1450916523" sldId="258"/>
            <ac:grpSpMk id="12" creationId="{42EFE162-AD67-05C0-627B-D580391723B4}"/>
          </ac:grpSpMkLst>
        </pc:grpChg>
        <pc:picChg chg="add mod topLvl">
          <ac:chgData name="Victoria Vilanova Sánchez" userId="c0c354c3-8b44-467d-a09d-5a40f387e587" providerId="ADAL" clId="{8039C2A9-D452-514B-A2A9-5AE6B3EA437C}" dt="2023-06-22T11:18:02.326" v="757" actId="164"/>
          <ac:picMkLst>
            <pc:docMk/>
            <pc:sldMk cId="1450916523" sldId="258"/>
            <ac:picMk id="6" creationId="{E240C0BC-25B3-31EA-1D5B-4518C35767A5}"/>
          </ac:picMkLst>
        </pc:picChg>
      </pc:sldChg>
      <pc:sldChg chg="add del">
        <pc:chgData name="Victoria Vilanova Sánchez" userId="c0c354c3-8b44-467d-a09d-5a40f387e587" providerId="ADAL" clId="{8039C2A9-D452-514B-A2A9-5AE6B3EA437C}" dt="2023-06-22T11:20:09.556" v="769" actId="2890"/>
        <pc:sldMkLst>
          <pc:docMk/>
          <pc:sldMk cId="230895956" sldId="259"/>
        </pc:sldMkLst>
      </pc:sldChg>
      <pc:sldChg chg="addSp modSp add mod ord">
        <pc:chgData name="Victoria Vilanova Sánchez" userId="c0c354c3-8b44-467d-a09d-5a40f387e587" providerId="ADAL" clId="{8039C2A9-D452-514B-A2A9-5AE6B3EA437C}" dt="2023-06-22T11:22:45.245" v="811" actId="571"/>
        <pc:sldMkLst>
          <pc:docMk/>
          <pc:sldMk cId="1197419278" sldId="259"/>
        </pc:sldMkLst>
        <pc:spChg chg="add mod">
          <ac:chgData name="Victoria Vilanova Sánchez" userId="c0c354c3-8b44-467d-a09d-5a40f387e587" providerId="ADAL" clId="{8039C2A9-D452-514B-A2A9-5AE6B3EA437C}" dt="2023-06-22T11:20:55.930" v="785" actId="1076"/>
          <ac:spMkLst>
            <pc:docMk/>
            <pc:sldMk cId="1197419278" sldId="259"/>
            <ac:spMk id="6" creationId="{039C5259-F347-5CCD-C439-87C5292059CE}"/>
          </ac:spMkLst>
        </pc:spChg>
        <pc:spChg chg="add mod">
          <ac:chgData name="Victoria Vilanova Sánchez" userId="c0c354c3-8b44-467d-a09d-5a40f387e587" providerId="ADAL" clId="{8039C2A9-D452-514B-A2A9-5AE6B3EA437C}" dt="2023-06-22T11:20:52.035" v="784" actId="1076"/>
          <ac:spMkLst>
            <pc:docMk/>
            <pc:sldMk cId="1197419278" sldId="259"/>
            <ac:spMk id="7" creationId="{47F44CA4-EE5F-9E91-FA09-5425363EAF46}"/>
          </ac:spMkLst>
        </pc:spChg>
        <pc:spChg chg="mod">
          <ac:chgData name="Victoria Vilanova Sánchez" userId="c0c354c3-8b44-467d-a09d-5a40f387e587" providerId="ADAL" clId="{8039C2A9-D452-514B-A2A9-5AE6B3EA437C}" dt="2023-06-22T11:20:24.584" v="774" actId="20577"/>
          <ac:spMkLst>
            <pc:docMk/>
            <pc:sldMk cId="1197419278" sldId="259"/>
            <ac:spMk id="10" creationId="{A6C58BC0-9650-E83A-9431-D9CED0ABBDB7}"/>
          </ac:spMkLst>
        </pc:spChg>
        <pc:spChg chg="add mod">
          <ac:chgData name="Victoria Vilanova Sánchez" userId="c0c354c3-8b44-467d-a09d-5a40f387e587" providerId="ADAL" clId="{8039C2A9-D452-514B-A2A9-5AE6B3EA437C}" dt="2023-06-22T11:20:50.182" v="783" actId="571"/>
          <ac:spMkLst>
            <pc:docMk/>
            <pc:sldMk cId="1197419278" sldId="259"/>
            <ac:spMk id="11" creationId="{5F2DEFBA-6E83-4A55-0B9C-09AE4B061705}"/>
          </ac:spMkLst>
        </pc:spChg>
        <pc:spChg chg="add mod">
          <ac:chgData name="Victoria Vilanova Sánchez" userId="c0c354c3-8b44-467d-a09d-5a40f387e587" providerId="ADAL" clId="{8039C2A9-D452-514B-A2A9-5AE6B3EA437C}" dt="2023-06-22T11:21:42.474" v="794" actId="571"/>
          <ac:spMkLst>
            <pc:docMk/>
            <pc:sldMk cId="1197419278" sldId="259"/>
            <ac:spMk id="12" creationId="{3550683A-4746-7146-4D54-4BE17BBE4CE4}"/>
          </ac:spMkLst>
        </pc:spChg>
        <pc:spChg chg="mod">
          <ac:chgData name="Victoria Vilanova Sánchez" userId="c0c354c3-8b44-467d-a09d-5a40f387e587" providerId="ADAL" clId="{8039C2A9-D452-514B-A2A9-5AE6B3EA437C}" dt="2023-06-22T11:20:39.755" v="779" actId="1076"/>
          <ac:spMkLst>
            <pc:docMk/>
            <pc:sldMk cId="1197419278" sldId="259"/>
            <ac:spMk id="13" creationId="{9AF3766E-F325-F029-605E-4808D458C9EA}"/>
          </ac:spMkLst>
        </pc:spChg>
        <pc:spChg chg="mod">
          <ac:chgData name="Victoria Vilanova Sánchez" userId="c0c354c3-8b44-467d-a09d-5a40f387e587" providerId="ADAL" clId="{8039C2A9-D452-514B-A2A9-5AE6B3EA437C}" dt="2023-06-22T11:21:39.496" v="793" actId="1076"/>
          <ac:spMkLst>
            <pc:docMk/>
            <pc:sldMk cId="1197419278" sldId="259"/>
            <ac:spMk id="14" creationId="{9FBCF9B5-4BF4-F13B-88BD-5612E82BAD71}"/>
          </ac:spMkLst>
        </pc:spChg>
        <pc:spChg chg="add mod">
          <ac:chgData name="Victoria Vilanova Sánchez" userId="c0c354c3-8b44-467d-a09d-5a40f387e587" providerId="ADAL" clId="{8039C2A9-D452-514B-A2A9-5AE6B3EA437C}" dt="2023-06-22T11:21:45.574" v="795" actId="571"/>
          <ac:spMkLst>
            <pc:docMk/>
            <pc:sldMk cId="1197419278" sldId="259"/>
            <ac:spMk id="15" creationId="{D7F461E3-FDF3-BC3A-80B9-C22D7393CCA4}"/>
          </ac:spMkLst>
        </pc:spChg>
        <pc:spChg chg="add mod">
          <ac:chgData name="Victoria Vilanova Sánchez" userId="c0c354c3-8b44-467d-a09d-5a40f387e587" providerId="ADAL" clId="{8039C2A9-D452-514B-A2A9-5AE6B3EA437C}" dt="2023-06-22T11:21:48.263" v="796" actId="571"/>
          <ac:spMkLst>
            <pc:docMk/>
            <pc:sldMk cId="1197419278" sldId="259"/>
            <ac:spMk id="16" creationId="{3E730216-7B09-A06C-3CBE-1CE6808BFB9F}"/>
          </ac:spMkLst>
        </pc:spChg>
        <pc:spChg chg="add mod">
          <ac:chgData name="Victoria Vilanova Sánchez" userId="c0c354c3-8b44-467d-a09d-5a40f387e587" providerId="ADAL" clId="{8039C2A9-D452-514B-A2A9-5AE6B3EA437C}" dt="2023-06-22T11:22:30.800" v="808" actId="1076"/>
          <ac:spMkLst>
            <pc:docMk/>
            <pc:sldMk cId="1197419278" sldId="259"/>
            <ac:spMk id="17" creationId="{9BF791BB-C4B3-0283-BA1D-5AA025566EB3}"/>
          </ac:spMkLst>
        </pc:spChg>
        <pc:spChg chg="add mod">
          <ac:chgData name="Victoria Vilanova Sánchez" userId="c0c354c3-8b44-467d-a09d-5a40f387e587" providerId="ADAL" clId="{8039C2A9-D452-514B-A2A9-5AE6B3EA437C}" dt="2023-06-22T11:22:35.616" v="809" actId="571"/>
          <ac:spMkLst>
            <pc:docMk/>
            <pc:sldMk cId="1197419278" sldId="259"/>
            <ac:spMk id="18" creationId="{BCB67A05-8594-1989-8207-BD83F85BDD89}"/>
          </ac:spMkLst>
        </pc:spChg>
        <pc:spChg chg="add mod">
          <ac:chgData name="Victoria Vilanova Sánchez" userId="c0c354c3-8b44-467d-a09d-5a40f387e587" providerId="ADAL" clId="{8039C2A9-D452-514B-A2A9-5AE6B3EA437C}" dt="2023-06-22T11:22:40.959" v="810" actId="571"/>
          <ac:spMkLst>
            <pc:docMk/>
            <pc:sldMk cId="1197419278" sldId="259"/>
            <ac:spMk id="19" creationId="{EE9F1F1E-0649-D447-CE68-E57966D80B6E}"/>
          </ac:spMkLst>
        </pc:spChg>
        <pc:spChg chg="add mod">
          <ac:chgData name="Victoria Vilanova Sánchez" userId="c0c354c3-8b44-467d-a09d-5a40f387e587" providerId="ADAL" clId="{8039C2A9-D452-514B-A2A9-5AE6B3EA437C}" dt="2023-06-22T11:22:45.245" v="811" actId="571"/>
          <ac:spMkLst>
            <pc:docMk/>
            <pc:sldMk cId="1197419278" sldId="259"/>
            <ac:spMk id="20" creationId="{17793DB2-C23E-44C7-8803-D53454D5248D}"/>
          </ac:spMkLst>
        </pc:spChg>
      </pc:sldChg>
      <pc:sldChg chg="addSp delSp modSp add mod">
        <pc:chgData name="Victoria Vilanova Sánchez" userId="c0c354c3-8b44-467d-a09d-5a40f387e587" providerId="ADAL" clId="{8039C2A9-D452-514B-A2A9-5AE6B3EA437C}" dt="2023-06-22T12:19:48.875" v="857" actId="1076"/>
        <pc:sldMkLst>
          <pc:docMk/>
          <pc:sldMk cId="2475565655" sldId="260"/>
        </pc:sldMkLst>
        <pc:spChg chg="del mod">
          <ac:chgData name="Victoria Vilanova Sánchez" userId="c0c354c3-8b44-467d-a09d-5a40f387e587" providerId="ADAL" clId="{8039C2A9-D452-514B-A2A9-5AE6B3EA437C}" dt="2023-06-22T12:08:32.925" v="822" actId="478"/>
          <ac:spMkLst>
            <pc:docMk/>
            <pc:sldMk cId="2475565655" sldId="260"/>
            <ac:spMk id="6" creationId="{039C5259-F347-5CCD-C439-87C5292059CE}"/>
          </ac:spMkLst>
        </pc:spChg>
        <pc:spChg chg="del">
          <ac:chgData name="Victoria Vilanova Sánchez" userId="c0c354c3-8b44-467d-a09d-5a40f387e587" providerId="ADAL" clId="{8039C2A9-D452-514B-A2A9-5AE6B3EA437C}" dt="2023-06-22T12:08:12.877" v="813" actId="478"/>
          <ac:spMkLst>
            <pc:docMk/>
            <pc:sldMk cId="2475565655" sldId="260"/>
            <ac:spMk id="7" creationId="{47F44CA4-EE5F-9E91-FA09-5425363EAF46}"/>
          </ac:spMkLst>
        </pc:spChg>
        <pc:spChg chg="del">
          <ac:chgData name="Victoria Vilanova Sánchez" userId="c0c354c3-8b44-467d-a09d-5a40f387e587" providerId="ADAL" clId="{8039C2A9-D452-514B-A2A9-5AE6B3EA437C}" dt="2023-06-22T12:08:13.798" v="814" actId="478"/>
          <ac:spMkLst>
            <pc:docMk/>
            <pc:sldMk cId="2475565655" sldId="260"/>
            <ac:spMk id="11" creationId="{5F2DEFBA-6E83-4A55-0B9C-09AE4B061705}"/>
          </ac:spMkLst>
        </pc:spChg>
        <pc:spChg chg="del">
          <ac:chgData name="Victoria Vilanova Sánchez" userId="c0c354c3-8b44-467d-a09d-5a40f387e587" providerId="ADAL" clId="{8039C2A9-D452-514B-A2A9-5AE6B3EA437C}" dt="2023-06-22T12:08:23.921" v="820" actId="478"/>
          <ac:spMkLst>
            <pc:docMk/>
            <pc:sldMk cId="2475565655" sldId="260"/>
            <ac:spMk id="12" creationId="{3550683A-4746-7146-4D54-4BE17BBE4CE4}"/>
          </ac:spMkLst>
        </pc:spChg>
        <pc:spChg chg="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13" creationId="{9AF3766E-F325-F029-605E-4808D458C9EA}"/>
          </ac:spMkLst>
        </pc:spChg>
        <pc:spChg chg="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14" creationId="{9FBCF9B5-4BF4-F13B-88BD-5612E82BAD71}"/>
          </ac:spMkLst>
        </pc:spChg>
        <pc:spChg chg="del mod">
          <ac:chgData name="Victoria Vilanova Sánchez" userId="c0c354c3-8b44-467d-a09d-5a40f387e587" providerId="ADAL" clId="{8039C2A9-D452-514B-A2A9-5AE6B3EA437C}" dt="2023-06-22T12:08:15.802" v="816" actId="478"/>
          <ac:spMkLst>
            <pc:docMk/>
            <pc:sldMk cId="2475565655" sldId="260"/>
            <ac:spMk id="15" creationId="{D7F461E3-FDF3-BC3A-80B9-C22D7393CCA4}"/>
          </ac:spMkLst>
        </pc:spChg>
        <pc:spChg chg="del mod">
          <ac:chgData name="Victoria Vilanova Sánchez" userId="c0c354c3-8b44-467d-a09d-5a40f387e587" providerId="ADAL" clId="{8039C2A9-D452-514B-A2A9-5AE6B3EA437C}" dt="2023-06-22T12:08:18.152" v="818" actId="478"/>
          <ac:spMkLst>
            <pc:docMk/>
            <pc:sldMk cId="2475565655" sldId="260"/>
            <ac:spMk id="16" creationId="{3E730216-7B09-A06C-3CBE-1CE6808BFB9F}"/>
          </ac:spMkLst>
        </pc:spChg>
        <pc:spChg chg="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17" creationId="{9BF791BB-C4B3-0283-BA1D-5AA025566EB3}"/>
          </ac:spMkLst>
        </pc:spChg>
        <pc:spChg chg="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18" creationId="{BCB67A05-8594-1989-8207-BD83F85BDD89}"/>
          </ac:spMkLst>
        </pc:spChg>
        <pc:spChg chg="del">
          <ac:chgData name="Victoria Vilanova Sánchez" userId="c0c354c3-8b44-467d-a09d-5a40f387e587" providerId="ADAL" clId="{8039C2A9-D452-514B-A2A9-5AE6B3EA437C}" dt="2023-06-22T12:08:51.249" v="826" actId="478"/>
          <ac:spMkLst>
            <pc:docMk/>
            <pc:sldMk cId="2475565655" sldId="260"/>
            <ac:spMk id="19" creationId="{EE9F1F1E-0649-D447-CE68-E57966D80B6E}"/>
          </ac:spMkLst>
        </pc:spChg>
        <pc:spChg chg="del">
          <ac:chgData name="Victoria Vilanova Sánchez" userId="c0c354c3-8b44-467d-a09d-5a40f387e587" providerId="ADAL" clId="{8039C2A9-D452-514B-A2A9-5AE6B3EA437C}" dt="2023-06-22T12:08:48.939" v="825" actId="478"/>
          <ac:spMkLst>
            <pc:docMk/>
            <pc:sldMk cId="2475565655" sldId="260"/>
            <ac:spMk id="20" creationId="{17793DB2-C23E-44C7-8803-D53454D5248D}"/>
          </ac:spMkLst>
        </pc:spChg>
        <pc:spChg chg="add 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21" creationId="{C29D86E4-81DF-4733-EC51-81670D0EA2EF}"/>
          </ac:spMkLst>
        </pc:spChg>
        <pc:spChg chg="add mod">
          <ac:chgData name="Victoria Vilanova Sánchez" userId="c0c354c3-8b44-467d-a09d-5a40f387e587" providerId="ADAL" clId="{8039C2A9-D452-514B-A2A9-5AE6B3EA437C}" dt="2023-06-22T12:19:48.875" v="857" actId="1076"/>
          <ac:spMkLst>
            <pc:docMk/>
            <pc:sldMk cId="2475565655" sldId="260"/>
            <ac:spMk id="22" creationId="{DF74AC8B-A343-9E06-5A1A-E96D37880659}"/>
          </ac:spMkLst>
        </pc:spChg>
        <pc:cxnChg chg="add mod">
          <ac:chgData name="Victoria Vilanova Sánchez" userId="c0c354c3-8b44-467d-a09d-5a40f387e587" providerId="ADAL" clId="{8039C2A9-D452-514B-A2A9-5AE6B3EA437C}" dt="2023-06-22T12:19:48.875" v="857" actId="1076"/>
          <ac:cxnSpMkLst>
            <pc:docMk/>
            <pc:sldMk cId="2475565655" sldId="260"/>
            <ac:cxnSpMk id="24" creationId="{50D7EFC8-D306-B553-72B8-6F4E4B41A29A}"/>
          </ac:cxnSpMkLst>
        </pc:cxnChg>
      </pc:sldChg>
      <pc:sldChg chg="addSp delSp modSp add mod">
        <pc:chgData name="Victoria Vilanova Sánchez" userId="c0c354c3-8b44-467d-a09d-5a40f387e587" providerId="ADAL" clId="{8039C2A9-D452-514B-A2A9-5AE6B3EA437C}" dt="2023-06-22T12:15:38.396" v="852" actId="20577"/>
        <pc:sldMkLst>
          <pc:docMk/>
          <pc:sldMk cId="1683975625" sldId="261"/>
        </pc:sldMkLst>
        <pc:spChg chg="add mod">
          <ac:chgData name="Victoria Vilanova Sánchez" userId="c0c354c3-8b44-467d-a09d-5a40f387e587" providerId="ADAL" clId="{8039C2A9-D452-514B-A2A9-5AE6B3EA437C}" dt="2023-06-22T12:15:26.640" v="849" actId="1076"/>
          <ac:spMkLst>
            <pc:docMk/>
            <pc:sldMk cId="1683975625" sldId="261"/>
            <ac:spMk id="6" creationId="{B7CA3930-562B-1E8D-1C0E-9257296E8C26}"/>
          </ac:spMkLst>
        </pc:spChg>
        <pc:spChg chg="mod">
          <ac:chgData name="Victoria Vilanova Sánchez" userId="c0c354c3-8b44-467d-a09d-5a40f387e587" providerId="ADAL" clId="{8039C2A9-D452-514B-A2A9-5AE6B3EA437C}" dt="2023-06-22T12:15:38.396" v="852" actId="20577"/>
          <ac:spMkLst>
            <pc:docMk/>
            <pc:sldMk cId="1683975625" sldId="261"/>
            <ac:spMk id="10" creationId="{A6C58BC0-9650-E83A-9431-D9CED0ABBDB7}"/>
          </ac:spMkLst>
        </pc:spChg>
        <pc:spChg chg="mod">
          <ac:chgData name="Victoria Vilanova Sánchez" userId="c0c354c3-8b44-467d-a09d-5a40f387e587" providerId="ADAL" clId="{8039C2A9-D452-514B-A2A9-5AE6B3EA437C}" dt="2023-06-22T12:13:47.137" v="837" actId="14100"/>
          <ac:spMkLst>
            <pc:docMk/>
            <pc:sldMk cId="1683975625" sldId="261"/>
            <ac:spMk id="13" creationId="{9AF3766E-F325-F029-605E-4808D458C9EA}"/>
          </ac:spMkLst>
        </pc:spChg>
        <pc:spChg chg="del mod">
          <ac:chgData name="Victoria Vilanova Sánchez" userId="c0c354c3-8b44-467d-a09d-5a40f387e587" providerId="ADAL" clId="{8039C2A9-D452-514B-A2A9-5AE6B3EA437C}" dt="2023-06-22T12:13:42.394" v="836" actId="478"/>
          <ac:spMkLst>
            <pc:docMk/>
            <pc:sldMk cId="1683975625" sldId="261"/>
            <ac:spMk id="18" creationId="{BCB67A05-8594-1989-8207-BD83F85BDD89}"/>
          </ac:spMkLst>
        </pc:spChg>
        <pc:spChg chg="del">
          <ac:chgData name="Victoria Vilanova Sánchez" userId="c0c354c3-8b44-467d-a09d-5a40f387e587" providerId="ADAL" clId="{8039C2A9-D452-514B-A2A9-5AE6B3EA437C}" dt="2023-06-22T12:13:32.833" v="832" actId="478"/>
          <ac:spMkLst>
            <pc:docMk/>
            <pc:sldMk cId="1683975625" sldId="261"/>
            <ac:spMk id="21" creationId="{C29D86E4-81DF-4733-EC51-81670D0EA2EF}"/>
          </ac:spMkLst>
        </pc:spChg>
        <pc:spChg chg="del">
          <ac:chgData name="Victoria Vilanova Sánchez" userId="c0c354c3-8b44-467d-a09d-5a40f387e587" providerId="ADAL" clId="{8039C2A9-D452-514B-A2A9-5AE6B3EA437C}" dt="2023-06-22T12:13:34.339" v="833" actId="478"/>
          <ac:spMkLst>
            <pc:docMk/>
            <pc:sldMk cId="1683975625" sldId="261"/>
            <ac:spMk id="22" creationId="{DF74AC8B-A343-9E06-5A1A-E96D37880659}"/>
          </ac:spMkLst>
        </pc:spChg>
        <pc:cxnChg chg="del">
          <ac:chgData name="Victoria Vilanova Sánchez" userId="c0c354c3-8b44-467d-a09d-5a40f387e587" providerId="ADAL" clId="{8039C2A9-D452-514B-A2A9-5AE6B3EA437C}" dt="2023-06-22T12:13:39.400" v="834" actId="478"/>
          <ac:cxnSpMkLst>
            <pc:docMk/>
            <pc:sldMk cId="1683975625" sldId="261"/>
            <ac:cxnSpMk id="24" creationId="{50D7EFC8-D306-B553-72B8-6F4E4B41A29A}"/>
          </ac:cxnSpMkLst>
        </pc:cxnChg>
      </pc:sldChg>
    </pc:docChg>
  </pc:docChgLst>
  <pc:docChgLst>
    <pc:chgData name="Victoria Vilanova Sánchez" userId="c0c354c3-8b44-467d-a09d-5a40f387e587" providerId="ADAL" clId="{468BEBF5-3D3B-DC49-93AA-521CBA4D644D}"/>
    <pc:docChg chg="undo custSel addSld modSld sldOrd">
      <pc:chgData name="Victoria Vilanova Sánchez" userId="c0c354c3-8b44-467d-a09d-5a40f387e587" providerId="ADAL" clId="{468BEBF5-3D3B-DC49-93AA-521CBA4D644D}" dt="2023-08-03T08:00:52.036" v="1098" actId="1076"/>
      <pc:docMkLst>
        <pc:docMk/>
      </pc:docMkLst>
      <pc:sldChg chg="modSp mod addCm">
        <pc:chgData name="Victoria Vilanova Sánchez" userId="c0c354c3-8b44-467d-a09d-5a40f387e587" providerId="ADAL" clId="{468BEBF5-3D3B-DC49-93AA-521CBA4D644D}" dt="2023-08-03T08:00:52.036" v="1098" actId="1076"/>
        <pc:sldMkLst>
          <pc:docMk/>
          <pc:sldMk cId="2774091569" sldId="256"/>
        </pc:sldMkLst>
        <pc:picChg chg="mod">
          <ac:chgData name="Victoria Vilanova Sánchez" userId="c0c354c3-8b44-467d-a09d-5a40f387e587" providerId="ADAL" clId="{468BEBF5-3D3B-DC49-93AA-521CBA4D644D}" dt="2023-08-03T08:00:52.036" v="1098" actId="1076"/>
          <ac:picMkLst>
            <pc:docMk/>
            <pc:sldMk cId="2774091569" sldId="256"/>
            <ac:picMk id="5" creationId="{2DB93A89-DB9D-76B6-B1B2-C41EDD77283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ictoria Vilanova Sánchez" userId="c0c354c3-8b44-467d-a09d-5a40f387e587" providerId="ADAL" clId="{468BEBF5-3D3B-DC49-93AA-521CBA4D644D}" dt="2023-08-03T08:00:23.049" v="1097"/>
              <pc2:cmMkLst xmlns:pc2="http://schemas.microsoft.com/office/powerpoint/2019/9/main/command">
                <pc:docMk/>
                <pc:sldMk cId="2774091569" sldId="256"/>
                <pc2:cmMk id="{4F6150D8-A733-2C4C-A3F7-5A198CBD8F6B}"/>
              </pc2:cmMkLst>
            </pc226:cmChg>
          </p:ext>
        </pc:extLst>
      </pc:sldChg>
      <pc:sldChg chg="addSp delSp modSp mod">
        <pc:chgData name="Victoria Vilanova Sánchez" userId="c0c354c3-8b44-467d-a09d-5a40f387e587" providerId="ADAL" clId="{468BEBF5-3D3B-DC49-93AA-521CBA4D644D}" dt="2023-08-03T07:59:36.277" v="1096"/>
        <pc:sldMkLst>
          <pc:docMk/>
          <pc:sldMk cId="1450916523" sldId="258"/>
        </pc:sldMkLst>
        <pc:spChg chg="mod">
          <ac:chgData name="Victoria Vilanova Sánchez" userId="c0c354c3-8b44-467d-a09d-5a40f387e587" providerId="ADAL" clId="{468BEBF5-3D3B-DC49-93AA-521CBA4D644D}" dt="2023-08-03T07:59:21.329" v="1094"/>
          <ac:spMkLst>
            <pc:docMk/>
            <pc:sldMk cId="1450916523" sldId="258"/>
            <ac:spMk id="14" creationId="{86BBF387-F227-456F-7FA6-F8DDCECD048A}"/>
          </ac:spMkLst>
        </pc:spChg>
        <pc:spChg chg="add mod">
          <ac:chgData name="Victoria Vilanova Sánchez" userId="c0c354c3-8b44-467d-a09d-5a40f387e587" providerId="ADAL" clId="{468BEBF5-3D3B-DC49-93AA-521CBA4D644D}" dt="2023-08-03T07:59:21.329" v="1094"/>
          <ac:spMkLst>
            <pc:docMk/>
            <pc:sldMk cId="1450916523" sldId="258"/>
            <ac:spMk id="28" creationId="{7729C3A3-A564-FFEE-0C52-3CA6AA882359}"/>
          </ac:spMkLst>
        </pc:spChg>
        <pc:spChg chg="add mod">
          <ac:chgData name="Victoria Vilanova Sánchez" userId="c0c354c3-8b44-467d-a09d-5a40f387e587" providerId="ADAL" clId="{468BEBF5-3D3B-DC49-93AA-521CBA4D644D}" dt="2023-08-03T07:59:21.329" v="1094"/>
          <ac:spMkLst>
            <pc:docMk/>
            <pc:sldMk cId="1450916523" sldId="258"/>
            <ac:spMk id="29" creationId="{26F12063-7901-A2BE-732D-85667719524C}"/>
          </ac:spMkLst>
        </pc:spChg>
        <pc:spChg chg="add mod">
          <ac:chgData name="Victoria Vilanova Sánchez" userId="c0c354c3-8b44-467d-a09d-5a40f387e587" providerId="ADAL" clId="{468BEBF5-3D3B-DC49-93AA-521CBA4D644D}" dt="2023-08-03T07:59:36.277" v="1096"/>
          <ac:spMkLst>
            <pc:docMk/>
            <pc:sldMk cId="1450916523" sldId="258"/>
            <ac:spMk id="30" creationId="{917D1A50-9B97-990D-7E8C-AB0306E9F7C3}"/>
          </ac:spMkLst>
        </pc:spChg>
        <pc:grpChg chg="add del mod">
          <ac:chgData name="Victoria Vilanova Sánchez" userId="c0c354c3-8b44-467d-a09d-5a40f387e587" providerId="ADAL" clId="{468BEBF5-3D3B-DC49-93AA-521CBA4D644D}" dt="2023-08-03T07:59:34.854" v="1095" actId="478"/>
          <ac:grpSpMkLst>
            <pc:docMk/>
            <pc:sldMk cId="1450916523" sldId="258"/>
            <ac:grpSpMk id="11" creationId="{D85D394A-510F-D147-507A-50A5158BA27D}"/>
          </ac:grpSpMkLst>
        </pc:grpChg>
        <pc:picChg chg="mod">
          <ac:chgData name="Victoria Vilanova Sánchez" userId="c0c354c3-8b44-467d-a09d-5a40f387e587" providerId="ADAL" clId="{468BEBF5-3D3B-DC49-93AA-521CBA4D644D}" dt="2023-08-03T07:59:21.329" v="1094"/>
          <ac:picMkLst>
            <pc:docMk/>
            <pc:sldMk cId="1450916523" sldId="258"/>
            <ac:picMk id="13" creationId="{8113AD7F-93E0-9AAE-BB8A-12FC22B3B0D0}"/>
          </ac:picMkLst>
        </pc:picChg>
        <pc:cxnChg chg="add mod">
          <ac:chgData name="Victoria Vilanova Sánchez" userId="c0c354c3-8b44-467d-a09d-5a40f387e587" providerId="ADAL" clId="{468BEBF5-3D3B-DC49-93AA-521CBA4D644D}" dt="2023-08-03T07:59:34.854" v="1095" actId="478"/>
          <ac:cxnSpMkLst>
            <pc:docMk/>
            <pc:sldMk cId="1450916523" sldId="258"/>
            <ac:cxnSpMk id="27" creationId="{33FF8667-25B9-8E0D-1B30-F12B904179A4}"/>
          </ac:cxnSpMkLst>
        </pc:cxnChg>
      </pc:sldChg>
      <pc:sldChg chg="addSp delSp modSp mod">
        <pc:chgData name="Victoria Vilanova Sánchez" userId="c0c354c3-8b44-467d-a09d-5a40f387e587" providerId="ADAL" clId="{468BEBF5-3D3B-DC49-93AA-521CBA4D644D}" dt="2023-07-26T08:46:08.517" v="3" actId="692"/>
        <pc:sldMkLst>
          <pc:docMk/>
          <pc:sldMk cId="2475565655" sldId="260"/>
        </pc:sldMkLst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6" creationId="{4C46A03E-1402-5C74-8CFB-50F47EF0B234}"/>
          </ac:spMkLst>
        </pc:spChg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7" creationId="{6A1E65E0-1295-7F84-F42E-D70E0D7B165B}"/>
          </ac:spMkLst>
        </pc:spChg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11" creationId="{F2C53B0A-250E-8A34-81C7-B4102A3BB470}"/>
          </ac:spMkLst>
        </pc:spChg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12" creationId="{E94E0C03-5ADF-A68B-C46E-09B7F6BE793A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13" creationId="{9AF3766E-F325-F029-605E-4808D458C9EA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14" creationId="{9FBCF9B5-4BF4-F13B-88BD-5612E82BAD71}"/>
          </ac:spMkLst>
        </pc:spChg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15" creationId="{C475C5D5-5683-455B-29D5-B14C8FACC01F}"/>
          </ac:spMkLst>
        </pc:spChg>
        <pc:spChg chg="add mod">
          <ac:chgData name="Victoria Vilanova Sánchez" userId="c0c354c3-8b44-467d-a09d-5a40f387e587" providerId="ADAL" clId="{468BEBF5-3D3B-DC49-93AA-521CBA4D644D}" dt="2023-07-26T08:45:47.506" v="1"/>
          <ac:spMkLst>
            <pc:docMk/>
            <pc:sldMk cId="2475565655" sldId="260"/>
            <ac:spMk id="16" creationId="{D1598BAC-5B46-58FA-681C-26806DE1540A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17" creationId="{9BF791BB-C4B3-0283-BA1D-5AA025566EB3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18" creationId="{BCB67A05-8594-1989-8207-BD83F85BDD89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21" creationId="{C29D86E4-81DF-4733-EC51-81670D0EA2EF}"/>
          </ac:spMkLst>
        </pc:spChg>
        <pc:spChg chg="del">
          <ac:chgData name="Victoria Vilanova Sánchez" userId="c0c354c3-8b44-467d-a09d-5a40f387e587" providerId="ADAL" clId="{468BEBF5-3D3B-DC49-93AA-521CBA4D644D}" dt="2023-07-26T08:45:44.755" v="0" actId="478"/>
          <ac:spMkLst>
            <pc:docMk/>
            <pc:sldMk cId="2475565655" sldId="260"/>
            <ac:spMk id="22" creationId="{DF74AC8B-A343-9E06-5A1A-E96D37880659}"/>
          </ac:spMkLst>
        </pc:spChg>
        <pc:cxnChg chg="add mod">
          <ac:chgData name="Victoria Vilanova Sánchez" userId="c0c354c3-8b44-467d-a09d-5a40f387e587" providerId="ADAL" clId="{468BEBF5-3D3B-DC49-93AA-521CBA4D644D}" dt="2023-07-26T08:46:08.517" v="3" actId="692"/>
          <ac:cxnSpMkLst>
            <pc:docMk/>
            <pc:sldMk cId="2475565655" sldId="260"/>
            <ac:cxnSpMk id="19" creationId="{D25C71B7-7534-64A5-2E5B-32E5179E927B}"/>
          </ac:cxnSpMkLst>
        </pc:cxnChg>
        <pc:cxnChg chg="del">
          <ac:chgData name="Victoria Vilanova Sánchez" userId="c0c354c3-8b44-467d-a09d-5a40f387e587" providerId="ADAL" clId="{468BEBF5-3D3B-DC49-93AA-521CBA4D644D}" dt="2023-07-26T08:45:44.755" v="0" actId="478"/>
          <ac:cxnSpMkLst>
            <pc:docMk/>
            <pc:sldMk cId="2475565655" sldId="260"/>
            <ac:cxnSpMk id="24" creationId="{50D7EFC8-D306-B553-72B8-6F4E4B41A29A}"/>
          </ac:cxnSpMkLst>
        </pc:cxnChg>
      </pc:sldChg>
      <pc:sldChg chg="delSp modSp add mod ord">
        <pc:chgData name="Victoria Vilanova Sánchez" userId="c0c354c3-8b44-467d-a09d-5a40f387e587" providerId="ADAL" clId="{468BEBF5-3D3B-DC49-93AA-521CBA4D644D}" dt="2023-08-03T07:58:45.110" v="1093" actId="14100"/>
        <pc:sldMkLst>
          <pc:docMk/>
          <pc:sldMk cId="3507373341" sldId="262"/>
        </pc:sldMkLst>
        <pc:spChg chg="mod">
          <ac:chgData name="Victoria Vilanova Sánchez" userId="c0c354c3-8b44-467d-a09d-5a40f387e587" providerId="ADAL" clId="{468BEBF5-3D3B-DC49-93AA-521CBA4D644D}" dt="2023-08-03T07:46:56.795" v="1056" actId="20577"/>
          <ac:spMkLst>
            <pc:docMk/>
            <pc:sldMk cId="3507373341" sldId="262"/>
            <ac:spMk id="2" creationId="{8816CDE0-596E-B50B-E6F3-712EF2CA13AE}"/>
          </ac:spMkLst>
        </pc:spChg>
        <pc:spChg chg="mod">
          <ac:chgData name="Victoria Vilanova Sánchez" userId="c0c354c3-8b44-467d-a09d-5a40f387e587" providerId="ADAL" clId="{468BEBF5-3D3B-DC49-93AA-521CBA4D644D}" dt="2023-08-03T07:40:00.489" v="450" actId="20577"/>
          <ac:spMkLst>
            <pc:docMk/>
            <pc:sldMk cId="3507373341" sldId="262"/>
            <ac:spMk id="9" creationId="{FF01D4A5-2256-31A7-4ABC-B4376899992F}"/>
          </ac:spMkLst>
        </pc:spChg>
        <pc:spChg chg="mod">
          <ac:chgData name="Victoria Vilanova Sánchez" userId="c0c354c3-8b44-467d-a09d-5a40f387e587" providerId="ADAL" clId="{468BEBF5-3D3B-DC49-93AA-521CBA4D644D}" dt="2023-08-03T07:58:45.110" v="1093" actId="14100"/>
          <ac:spMkLst>
            <pc:docMk/>
            <pc:sldMk cId="3507373341" sldId="262"/>
            <ac:spMk id="10" creationId="{A6C58BC0-9650-E83A-9431-D9CED0ABBDB7}"/>
          </ac:spMkLst>
        </pc:spChg>
        <pc:spChg chg="del mod">
          <ac:chgData name="Victoria Vilanova Sánchez" userId="c0c354c3-8b44-467d-a09d-5a40f387e587" providerId="ADAL" clId="{468BEBF5-3D3B-DC49-93AA-521CBA4D644D}" dt="2023-08-03T07:50:54.649" v="1060" actId="478"/>
          <ac:spMkLst>
            <pc:docMk/>
            <pc:sldMk cId="3507373341" sldId="262"/>
            <ac:spMk id="13" creationId="{9AF3766E-F325-F029-605E-4808D458C9EA}"/>
          </ac:spMkLst>
        </pc:spChg>
        <pc:spChg chg="del">
          <ac:chgData name="Victoria Vilanova Sánchez" userId="c0c354c3-8b44-467d-a09d-5a40f387e587" providerId="ADAL" clId="{468BEBF5-3D3B-DC49-93AA-521CBA4D644D}" dt="2023-08-03T07:50:57.051" v="1061" actId="478"/>
          <ac:spMkLst>
            <pc:docMk/>
            <pc:sldMk cId="3507373341" sldId="262"/>
            <ac:spMk id="14" creationId="{9FBCF9B5-4BF4-F13B-88BD-5612E82BAD71}"/>
          </ac:spMkLst>
        </pc:spChg>
      </pc:sldChg>
    </pc:docChg>
  </pc:docChgLst>
</pc:chgInfo>
</file>

<file path=ppt/comments/modernComment_100_A55947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6150D8-A733-2C4C-A3F7-5A198CBD8F6B}" authorId="{D5767261-43EC-AA58-1835-4950800444B1}" created="2023-08-03T08:00:22.996">
    <pc:sldMkLst xmlns:pc="http://schemas.microsoft.com/office/powerpoint/2013/main/command">
      <pc:docMk/>
      <pc:sldMk cId="2774091569" sldId="256"/>
    </pc:sldMkLst>
    <p188:txBody>
      <a:bodyPr/>
      <a:lstStyle/>
      <a:p>
        <a:r>
          <a:rPr lang="es-ES"/>
          <a:t>En esta plantilla se presentan distintos tipos de diapositivas. Hay varias opciones de disposición de texto imágenes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64B2C-31A8-06D4-6325-37FBB52C4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454DC-EAFC-414D-5DE0-E197E2A9F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91B77A-5755-FB27-B29D-8E5F1D11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8B550-7802-A36F-D3E3-DFC854AE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7CB2D-0376-515C-B36E-C3418C67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80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F2A24-57AC-29F9-9097-76F56568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96EE20-9E25-B348-52CC-0A0E7795B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F7459A-08B6-ACFC-AB47-D8E9422B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9B0334-1C03-BD3A-7667-A276E8A2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77782-181A-B3B6-10E2-4D6A6D21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730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4711EB-C922-C9D8-97A2-DEA1C0466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EC2B1F-C51E-D6D0-4462-42D2B4D11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9F313A-E826-F74D-F95B-CC9B6C64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8BA59-0538-EC9B-D0BA-6DFEA938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34A699-EED2-DB4D-43F0-D6624A8F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44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90F03-1495-F662-4A5B-48FF4AD3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CBD98-7E0A-5DFE-F57E-CC4D91072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34D63D-2EBA-985B-D93E-2CC784C4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3E2D7-9B1C-8301-F5F4-61856B30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907B88-F7C2-D111-50C4-04D05088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51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21FD1-478E-ED10-019C-52F9F0EC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A0AD01-2B37-A678-FC7F-569DFD8D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5B420-AAEE-A7A4-32A0-59CFF55C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2E328-ABDA-E7D0-6D43-20674B42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FA065-BAC4-1607-BF53-02D4D718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62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5EB7-AE33-F843-248D-04B4F067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2E819-568F-7646-3335-11D7005797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8A209A-80CD-66CA-9AB7-D17FD809A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B7CC80-2619-BBDA-91E3-68D3E8D70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4F66B6-1DCB-8418-79F6-9C7CE0A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740BB5-D5FB-86CB-635B-3B1915D0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0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6440-93C3-D8D8-0056-8EAD940B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30D168-F044-C3C1-D9B5-0F630BF6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17E359-668E-1FFA-B986-84AC6A68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71F50D-C82F-E5DF-67A0-2D38D76D1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95649E-B596-6423-EC95-BF39BED92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FF0087-C227-E9D0-E598-15E323DD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6EF767-60BB-7054-10E0-B068772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40603B-4264-81D5-A436-38A26C4E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39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2697C-4B3B-37F1-484C-D9C7ACE0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064F48-281C-7136-F2B8-C2A06B3A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899CC-1124-6008-B547-64EAC97E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E95C71-2D7F-844A-08E8-87B164EF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40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BDB1AF-CB32-E4D1-F0ED-C3DD1136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C79BA5-A34C-BF71-E6E1-C7AFA435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6BA665-A865-B5AC-97FF-9B89D840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84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E0B2A-1A93-F9AC-7FCB-0D31CBE7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24B2AF-3BA9-F241-4A59-1665221D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B6060C-CF98-4DE4-EC4A-71967C055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7896F1-0D01-81FA-023B-F43F6028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9FF4DE-D946-9951-23E3-43D33715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A1A557-EEE8-7FDE-1ADC-D47C01E4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60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E778A-1CC7-AE8E-165B-B41CD7B2A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819F09-4B1F-AA6A-8F16-CE0EE73CD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1628F5-5C17-92CD-BA58-3C8C40E7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D114D4-F8BD-8C60-7873-97CE14F4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281BD8-EC78-84D2-7037-6480526C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E6FEB-D18D-626A-DA2C-DB5EDF25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656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A6FD94-205B-B314-6780-95C0B242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06BC59-F6A3-C5E2-6154-8C68B8625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CE80E0-5788-A5C6-0DF0-0F43A658E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BF226-67FC-5F41-B1FA-3689A7CF5855}" type="datetimeFigureOut">
              <a:rPr lang="es-ES" smtClean="0"/>
              <a:t>10/04/2025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9078F9-D570-AC78-8FDD-39A82E956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28373-AD01-D01F-8A77-DFE85C871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88DDA-250E-6E40-84B9-1060A0EC805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81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A55947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3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2A78E4CB-728A-531E-4B21-63DF185407D6}"/>
              </a:ext>
            </a:extLst>
          </p:cNvPr>
          <p:cNvSpPr/>
          <p:nvPr/>
        </p:nvSpPr>
        <p:spPr>
          <a:xfrm>
            <a:off x="0" y="-2963"/>
            <a:ext cx="12192000" cy="69655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E71FB-3CD3-51EF-5207-F863D7785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BD840-56BB-8023-E44E-262ABC525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 descr="Imagen en blanco y negro de la luna&#10;&#10;Descripción generada automáticamente con confianza baja">
            <a:extLst>
              <a:ext uri="{FF2B5EF4-FFF2-40B4-BE49-F238E27FC236}">
                <a16:creationId xmlns:a16="http://schemas.microsoft.com/office/drawing/2014/main" id="{2DB93A89-DB9D-76B6-B1B2-C41EDD77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6372" y="99862"/>
            <a:ext cx="12192000" cy="63943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28A7258-CABD-8B7A-8692-AF36181F7DD5}"/>
              </a:ext>
            </a:extLst>
          </p:cNvPr>
          <p:cNvSpPr/>
          <p:nvPr/>
        </p:nvSpPr>
        <p:spPr>
          <a:xfrm>
            <a:off x="0" y="6233080"/>
            <a:ext cx="12192000" cy="7294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3EB78D2-A39B-596F-009C-2CFBBC57328C}"/>
              </a:ext>
            </a:extLst>
          </p:cNvPr>
          <p:cNvSpPr txBox="1"/>
          <p:nvPr/>
        </p:nvSpPr>
        <p:spPr>
          <a:xfrm>
            <a:off x="8116622" y="644252"/>
            <a:ext cx="30460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  <a:latin typeface="Titillium Web ExtraLight" pitchFamily="2" charset="77"/>
              </a:rPr>
              <a:t>DOC-SDOC-SEN-PRS-0033 v5.3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FB47886-FF4D-8CE4-361E-743D7A826971}"/>
              </a:ext>
            </a:extLst>
          </p:cNvPr>
          <p:cNvSpPr txBox="1"/>
          <p:nvPr/>
        </p:nvSpPr>
        <p:spPr>
          <a:xfrm>
            <a:off x="6818168" y="968628"/>
            <a:ext cx="4344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tillium Web SemiBold" pitchFamily="2" charset="77"/>
              </a:rPr>
              <a:t>Copyright 2008 – 2025   |   </a:t>
            </a:r>
            <a:r>
              <a:rPr lang="es-E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tillium Web SemiBold" pitchFamily="2" charset="77"/>
              </a:rPr>
              <a:t>Sensia</a:t>
            </a: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tillium Web SemiBold" pitchFamily="2" charset="77"/>
              </a:rPr>
              <a:t> </a:t>
            </a:r>
            <a:r>
              <a:rPr lang="es-E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tillium Web SemiBold" pitchFamily="2" charset="77"/>
              </a:rPr>
              <a:t>Solutions</a:t>
            </a: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tillium Web SemiBold" pitchFamily="2" charset="77"/>
              </a:rPr>
              <a:t> S.L.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693FD650-724B-29DC-FC66-C2FA9E7FFD87}"/>
              </a:ext>
            </a:extLst>
          </p:cNvPr>
          <p:cNvSpPr txBox="1">
            <a:spLocks/>
          </p:cNvSpPr>
          <p:nvPr/>
        </p:nvSpPr>
        <p:spPr>
          <a:xfrm>
            <a:off x="4355474" y="2575854"/>
            <a:ext cx="6705600" cy="1105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cap="small" dirty="0" err="1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Titillium Web Light" pitchFamily="2" charset="77"/>
              </a:rPr>
              <a:t>VideoTaps</a:t>
            </a:r>
            <a:endParaRPr lang="es-ES" dirty="0">
              <a:solidFill>
                <a:schemeClr val="bg1"/>
              </a:solidFill>
              <a:latin typeface="Titillium Web Light" pitchFamily="2" charset="77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DBCB928-F135-057F-F671-8B986F41E83C}"/>
              </a:ext>
            </a:extLst>
          </p:cNvPr>
          <p:cNvSpPr txBox="1"/>
          <p:nvPr/>
        </p:nvSpPr>
        <p:spPr>
          <a:xfrm>
            <a:off x="4442892" y="3681732"/>
            <a:ext cx="631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Titillium Web SemiBold" pitchFamily="2" charset="77"/>
              </a:rPr>
              <a:t>Image</a:t>
            </a:r>
            <a:r>
              <a:rPr lang="es-ES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Titillium Web SemiBold" pitchFamily="2" charset="77"/>
              </a:rPr>
              <a:t>Geometrical</a:t>
            </a:r>
            <a:r>
              <a:rPr lang="es-ES" b="1" dirty="0">
                <a:solidFill>
                  <a:schemeClr val="bg1"/>
                </a:solidFill>
                <a:latin typeface="Titillium Web SemiBold" pitchFamily="2" charset="77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Titillium Web SemiBold" pitchFamily="2" charset="77"/>
              </a:rPr>
              <a:t>Reconstruction</a:t>
            </a:r>
            <a:endParaRPr lang="es-ES" b="1" dirty="0">
              <a:solidFill>
                <a:schemeClr val="bg1"/>
              </a:solidFill>
              <a:latin typeface="Titillium Web SemiBold" pitchFamily="2" charset="77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2FFAF8-7CC9-02D2-42AC-CFCF6B920878}"/>
              </a:ext>
            </a:extLst>
          </p:cNvPr>
          <p:cNvSpPr/>
          <p:nvPr/>
        </p:nvSpPr>
        <p:spPr>
          <a:xfrm>
            <a:off x="-42530" y="6315891"/>
            <a:ext cx="12409714" cy="8895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936DA5EA-8CE3-71D6-462D-DE1F3AA0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119" y="5471719"/>
            <a:ext cx="3037795" cy="508673"/>
          </a:xfrm>
          <a:prstGeom prst="rect">
            <a:avLst/>
          </a:prstGeom>
          <a:effectLst>
            <a:reflection stA="35000" endPos="58000" dist="87719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409156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743D-A8F9-8AE7-B147-A9031AE38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A5FCA-B142-C2B7-12D7-7D788864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2X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8CC92C-01A8-B22E-D3DA-7F0858E845FA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90A0F3D-D1F6-42F8-658E-50DB65F6B2E2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28DD6722-866D-9109-F7E6-F5F671DF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C3298BF-B088-8A1F-5990-B7ECEC701C22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C707F01-6FAA-63FE-188B-038DF281E8CE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magen en blanco y negro de una persona&#10;&#10;El contenido generado por IA puede ser incorrecto.">
            <a:extLst>
              <a:ext uri="{FF2B5EF4-FFF2-40B4-BE49-F238E27FC236}">
                <a16:creationId xmlns:a16="http://schemas.microsoft.com/office/drawing/2014/main" id="{ADE85385-39D3-E825-E126-C4DEC7DA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41" y="1987698"/>
            <a:ext cx="5520000" cy="4140000"/>
          </a:xfrm>
          <a:prstGeom prst="rect">
            <a:avLst/>
          </a:prstGeom>
        </p:spPr>
      </p:pic>
      <p:pic>
        <p:nvPicPr>
          <p:cNvPr id="18" name="Imagen 17" descr="Imagen en blanco y negro de una carretera&#10;&#10;El contenido generado por IA puede ser incorrecto.">
            <a:extLst>
              <a:ext uri="{FF2B5EF4-FFF2-40B4-BE49-F238E27FC236}">
                <a16:creationId xmlns:a16="http://schemas.microsoft.com/office/drawing/2014/main" id="{1881804E-3D09-2FDD-E359-B7098E363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87698"/>
            <a:ext cx="5520000" cy="4140000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942DE6D1-D0DB-7462-B68F-2337A650FA4E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</p:spTree>
    <p:extLst>
      <p:ext uri="{BB962C8B-B14F-4D97-AF65-F5344CB8AC3E}">
        <p14:creationId xmlns:p14="http://schemas.microsoft.com/office/powerpoint/2010/main" val="66152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BD34-72DF-CE3E-B7D4-A7BABFCCD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CA44E-91F3-4F4F-EE55-4719BF18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2X2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CF2BE71-9CF8-BF34-C3DA-775B4AF29F1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A77626-CDC0-6673-AE8C-9AC55D70F54F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E9D61C9A-4723-29A7-D440-DF22BE1F7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208BE3E-7307-159C-32C9-BE2197F8471B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19C2263-29B9-5604-C827-D789DA69C551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A5006CD-CB1C-676E-2D01-122ADCA0EDCE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FDFA9E-59D9-9A82-64EA-CB0FDC91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8536" y="1877703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51799A-D6C6-C215-B752-667F895A57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45405" y="1877703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2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F19F-2DBC-6316-5C94-80627898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8E960-A21F-C708-5AF6-0B6DB833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2X2-1Y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21FDDDC-52E5-BDCF-DF8A-EE82ED633D09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1F4F371-8A5E-1C41-F960-5B537163F2CF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EDD54D79-E1D0-44F4-6982-C5EF28B2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5529B52-6DEC-1C90-5316-446889B69261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3920EA1-C218-BFEE-3D8E-5E53BD9531A4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3E86EE0-4CA6-2576-527A-51C3D0886BFE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802CBE-EB76-B264-4756-7CDE7582F1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835" y="1812334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038CDB-92BF-8FED-86A0-9B8291BEAA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8241" y="1812334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0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60A95-E100-5A15-E5FA-3D09B4BA8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B8049-0C09-401B-27FD-6D4A1233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4X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4ECDBAE-EEE7-119D-C1D1-178DC1438C26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F7ED7C-97D8-1C79-2CFA-2E1BD4459B7B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5092CBDC-3F53-33C8-14FC-F4C4C46D2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3B9FA11-01A1-1ADB-FB1A-E9A72F5FFBE1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C4DE71E-EFBF-7A31-FD69-0AB4B65595E1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FB2602-B03A-17F5-4207-F35218DAB13F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F4ADAA6-C1A9-E2A7-1668-7C04D6B6CE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835" y="1812334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EA692B-0A1D-1DBE-BE80-79A1E14F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8241" y="1812334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8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7302-1327-538C-5756-CC6FD7ED6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E45CA-2740-4D73-1EC1-15D2FA7B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8X-1Y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A71924-C8B7-11D1-08DC-7DCD673077F9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169081A-75BB-FC47-9BA5-86B5A63F9EEC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EED3D997-1780-19F5-1CFA-C11B29D7B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AD15A7C-7595-537A-58D1-EED44FA9515E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CE2DB1C-41A2-8063-94B4-48026FC5BF23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C65B325-2406-43C8-D2B8-AA7329CB4D80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B332864-43F7-FE14-77AE-19381FFF06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835" y="1812334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542D758-2BAC-ABFE-F110-6DEDFDBD4E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8241" y="1812334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8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C9B34-A027-BC45-463C-0ACCC72B5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6FA69-B082-FF25-A2D4-44391847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2X2E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B6C8F6-D3BA-75CF-ED0E-2F0F9347A3F3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8226E8F-452B-E87E-B273-C215235E4AF0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8E3A933E-BEAB-AC2C-9D36-C00EC30E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2CB6CF6-D8EC-BD52-EBA0-19C852C41178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2429339-7F22-2121-699A-7E2B0994D469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9B5EE98-8906-1724-A26E-2B065F3D5A53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5C2505-C9D4-9E52-62BB-1DAF44EA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835" y="1812334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99A09F6-527D-AA99-5F4D-87DA29112A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8241" y="1812334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3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A7B58-7564-6298-1712-09BA09465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FC22E-BF7F-E090-79D0-F96678F4B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2X2E-1Y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7897483-C811-A714-1014-E425C17C2FBA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30E17D-9480-3E70-5E03-F50EE3BF0171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B8BB850E-F418-493E-6287-BE063DA5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AF28861-825F-D393-0CBF-6C0A9E77497D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FB67A11-15A9-DB2C-3784-F24CB8C342F4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BBD558A-5782-6FC6-EF72-406052A3F5D1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524D5E-4A7A-2126-1BEE-D307E61CE2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835" y="1812334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2CC17B8-0F04-36B9-942F-D9C966604B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8241" y="1812334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0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6DD44-2FD8-6BC5-5E34-3CCAA48E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3DA2-9348-5456-3B7F-0E9EA2E6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2XE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55E682A-957B-F975-197E-4158D29B53C1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677C46-1076-9EED-90AE-34837BCAA698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D779B1E9-F112-AD5B-A3AD-477D85155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DFBE128-113C-6C75-0ABC-F610FDF7D733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B77F196-2296-B4FA-D776-F86F7DACF609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9797432-88C8-2096-AB0D-EF0CD6472828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2D4C8E-63CD-4BDE-831E-56196D3DF9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835" y="1812334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0DE7A6-86E5-87CA-C6F6-6ED9847F9E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8241" y="1812334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8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0AABF-6AD3-3109-AC34-2F1AAA8C7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B2E52-5C82-4E85-75C6-7EEE7C04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2XE-1Y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E2E9BE3-4AAD-1126-D11F-002EFABFEBCE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B9028A-9076-63C2-86E1-616C23F4234E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058932A9-023B-8560-2DF2-CF3F67CC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99AD554-A5F1-BAD6-C670-1012362A2772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41AC80E-7175-671A-6FC2-2593D712B48E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704776A-1F03-089D-2DE7-C3C4F914BE91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23014C-1E3F-7D71-6D2D-FD866F6C30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835" y="1812334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9A40365-469F-0EE7-142B-DEAF16BE31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8241" y="1812334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1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94A0D-1DB2-4562-B1AF-2FFD069FE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57F65-2CEB-B247-D6B3-53F29B65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4X2E-1Y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D52089-3C84-80A8-A58D-8333CE4FC3D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091CDFF-10EB-56B8-E301-A507B1B3C544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29C4C7EF-93AD-E58F-1426-33D3DA460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22B6381-5964-9954-E036-1F28F27F281E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803AA69-6BDB-A5A3-BAF6-066665AC37A1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85F6F6A-4209-30C0-AE8F-0FE502FFF6D7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731BC2-C19B-69A4-14EC-EE75951B0D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835" y="1812334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77BA7DD-9C84-BDC3-3714-F83A06FC15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8241" y="1812334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7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6CDE0-596E-B50B-E6F3-712EF2CA1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Notación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E94287-433D-DC58-1969-8C9AD258D6E0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BF7A5E2-6B51-FAA8-6316-F3B02FD22122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2F3FD5A9-DBF7-818D-B89A-FEEA3A532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C6EBBE9-BF42-79AC-181E-A0DDDDDEA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45550"/>
              </p:ext>
            </p:extLst>
          </p:nvPr>
        </p:nvGraphicFramePr>
        <p:xfrm>
          <a:off x="1892041" y="1898822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888381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14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922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39519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89390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611703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983564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11367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238253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537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507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605415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2678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527167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67912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4471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26833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47C7E04E-DF17-EBA3-0FDC-ED9F53FEA616}"/>
              </a:ext>
            </a:extLst>
          </p:cNvPr>
          <p:cNvSpPr txBox="1"/>
          <p:nvPr/>
        </p:nvSpPr>
        <p:spPr>
          <a:xfrm>
            <a:off x="526211" y="4076394"/>
            <a:ext cx="556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[R] X [T] [L] → R regiones en X → T píxeles simultáneos </a:t>
            </a:r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542E1F7C-9779-B925-EE6A-0DA916CD79B0}"/>
              </a:ext>
            </a:extLst>
          </p:cNvPr>
          <p:cNvSpPr/>
          <p:nvPr/>
        </p:nvSpPr>
        <p:spPr>
          <a:xfrm>
            <a:off x="6095999" y="3297058"/>
            <a:ext cx="209909" cy="19280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7C76101-2903-9989-9A15-9294588856BC}"/>
                  </a:ext>
                </a:extLst>
              </p:cNvPr>
              <p:cNvSpPr txBox="1"/>
              <p:nvPr/>
            </p:nvSpPr>
            <p:spPr>
              <a:xfrm>
                <a:off x="6200953" y="3429000"/>
                <a:ext cx="556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Titillium Web" panose="00000500000000000000" pitchFamily="2" charset="0"/>
                  </a:rPr>
                  <a:t>L = ‘E’ → Regiones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s-ES" dirty="0">
                    <a:latin typeface="Titillium Web" panose="00000500000000000000" pitchFamily="2" charset="0"/>
                  </a:rPr>
                  <a:t> volteadas de dcha. a izq.</a:t>
                </a: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7C76101-2903-9989-9A15-929458885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953" y="3429000"/>
                <a:ext cx="5569789" cy="369332"/>
              </a:xfrm>
              <a:prstGeom prst="rect">
                <a:avLst/>
              </a:prstGeom>
              <a:blipFill>
                <a:blip r:embed="rId3"/>
                <a:stretch>
                  <a:fillRect l="-875" t="-13333" b="-2666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A3DE038-E41C-8901-758A-207A4AFFEAF8}"/>
                  </a:ext>
                </a:extLst>
              </p:cNvPr>
              <p:cNvSpPr txBox="1"/>
              <p:nvPr/>
            </p:nvSpPr>
            <p:spPr>
              <a:xfrm>
                <a:off x="6253431" y="4732378"/>
                <a:ext cx="5569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latin typeface="Titillium Web" panose="00000500000000000000" pitchFamily="2" charset="0"/>
                  </a:rPr>
                  <a:t>L = ‘M’ → Regiones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s-ES" dirty="0">
                    <a:latin typeface="Titillium Web" panose="00000500000000000000" pitchFamily="2" charset="0"/>
                  </a:rPr>
                  <a:t> volteadas de dcha. a izq.</a:t>
                </a: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A3DE038-E41C-8901-758A-207A4AFF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431" y="4732378"/>
                <a:ext cx="5569789" cy="369332"/>
              </a:xfrm>
              <a:prstGeom prst="rect">
                <a:avLst/>
              </a:prstGeom>
              <a:blipFill>
                <a:blip r:embed="rId4"/>
                <a:stretch>
                  <a:fillRect l="-985" t="-11475" b="-2623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373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21ED9-AF13-10C0-AE32-F79CABEE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971C-996C-26A7-87B7-8E9B4979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2X2M-1Y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11669B6-B91D-DB23-7447-863D5DBFA00E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A7D28B-FE8E-88C6-6772-D76F9F435CA9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C79326B8-25CF-A0DF-C530-CEE72A0F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278C925-D505-71DD-9DA9-AE48E1DC0524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D9CCEBB-50B9-4238-5209-CDA2C4E294B0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E26C331-CFAD-88FA-7902-4386533DA06F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A54D724-1D86-54CF-FFC8-7E67D93364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835" y="1812334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FC76EC-2EA1-5878-1F67-522306DE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8241" y="1812334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7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98E7A-63BF-B4B5-24D7-125212ABB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EDC7-A034-5DF7-0C44-6FAD9E05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Line-</a:t>
            </a:r>
            <a:r>
              <a:rPr lang="es-ES" sz="3600" dirty="0" err="1">
                <a:latin typeface="Titillium Web Light" pitchFamily="2" charset="77"/>
              </a:rPr>
              <a:t>scan</a:t>
            </a:r>
            <a:r>
              <a:rPr lang="es-ES" sz="3600" dirty="0">
                <a:latin typeface="Titillium Web Light" pitchFamily="2" charset="77"/>
              </a:rPr>
              <a:t>: 2XM-1Y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12850E0-1AE0-7987-8C3F-5F3318E4AFF7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7D1378-EB4E-AFEE-BD1C-DBAC43C34B84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779DB64F-7C47-AE4F-0BEA-DBB68856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10CB7-B203-DB75-AC16-26B45A561511}"/>
              </a:ext>
            </a:extLst>
          </p:cNvPr>
          <p:cNvSpPr txBox="1"/>
          <p:nvPr/>
        </p:nvSpPr>
        <p:spPr>
          <a:xfrm>
            <a:off x="1055456" y="6148124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Original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D84E346-53DF-D2A6-A352-A4DB1586B9DE}"/>
              </a:ext>
            </a:extLst>
          </p:cNvPr>
          <p:cNvCxnSpPr>
            <a:cxnSpLocks/>
          </p:cNvCxnSpPr>
          <p:nvPr/>
        </p:nvCxnSpPr>
        <p:spPr>
          <a:xfrm flipH="1">
            <a:off x="5891970" y="3027148"/>
            <a:ext cx="1" cy="2562028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DA6BF3E-E4AC-C649-DCBD-F808BE5A4ECB}"/>
              </a:ext>
            </a:extLst>
          </p:cNvPr>
          <p:cNvSpPr txBox="1"/>
          <p:nvPr/>
        </p:nvSpPr>
        <p:spPr>
          <a:xfrm>
            <a:off x="6983515" y="6181693"/>
            <a:ext cx="374497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effectLst/>
                <a:latin typeface="Titillium Web Light" pitchFamily="2" charset="77"/>
              </a:rPr>
              <a:t>Reconstruida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ED6B17-4148-A8ED-D2CD-2DCBCD0D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835" y="1812334"/>
            <a:ext cx="5520000" cy="41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31E975-F247-1D60-54FD-1FC345DC39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18241" y="1812334"/>
            <a:ext cx="5520000" cy="41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7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A0903-9417-3CEB-756F-01F9EBE2A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10B0-A165-4885-F4BC-54A45DC2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Notación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452245-48C0-FC3C-9FE8-175414709BBD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5CFA05-0262-DEE6-2E84-0A912D591002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83C25C69-1D26-80A6-E58D-4C9AEA971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05D3322-8648-4072-82A6-E33D66C16E27}"/>
              </a:ext>
            </a:extLst>
          </p:cNvPr>
          <p:cNvGraphicFramePr>
            <a:graphicFrameLocks noGrp="1"/>
          </p:cNvGraphicFramePr>
          <p:nvPr/>
        </p:nvGraphicFramePr>
        <p:xfrm>
          <a:off x="1892041" y="1898822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888381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14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922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39519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89390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611703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983564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11367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238253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537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507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605415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2678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527167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67912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4471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26833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AD98FA82-6856-1A7E-C45E-70F1404EB5B4}"/>
              </a:ext>
            </a:extLst>
          </p:cNvPr>
          <p:cNvSpPr txBox="1"/>
          <p:nvPr/>
        </p:nvSpPr>
        <p:spPr>
          <a:xfrm>
            <a:off x="698241" y="2549519"/>
            <a:ext cx="1365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[R] X [T]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B38CF05-7446-487A-1F90-1955BD9BCF72}"/>
                  </a:ext>
                </a:extLst>
              </p:cNvPr>
              <p:cNvSpPr txBox="1"/>
              <p:nvPr/>
            </p:nvSpPr>
            <p:spPr>
              <a:xfrm>
                <a:off x="3772364" y="3145420"/>
                <a:ext cx="4192686" cy="853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s-ES" b="0" dirty="0">
                    <a:latin typeface="Titillium Web" panose="00000500000000000000" pitchFamily="2" charset="0"/>
                  </a:rPr>
                  <a:t>Se recorre el plano original con </a:t>
                </a:r>
              </a:p>
              <a:p>
                <a:endParaRPr lang="es-ES" b="0" dirty="0">
                  <a:latin typeface="Titillium Web" panose="000005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𝑖𝑟𝑗𝑡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𝑐𝑜𝑙𝑠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AB38CF05-7446-487A-1F90-1955BD9BC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364" y="3145420"/>
                <a:ext cx="4192686" cy="853311"/>
              </a:xfrm>
              <a:prstGeom prst="rect">
                <a:avLst/>
              </a:prstGeom>
              <a:blipFill>
                <a:blip r:embed="rId3"/>
                <a:stretch>
                  <a:fillRect t="-8571" r="-145" b="-8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3008BEE-A882-B6B9-2F21-395CA67629C6}"/>
                  </a:ext>
                </a:extLst>
              </p:cNvPr>
              <p:cNvSpPr txBox="1"/>
              <p:nvPr/>
            </p:nvSpPr>
            <p:spPr>
              <a:xfrm>
                <a:off x="10091410" y="4439982"/>
                <a:ext cx="1337354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rows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tN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  <a:p>
                <a:endParaRPr lang="es-E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3008BEE-A882-B6B9-2F21-395CA6762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410" y="4439982"/>
                <a:ext cx="1337354" cy="1661993"/>
              </a:xfrm>
              <a:prstGeom prst="rect">
                <a:avLst/>
              </a:prstGeom>
              <a:blipFill>
                <a:blip r:embed="rId4"/>
                <a:stretch>
                  <a:fillRect l="-2273" r="-4091" b="-47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DA81CD81-F6A1-3B5C-ACF6-46A2E9ADB7ED}"/>
              </a:ext>
            </a:extLst>
          </p:cNvPr>
          <p:cNvSpPr/>
          <p:nvPr/>
        </p:nvSpPr>
        <p:spPr>
          <a:xfrm>
            <a:off x="3772364" y="3073078"/>
            <a:ext cx="4192686" cy="104172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EA80040-9989-97BC-31B4-315D053F87D0}"/>
                  </a:ext>
                </a:extLst>
              </p:cNvPr>
              <p:cNvSpPr txBox="1"/>
              <p:nvPr/>
            </p:nvSpPr>
            <p:spPr>
              <a:xfrm>
                <a:off x="8249855" y="4523390"/>
                <a:ext cx="1308563" cy="1594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cols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𝑟𝑊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s-ES" b="0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2EA80040-9989-97BC-31B4-315D053F8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855" y="4523390"/>
                <a:ext cx="1308563" cy="1594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3A54ED3-631D-653F-791A-0396780485DE}"/>
                  </a:ext>
                </a:extLst>
              </p:cNvPr>
              <p:cNvSpPr txBox="1"/>
              <p:nvPr/>
            </p:nvSpPr>
            <p:spPr>
              <a:xfrm>
                <a:off x="1425969" y="4722013"/>
                <a:ext cx="2063257" cy="1744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0 (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𝑒𝑟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.) 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0001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=1 </m:t>
                      </m:r>
                      <m:d>
                        <m:d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1400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s-ES" sz="14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p>
                          </m:sSup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000(</m:t>
                          </m:r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−1 </m:t>
                      </m:r>
                      <m:d>
                        <m:d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0010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.)</m:t>
                      </m:r>
                    </m:oMath>
                  </m:oMathPara>
                </a14:m>
                <a:endParaRPr lang="es-ES" sz="1400" b="0" dirty="0"/>
              </a:p>
              <a:p>
                <a:endParaRPr lang="es-ES" sz="14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3A54ED3-631D-653F-791A-03967804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969" y="4722013"/>
                <a:ext cx="2063257" cy="17442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2B24B89-FD17-E8DE-B7DE-7C1FAF141747}"/>
                  </a:ext>
                </a:extLst>
              </p:cNvPr>
              <p:cNvSpPr txBox="1"/>
              <p:nvPr/>
            </p:nvSpPr>
            <p:spPr>
              <a:xfrm>
                <a:off x="3760197" y="4722013"/>
                <a:ext cx="2269276" cy="1744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0100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rW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0101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rW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0110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rW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0(</m:t>
                          </m:r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tW</m:t>
                          </m:r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sz="1400" b="0" i="0" smtClean="0">
                          <a:latin typeface="Cambria Math" panose="02040503050406030204" pitchFamily="18" charset="0"/>
                        </a:rPr>
                        <m:t>cols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s-ES" sz="1400" b="0" dirty="0"/>
              </a:p>
              <a:p>
                <a:endParaRPr lang="es-ES" sz="1400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2B24B89-FD17-E8DE-B7DE-7C1FAF141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197" y="4722013"/>
                <a:ext cx="2269276" cy="1744260"/>
              </a:xfrm>
              <a:prstGeom prst="rect">
                <a:avLst/>
              </a:prstGeom>
              <a:blipFill>
                <a:blip r:embed="rId7"/>
                <a:stretch>
                  <a:fillRect l="-1344" r="-134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16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C3664-03FB-8C2C-FDDF-5E5B95CEB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70176-73D1-650C-3388-603E768B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Notación – Ejemplo 2X2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BC3833-7FD2-2C97-F46C-B7F266907AFF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C10F2C-DD2D-7491-4467-DB8140CCE2FC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6F57E38F-4A28-6B40-61D9-474023A3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7CDD54E-DE26-6DDA-E98F-C2E05112A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66618"/>
              </p:ext>
            </p:extLst>
          </p:nvPr>
        </p:nvGraphicFramePr>
        <p:xfrm>
          <a:off x="1145473" y="2803509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888381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14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922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39519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89390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611703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983564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11367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238253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537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507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605415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2678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527167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67912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4471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26833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8E721ACA-EA19-D634-C05C-84A024BA2A5C}"/>
              </a:ext>
            </a:extLst>
          </p:cNvPr>
          <p:cNvSpPr txBox="1"/>
          <p:nvPr/>
        </p:nvSpPr>
        <p:spPr>
          <a:xfrm>
            <a:off x="412474" y="1640149"/>
            <a:ext cx="5199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2 regiones en X → 2 píxeles simultáneos</a:t>
            </a:r>
          </a:p>
          <a:p>
            <a:endParaRPr lang="es-ES" dirty="0">
              <a:latin typeface="Titillium Web" panose="00000500000000000000" pitchFamily="2" charset="0"/>
            </a:endParaRPr>
          </a:p>
          <a:p>
            <a:r>
              <a:rPr lang="es-ES" dirty="0">
                <a:latin typeface="Titillium Web" panose="00000500000000000000" pitchFamily="2" charset="0"/>
              </a:rPr>
              <a:t>Dimensiones de 1x16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D06EF49-4A49-D7CA-E761-0509780CE8C1}"/>
                  </a:ext>
                </a:extLst>
              </p:cNvPr>
              <p:cNvSpPr txBox="1"/>
              <p:nvPr/>
            </p:nvSpPr>
            <p:spPr>
              <a:xfrm>
                <a:off x="7923698" y="860320"/>
                <a:ext cx="4192686" cy="853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s-ES" b="0" dirty="0">
                    <a:latin typeface="Titillium Web" panose="00000500000000000000" pitchFamily="2" charset="0"/>
                  </a:rPr>
                  <a:t>Se recorre el plano original con </a:t>
                </a:r>
              </a:p>
              <a:p>
                <a:endParaRPr lang="es-ES" b="0" dirty="0">
                  <a:latin typeface="Titillium Web" panose="000005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𝑖𝑟𝑗𝑡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𝑐𝑜𝑙𝑠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D06EF49-4A49-D7CA-E761-0509780C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698" y="860320"/>
                <a:ext cx="4192686" cy="853311"/>
              </a:xfrm>
              <a:prstGeom prst="rect">
                <a:avLst/>
              </a:prstGeom>
              <a:blipFill>
                <a:blip r:embed="rId3"/>
                <a:stretch>
                  <a:fillRect t="-8571" r="-145" b="-8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68ED895-D5E4-EAB3-0354-3D9BE68F37C3}"/>
                  </a:ext>
                </a:extLst>
              </p:cNvPr>
              <p:cNvSpPr txBox="1"/>
              <p:nvPr/>
            </p:nvSpPr>
            <p:spPr>
              <a:xfrm>
                <a:off x="10340266" y="2686756"/>
                <a:ext cx="1220462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4)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s-ES" dirty="0"/>
              </a:p>
              <a:p>
                <a:endParaRPr lang="es-E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68ED895-D5E4-EAB3-0354-3D9BE68F3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66" y="2686756"/>
                <a:ext cx="1220462" cy="1661993"/>
              </a:xfrm>
              <a:prstGeom prst="rect">
                <a:avLst/>
              </a:prstGeom>
              <a:blipFill>
                <a:blip r:embed="rId4"/>
                <a:stretch>
                  <a:fillRect t="-368" b="-51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0FE5E2A9-859F-88F5-137D-DB9DE608FACD}"/>
              </a:ext>
            </a:extLst>
          </p:cNvPr>
          <p:cNvSpPr/>
          <p:nvPr/>
        </p:nvSpPr>
        <p:spPr>
          <a:xfrm>
            <a:off x="7923698" y="787978"/>
            <a:ext cx="4192686" cy="104172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47101CA-9BF6-D617-DB4F-EDF2FBC24EE8}"/>
                  </a:ext>
                </a:extLst>
              </p:cNvPr>
              <p:cNvSpPr txBox="1"/>
              <p:nvPr/>
            </p:nvSpPr>
            <p:spPr>
              <a:xfrm>
                <a:off x="10254890" y="4680505"/>
                <a:ext cx="1607491" cy="1594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cols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𝑟𝑊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ES" b="0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B47101CA-9BF6-D617-DB4F-EDF2FBC2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890" y="4680505"/>
                <a:ext cx="1607491" cy="1594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3F9F4F1-8D2E-AE86-296A-069FFC575C70}"/>
              </a:ext>
            </a:extLst>
          </p:cNvPr>
          <p:cNvCxnSpPr/>
          <p:nvPr/>
        </p:nvCxnSpPr>
        <p:spPr>
          <a:xfrm>
            <a:off x="5197033" y="2303362"/>
            <a:ext cx="0" cy="15741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9D26143-9F6B-7760-9299-238BC10EFB3D}"/>
                  </a:ext>
                </a:extLst>
              </p:cNvPr>
              <p:cNvSpPr txBox="1"/>
              <p:nvPr/>
            </p:nvSpPr>
            <p:spPr>
              <a:xfrm>
                <a:off x="1145473" y="4209523"/>
                <a:ext cx="3661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9D26143-9F6B-7760-9299-238BC10EF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73" y="4209523"/>
                <a:ext cx="36619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1ED2983-AEB3-876C-749E-1C076322E211}"/>
                  </a:ext>
                </a:extLst>
              </p:cNvPr>
              <p:cNvSpPr txBox="1"/>
              <p:nvPr/>
            </p:nvSpPr>
            <p:spPr>
              <a:xfrm>
                <a:off x="5518935" y="4209523"/>
                <a:ext cx="3661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C1ED2983-AEB3-876C-749E-1C076322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935" y="4209523"/>
                <a:ext cx="36619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brir llave 18">
            <a:extLst>
              <a:ext uri="{FF2B5EF4-FFF2-40B4-BE49-F238E27FC236}">
                <a16:creationId xmlns:a16="http://schemas.microsoft.com/office/drawing/2014/main" id="{C2D2D466-8656-3AE4-0CE5-7F3A393676B5}"/>
              </a:ext>
            </a:extLst>
          </p:cNvPr>
          <p:cNvSpPr/>
          <p:nvPr/>
        </p:nvSpPr>
        <p:spPr>
          <a:xfrm rot="16200000">
            <a:off x="2974915" y="1984848"/>
            <a:ext cx="191848" cy="40119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5D76D88C-F89E-A404-8431-64C9C5BBD01C}"/>
              </a:ext>
            </a:extLst>
          </p:cNvPr>
          <p:cNvSpPr/>
          <p:nvPr/>
        </p:nvSpPr>
        <p:spPr>
          <a:xfrm rot="16200000">
            <a:off x="7171583" y="1984848"/>
            <a:ext cx="191847" cy="40119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BC32BE7E-A4B6-5870-8A6A-7447A86FE96C}"/>
              </a:ext>
            </a:extLst>
          </p:cNvPr>
          <p:cNvSpPr/>
          <p:nvPr/>
        </p:nvSpPr>
        <p:spPr>
          <a:xfrm rot="16200000">
            <a:off x="1526050" y="3019336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2E3131B6-A426-5456-A53B-5184431EC36F}"/>
              </a:ext>
            </a:extLst>
          </p:cNvPr>
          <p:cNvSpPr/>
          <p:nvPr/>
        </p:nvSpPr>
        <p:spPr>
          <a:xfrm rot="16200000">
            <a:off x="2524058" y="3019336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BF886E9A-EDEB-34B9-9EF6-5B160E03737C}"/>
              </a:ext>
            </a:extLst>
          </p:cNvPr>
          <p:cNvSpPr/>
          <p:nvPr/>
        </p:nvSpPr>
        <p:spPr>
          <a:xfrm rot="16200000">
            <a:off x="3522066" y="3019336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D6197FAE-9BEA-5140-9CF6-2DBF4C64E118}"/>
              </a:ext>
            </a:extLst>
          </p:cNvPr>
          <p:cNvSpPr/>
          <p:nvPr/>
        </p:nvSpPr>
        <p:spPr>
          <a:xfrm rot="16200000">
            <a:off x="4588860" y="3019336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61D16A07-92DC-650B-5959-2CEB387207B2}"/>
              </a:ext>
            </a:extLst>
          </p:cNvPr>
          <p:cNvSpPr/>
          <p:nvPr/>
        </p:nvSpPr>
        <p:spPr>
          <a:xfrm rot="16200000">
            <a:off x="5757998" y="301933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D447BCC6-3A6F-C865-6186-0729A330C351}"/>
              </a:ext>
            </a:extLst>
          </p:cNvPr>
          <p:cNvSpPr/>
          <p:nvPr/>
        </p:nvSpPr>
        <p:spPr>
          <a:xfrm rot="16200000">
            <a:off x="6756006" y="301933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63C8D188-7F9B-F062-D651-431B26A6B819}"/>
              </a:ext>
            </a:extLst>
          </p:cNvPr>
          <p:cNvSpPr/>
          <p:nvPr/>
        </p:nvSpPr>
        <p:spPr>
          <a:xfrm rot="16200000">
            <a:off x="7754014" y="301933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90AC3D2D-B732-5A4A-6050-C824E94BAA66}"/>
              </a:ext>
            </a:extLst>
          </p:cNvPr>
          <p:cNvSpPr/>
          <p:nvPr/>
        </p:nvSpPr>
        <p:spPr>
          <a:xfrm rot="16200000">
            <a:off x="8820808" y="301933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AC3F455-F0C5-A57C-18EC-93EB98988028}"/>
                  </a:ext>
                </a:extLst>
              </p:cNvPr>
              <p:cNvSpPr txBox="1"/>
              <p:nvPr/>
            </p:nvSpPr>
            <p:spPr>
              <a:xfrm>
                <a:off x="1279546" y="3524987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AAC3F455-F0C5-A57C-18EC-93EB98988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546" y="3524987"/>
                <a:ext cx="60037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BC90195-1815-AEBC-9307-1C8B839E9375}"/>
                  </a:ext>
                </a:extLst>
              </p:cNvPr>
              <p:cNvSpPr txBox="1"/>
              <p:nvPr/>
            </p:nvSpPr>
            <p:spPr>
              <a:xfrm>
                <a:off x="2277554" y="3524987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BC90195-1815-AEBC-9307-1C8B839E9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54" y="3524987"/>
                <a:ext cx="600375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C0FE9DE-743D-A504-7F00-B1FE26D60726}"/>
                  </a:ext>
                </a:extLst>
              </p:cNvPr>
              <p:cNvSpPr txBox="1"/>
              <p:nvPr/>
            </p:nvSpPr>
            <p:spPr>
              <a:xfrm>
                <a:off x="3274597" y="3528896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C0FE9DE-743D-A504-7F00-B1FE26D60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97" y="3528896"/>
                <a:ext cx="600375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4D50BDF0-B920-49DE-DB3D-D0F84C6DA242}"/>
                  </a:ext>
                </a:extLst>
              </p:cNvPr>
              <p:cNvSpPr txBox="1"/>
              <p:nvPr/>
            </p:nvSpPr>
            <p:spPr>
              <a:xfrm>
                <a:off x="4313081" y="3534683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4D50BDF0-B920-49DE-DB3D-D0F84C6DA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81" y="3534683"/>
                <a:ext cx="6003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6106E82-670C-EB7E-8C42-605EE465E974}"/>
                  </a:ext>
                </a:extLst>
              </p:cNvPr>
              <p:cNvSpPr txBox="1"/>
              <p:nvPr/>
            </p:nvSpPr>
            <p:spPr>
              <a:xfrm>
                <a:off x="5494660" y="3536713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A6106E82-670C-EB7E-8C42-605EE465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60" y="3536713"/>
                <a:ext cx="600375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D228412-4E30-23F0-F165-1950A0BD661D}"/>
                  </a:ext>
                </a:extLst>
              </p:cNvPr>
              <p:cNvSpPr txBox="1"/>
              <p:nvPr/>
            </p:nvSpPr>
            <p:spPr>
              <a:xfrm>
                <a:off x="6492668" y="3536713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6D228412-4E30-23F0-F165-1950A0BD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68" y="3536713"/>
                <a:ext cx="600375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0743A9D7-234F-B9A2-A890-0D7E71B55457}"/>
                  </a:ext>
                </a:extLst>
              </p:cNvPr>
              <p:cNvSpPr txBox="1"/>
              <p:nvPr/>
            </p:nvSpPr>
            <p:spPr>
              <a:xfrm>
                <a:off x="7489711" y="3540622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0743A9D7-234F-B9A2-A890-0D7E71B55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711" y="3540622"/>
                <a:ext cx="600375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BDFF057-EA73-781C-7BD6-9CD5D75C0BAF}"/>
                  </a:ext>
                </a:extLst>
              </p:cNvPr>
              <p:cNvSpPr txBox="1"/>
              <p:nvPr/>
            </p:nvSpPr>
            <p:spPr>
              <a:xfrm>
                <a:off x="8528195" y="3546409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BDFF057-EA73-781C-7BD6-9CD5D75C0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195" y="3546409"/>
                <a:ext cx="6003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E4A4E558-3AA3-27C9-F11B-B3656DA4EC4F}"/>
                  </a:ext>
                </a:extLst>
              </p:cNvPr>
              <p:cNvSpPr txBox="1"/>
              <p:nvPr/>
            </p:nvSpPr>
            <p:spPr>
              <a:xfrm>
                <a:off x="1159317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E4A4E558-3AA3-27C9-F11B-B3656DA4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17" y="3167308"/>
                <a:ext cx="53671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88D7124E-71AD-3BFB-A35C-20913C5AEC8A}"/>
                  </a:ext>
                </a:extLst>
              </p:cNvPr>
              <p:cNvSpPr txBox="1"/>
              <p:nvPr/>
            </p:nvSpPr>
            <p:spPr>
              <a:xfrm>
                <a:off x="1597515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88D7124E-71AD-3BFB-A35C-20913C5AE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15" y="3167308"/>
                <a:ext cx="536713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0AF2691-0C20-A3EE-17F0-C925BE0CD2EC}"/>
                  </a:ext>
                </a:extLst>
              </p:cNvPr>
              <p:cNvSpPr txBox="1"/>
              <p:nvPr/>
            </p:nvSpPr>
            <p:spPr>
              <a:xfrm>
                <a:off x="2130911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80AF2691-0C20-A3EE-17F0-C925BE0CD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11" y="3167308"/>
                <a:ext cx="53671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2288A76D-CF65-F9F4-D979-827DDC78FE2B}"/>
                  </a:ext>
                </a:extLst>
              </p:cNvPr>
              <p:cNvSpPr txBox="1"/>
              <p:nvPr/>
            </p:nvSpPr>
            <p:spPr>
              <a:xfrm>
                <a:off x="2629027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2288A76D-CF65-F9F4-D979-827DDC78F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27" y="3167308"/>
                <a:ext cx="536713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9810372-2A31-16BE-F504-4CAA6089084A}"/>
                  </a:ext>
                </a:extLst>
              </p:cNvPr>
              <p:cNvSpPr txBox="1"/>
              <p:nvPr/>
            </p:nvSpPr>
            <p:spPr>
              <a:xfrm>
                <a:off x="3141000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E9810372-2A31-16BE-F504-4CAA60890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00" y="3167308"/>
                <a:ext cx="53671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C9C0F8D-478F-D7DB-D923-80461A81ED8F}"/>
                  </a:ext>
                </a:extLst>
              </p:cNvPr>
              <p:cNvSpPr txBox="1"/>
              <p:nvPr/>
            </p:nvSpPr>
            <p:spPr>
              <a:xfrm>
                <a:off x="3579198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0C9C0F8D-478F-D7DB-D923-80461A81E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98" y="3167308"/>
                <a:ext cx="536713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65C5B50-6790-30DB-2044-D767B786CBE5}"/>
                  </a:ext>
                </a:extLst>
              </p:cNvPr>
              <p:cNvSpPr txBox="1"/>
              <p:nvPr/>
            </p:nvSpPr>
            <p:spPr>
              <a:xfrm>
                <a:off x="4112594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F65C5B50-6790-30DB-2044-D767B786C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4" y="3167308"/>
                <a:ext cx="53671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3C684CC-B8A9-563D-4554-487526B41CE4}"/>
                  </a:ext>
                </a:extLst>
              </p:cNvPr>
              <p:cNvSpPr txBox="1"/>
              <p:nvPr/>
            </p:nvSpPr>
            <p:spPr>
              <a:xfrm>
                <a:off x="4610710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3C684CC-B8A9-563D-4554-487526B41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710" y="3167308"/>
                <a:ext cx="536713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010EC3A0-4AFF-E78F-CE8E-C6E724CA6C60}"/>
                  </a:ext>
                </a:extLst>
              </p:cNvPr>
              <p:cNvSpPr txBox="1"/>
              <p:nvPr/>
            </p:nvSpPr>
            <p:spPr>
              <a:xfrm>
                <a:off x="5230933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010EC3A0-4AFF-E78F-CE8E-C6E724CA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933" y="3152769"/>
                <a:ext cx="536713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1568251B-26CF-AE2D-5C57-6336FBEFAC49}"/>
                  </a:ext>
                </a:extLst>
              </p:cNvPr>
              <p:cNvSpPr txBox="1"/>
              <p:nvPr/>
            </p:nvSpPr>
            <p:spPr>
              <a:xfrm>
                <a:off x="5669131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1568251B-26CF-AE2D-5C57-6336FBEFA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131" y="3152769"/>
                <a:ext cx="53671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4F733441-A5D3-350F-8CED-22944AD6117B}"/>
                  </a:ext>
                </a:extLst>
              </p:cNvPr>
              <p:cNvSpPr txBox="1"/>
              <p:nvPr/>
            </p:nvSpPr>
            <p:spPr>
              <a:xfrm>
                <a:off x="6202527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4F733441-A5D3-350F-8CED-22944AD61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27" y="3152769"/>
                <a:ext cx="53671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777D2658-7B9C-5938-82A8-A1441E4A2836}"/>
                  </a:ext>
                </a:extLst>
              </p:cNvPr>
              <p:cNvSpPr txBox="1"/>
              <p:nvPr/>
            </p:nvSpPr>
            <p:spPr>
              <a:xfrm>
                <a:off x="6700643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777D2658-7B9C-5938-82A8-A1441E4A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43" y="3152769"/>
                <a:ext cx="53671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2151FA-5581-3A08-A9C4-09F8AE8B5480}"/>
                  </a:ext>
                </a:extLst>
              </p:cNvPr>
              <p:cNvSpPr txBox="1"/>
              <p:nvPr/>
            </p:nvSpPr>
            <p:spPr>
              <a:xfrm>
                <a:off x="7212616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E62151FA-5581-3A08-A9C4-09F8AE8B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616" y="3152769"/>
                <a:ext cx="536713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70657963-0F15-4EFF-91C6-F0D7E5576D0C}"/>
                  </a:ext>
                </a:extLst>
              </p:cNvPr>
              <p:cNvSpPr txBox="1"/>
              <p:nvPr/>
            </p:nvSpPr>
            <p:spPr>
              <a:xfrm>
                <a:off x="7650814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70657963-0F15-4EFF-91C6-F0D7E5576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14" y="3152769"/>
                <a:ext cx="53671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15792AF-AD00-65AF-6C73-81CC236794DF}"/>
                  </a:ext>
                </a:extLst>
              </p:cNvPr>
              <p:cNvSpPr txBox="1"/>
              <p:nvPr/>
            </p:nvSpPr>
            <p:spPr>
              <a:xfrm>
                <a:off x="8184210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F15792AF-AD00-65AF-6C73-81CC23679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10" y="3152769"/>
                <a:ext cx="536713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441349D8-0B88-C18E-D62B-91D1631DF744}"/>
                  </a:ext>
                </a:extLst>
              </p:cNvPr>
              <p:cNvSpPr txBox="1"/>
              <p:nvPr/>
            </p:nvSpPr>
            <p:spPr>
              <a:xfrm>
                <a:off x="8711881" y="3140372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441349D8-0B88-C18E-D62B-91D1631D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881" y="3140372"/>
                <a:ext cx="53671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6D4FBFC-2220-E64F-699E-E06A02BFBE27}"/>
                  </a:ext>
                </a:extLst>
              </p:cNvPr>
              <p:cNvSpPr txBox="1"/>
              <p:nvPr/>
            </p:nvSpPr>
            <p:spPr>
              <a:xfrm>
                <a:off x="698241" y="4884058"/>
                <a:ext cx="868699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0001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0010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0011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ES" sz="1400" b="0" dirty="0"/>
              </a:p>
              <a:p>
                <a:endParaRPr lang="es-ES" sz="1400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46D4FBFC-2220-E64F-699E-E06A02BFB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1" y="4884058"/>
                <a:ext cx="868699" cy="172354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E4207586-5EAF-DC64-F3AD-46F992E54666}"/>
                  </a:ext>
                </a:extLst>
              </p:cNvPr>
              <p:cNvSpPr txBox="1"/>
              <p:nvPr/>
            </p:nvSpPr>
            <p:spPr>
              <a:xfrm>
                <a:off x="1900193" y="4872025"/>
                <a:ext cx="923138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0020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4 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0021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0100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0111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s-ES" sz="1400" b="0" dirty="0"/>
              </a:p>
              <a:p>
                <a:endParaRPr lang="es-ES" sz="1400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E4207586-5EAF-DC64-F3AD-46F992E54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3" y="4872025"/>
                <a:ext cx="923138" cy="1723549"/>
              </a:xfrm>
              <a:prstGeom prst="rect">
                <a:avLst/>
              </a:prstGeom>
              <a:blipFill>
                <a:blip r:embed="rId21"/>
                <a:stretch>
                  <a:fillRect l="-662" r="-6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69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862E-CA12-3FA1-3524-4C20F0E70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7E7C3-88D2-90D1-3156-5B04CC8A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Notación – Ejemplo 2X2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B7A3C2E-34A9-7AB3-F53B-494680719163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F4B821-D083-7698-13BA-8010EFF450FC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71914CFD-8E37-AD54-FE84-41127DB6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22775A9-6F87-4A62-1DEA-4DE35DA893AC}"/>
              </a:ext>
            </a:extLst>
          </p:cNvPr>
          <p:cNvGraphicFramePr>
            <a:graphicFrameLocks noGrp="1"/>
          </p:cNvGraphicFramePr>
          <p:nvPr/>
        </p:nvGraphicFramePr>
        <p:xfrm>
          <a:off x="1145473" y="2803509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888381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14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922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39519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89390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611703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983564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11367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238253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537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507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605415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2678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527167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67912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4471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26833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F10CC078-8975-1824-7FA9-8F5307A1C635}"/>
              </a:ext>
            </a:extLst>
          </p:cNvPr>
          <p:cNvSpPr txBox="1"/>
          <p:nvPr/>
        </p:nvSpPr>
        <p:spPr>
          <a:xfrm>
            <a:off x="412474" y="1640149"/>
            <a:ext cx="5199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2 regiones en X → 2 píxeles simultáneos</a:t>
            </a:r>
          </a:p>
          <a:p>
            <a:endParaRPr lang="es-ES" dirty="0">
              <a:latin typeface="Titillium Web" panose="00000500000000000000" pitchFamily="2" charset="0"/>
            </a:endParaRPr>
          </a:p>
          <a:p>
            <a:r>
              <a:rPr lang="es-ES" dirty="0">
                <a:latin typeface="Titillium Web" panose="00000500000000000000" pitchFamily="2" charset="0"/>
              </a:rPr>
              <a:t>Dimensiones de 1x16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9656717-6647-0D93-366F-70E0C4939F47}"/>
                  </a:ext>
                </a:extLst>
              </p:cNvPr>
              <p:cNvSpPr txBox="1"/>
              <p:nvPr/>
            </p:nvSpPr>
            <p:spPr>
              <a:xfrm>
                <a:off x="7923698" y="860320"/>
                <a:ext cx="4192686" cy="853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s-ES" b="0" dirty="0">
                    <a:latin typeface="Titillium Web" panose="00000500000000000000" pitchFamily="2" charset="0"/>
                  </a:rPr>
                  <a:t>Se recorre el plano original con </a:t>
                </a:r>
              </a:p>
              <a:p>
                <a:endParaRPr lang="es-ES" b="0" dirty="0">
                  <a:latin typeface="Titillium Web" panose="000005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𝑖𝑟𝑗𝑡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𝑐𝑜𝑙𝑠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9656717-6647-0D93-366F-70E0C4939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698" y="860320"/>
                <a:ext cx="4192686" cy="853311"/>
              </a:xfrm>
              <a:prstGeom prst="rect">
                <a:avLst/>
              </a:prstGeom>
              <a:blipFill>
                <a:blip r:embed="rId3"/>
                <a:stretch>
                  <a:fillRect t="-8571" r="-145" b="-8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C41E105-A549-55A9-6220-11DDDB8CD37B}"/>
                  </a:ext>
                </a:extLst>
              </p:cNvPr>
              <p:cNvSpPr txBox="1"/>
              <p:nvPr/>
            </p:nvSpPr>
            <p:spPr>
              <a:xfrm>
                <a:off x="10340266" y="2686756"/>
                <a:ext cx="1220462" cy="1661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2)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4)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∈[0, 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s-ES" dirty="0"/>
              </a:p>
              <a:p>
                <a:endParaRPr lang="es-E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EC41E105-A549-55A9-6220-11DDDB8CD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266" y="2686756"/>
                <a:ext cx="1220462" cy="1661993"/>
              </a:xfrm>
              <a:prstGeom prst="rect">
                <a:avLst/>
              </a:prstGeom>
              <a:blipFill>
                <a:blip r:embed="rId4"/>
                <a:stretch>
                  <a:fillRect t="-368" b="-51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8DE82667-9C07-7CCE-B10F-3ECF5BBF116A}"/>
              </a:ext>
            </a:extLst>
          </p:cNvPr>
          <p:cNvSpPr/>
          <p:nvPr/>
        </p:nvSpPr>
        <p:spPr>
          <a:xfrm>
            <a:off x="7923698" y="787978"/>
            <a:ext cx="4192686" cy="104172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C66A130-26B0-6E05-309C-793DB3285D6E}"/>
                  </a:ext>
                </a:extLst>
              </p:cNvPr>
              <p:cNvSpPr txBox="1"/>
              <p:nvPr/>
            </p:nvSpPr>
            <p:spPr>
              <a:xfrm>
                <a:off x="10254890" y="4680505"/>
                <a:ext cx="1607491" cy="15949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cols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𝑟𝑊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ES" b="0" dirty="0"/>
              </a:p>
              <a:p>
                <a:endParaRPr lang="es-ES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C66A130-26B0-6E05-309C-793DB3285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890" y="4680505"/>
                <a:ext cx="1607491" cy="1594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AF1C178-4245-0A9C-D46C-A46FD9B5A8A9}"/>
              </a:ext>
            </a:extLst>
          </p:cNvPr>
          <p:cNvCxnSpPr/>
          <p:nvPr/>
        </p:nvCxnSpPr>
        <p:spPr>
          <a:xfrm>
            <a:off x="5197033" y="2303362"/>
            <a:ext cx="0" cy="15741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C8798CB-1362-6E12-89F3-B39CE60F0A4E}"/>
                  </a:ext>
                </a:extLst>
              </p:cNvPr>
              <p:cNvSpPr txBox="1"/>
              <p:nvPr/>
            </p:nvSpPr>
            <p:spPr>
              <a:xfrm>
                <a:off x="1145473" y="4209523"/>
                <a:ext cx="3661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C8798CB-1362-6E12-89F3-B39CE60F0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73" y="4209523"/>
                <a:ext cx="36619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0F6A36A-286E-8495-5809-D926C333B500}"/>
                  </a:ext>
                </a:extLst>
              </p:cNvPr>
              <p:cNvSpPr txBox="1"/>
              <p:nvPr/>
            </p:nvSpPr>
            <p:spPr>
              <a:xfrm>
                <a:off x="5518935" y="4209523"/>
                <a:ext cx="36619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0F6A36A-286E-8495-5809-D926C333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935" y="4209523"/>
                <a:ext cx="36619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brir llave 18">
            <a:extLst>
              <a:ext uri="{FF2B5EF4-FFF2-40B4-BE49-F238E27FC236}">
                <a16:creationId xmlns:a16="http://schemas.microsoft.com/office/drawing/2014/main" id="{DAD159DC-7A7C-845D-2554-CA3CF79A91E2}"/>
              </a:ext>
            </a:extLst>
          </p:cNvPr>
          <p:cNvSpPr/>
          <p:nvPr/>
        </p:nvSpPr>
        <p:spPr>
          <a:xfrm rot="16200000">
            <a:off x="2974915" y="1984848"/>
            <a:ext cx="191848" cy="401193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Abrir llave 19">
            <a:extLst>
              <a:ext uri="{FF2B5EF4-FFF2-40B4-BE49-F238E27FC236}">
                <a16:creationId xmlns:a16="http://schemas.microsoft.com/office/drawing/2014/main" id="{76AF51BB-F097-B5C6-D289-30ECC59CDE9A}"/>
              </a:ext>
            </a:extLst>
          </p:cNvPr>
          <p:cNvSpPr/>
          <p:nvPr/>
        </p:nvSpPr>
        <p:spPr>
          <a:xfrm rot="16200000">
            <a:off x="7171583" y="1984848"/>
            <a:ext cx="191847" cy="40119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657DC65C-8D5E-7CE7-2F3B-444AAC86EAAA}"/>
              </a:ext>
            </a:extLst>
          </p:cNvPr>
          <p:cNvSpPr/>
          <p:nvPr/>
        </p:nvSpPr>
        <p:spPr>
          <a:xfrm rot="16200000">
            <a:off x="1526050" y="3019336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B0DDDBE0-2A66-6BE1-95DB-86F341F23723}"/>
              </a:ext>
            </a:extLst>
          </p:cNvPr>
          <p:cNvSpPr/>
          <p:nvPr/>
        </p:nvSpPr>
        <p:spPr>
          <a:xfrm rot="16200000">
            <a:off x="2524058" y="3019336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738217B5-C82E-331A-2263-3CE8D1778CC5}"/>
              </a:ext>
            </a:extLst>
          </p:cNvPr>
          <p:cNvSpPr/>
          <p:nvPr/>
        </p:nvSpPr>
        <p:spPr>
          <a:xfrm rot="16200000">
            <a:off x="3522066" y="3019336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Abrir llave 23">
            <a:extLst>
              <a:ext uri="{FF2B5EF4-FFF2-40B4-BE49-F238E27FC236}">
                <a16:creationId xmlns:a16="http://schemas.microsoft.com/office/drawing/2014/main" id="{C0755431-7203-FDA7-A929-8AB5081FED0A}"/>
              </a:ext>
            </a:extLst>
          </p:cNvPr>
          <p:cNvSpPr/>
          <p:nvPr/>
        </p:nvSpPr>
        <p:spPr>
          <a:xfrm rot="16200000">
            <a:off x="4588860" y="3019336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Abrir llave 24">
            <a:extLst>
              <a:ext uri="{FF2B5EF4-FFF2-40B4-BE49-F238E27FC236}">
                <a16:creationId xmlns:a16="http://schemas.microsoft.com/office/drawing/2014/main" id="{C7A2AEAB-2629-92E8-06C3-0EE3C13B3602}"/>
              </a:ext>
            </a:extLst>
          </p:cNvPr>
          <p:cNvSpPr/>
          <p:nvPr/>
        </p:nvSpPr>
        <p:spPr>
          <a:xfrm rot="16200000">
            <a:off x="5757998" y="301933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20C35840-DA9F-C5BD-C37E-6CDFC56F535C}"/>
              </a:ext>
            </a:extLst>
          </p:cNvPr>
          <p:cNvSpPr/>
          <p:nvPr/>
        </p:nvSpPr>
        <p:spPr>
          <a:xfrm rot="16200000">
            <a:off x="6756006" y="301933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ACB8FC68-5F75-7C97-096D-42DB6E771CFE}"/>
              </a:ext>
            </a:extLst>
          </p:cNvPr>
          <p:cNvSpPr/>
          <p:nvPr/>
        </p:nvSpPr>
        <p:spPr>
          <a:xfrm rot="16200000">
            <a:off x="7754014" y="301933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8BEAB8CA-2795-84C2-D907-CCD921FBF083}"/>
              </a:ext>
            </a:extLst>
          </p:cNvPr>
          <p:cNvSpPr/>
          <p:nvPr/>
        </p:nvSpPr>
        <p:spPr>
          <a:xfrm rot="16200000">
            <a:off x="8820808" y="301933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7D90C75-B3D3-F477-C2FF-7A79C96DD786}"/>
                  </a:ext>
                </a:extLst>
              </p:cNvPr>
              <p:cNvSpPr txBox="1"/>
              <p:nvPr/>
            </p:nvSpPr>
            <p:spPr>
              <a:xfrm>
                <a:off x="1279546" y="3524987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7D90C75-B3D3-F477-C2FF-7A79C96DD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546" y="3524987"/>
                <a:ext cx="600375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BA073C4-A59C-89B1-5B2B-9D5F52EC4AE7}"/>
                  </a:ext>
                </a:extLst>
              </p:cNvPr>
              <p:cNvSpPr txBox="1"/>
              <p:nvPr/>
            </p:nvSpPr>
            <p:spPr>
              <a:xfrm>
                <a:off x="2277554" y="3524987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9BA073C4-A59C-89B1-5B2B-9D5F52EC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54" y="3524987"/>
                <a:ext cx="600375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8300C0E-0422-7ECD-BFE8-33B5E7AF7DE5}"/>
                  </a:ext>
                </a:extLst>
              </p:cNvPr>
              <p:cNvSpPr txBox="1"/>
              <p:nvPr/>
            </p:nvSpPr>
            <p:spPr>
              <a:xfrm>
                <a:off x="3274597" y="3528896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8300C0E-0422-7ECD-BFE8-33B5E7AF7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97" y="3528896"/>
                <a:ext cx="600375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EDD14A9-F765-7056-E88F-A1FDF2D5CE58}"/>
                  </a:ext>
                </a:extLst>
              </p:cNvPr>
              <p:cNvSpPr txBox="1"/>
              <p:nvPr/>
            </p:nvSpPr>
            <p:spPr>
              <a:xfrm>
                <a:off x="4313081" y="3534683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EDD14A9-F765-7056-E88F-A1FDF2D5C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81" y="3534683"/>
                <a:ext cx="6003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652076C-F885-1B3B-30A7-1A1E3C303E68}"/>
                  </a:ext>
                </a:extLst>
              </p:cNvPr>
              <p:cNvSpPr txBox="1"/>
              <p:nvPr/>
            </p:nvSpPr>
            <p:spPr>
              <a:xfrm>
                <a:off x="5494660" y="3536713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652076C-F885-1B3B-30A7-1A1E3C303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60" y="3536713"/>
                <a:ext cx="600375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67CCF3D-B418-837C-DC9D-DFCC8C4912D3}"/>
                  </a:ext>
                </a:extLst>
              </p:cNvPr>
              <p:cNvSpPr txBox="1"/>
              <p:nvPr/>
            </p:nvSpPr>
            <p:spPr>
              <a:xfrm>
                <a:off x="6492668" y="3536713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67CCF3D-B418-837C-DC9D-DFCC8C49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68" y="3536713"/>
                <a:ext cx="600375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8A2C8AA-482D-62CE-78EB-4EE4912398E1}"/>
                  </a:ext>
                </a:extLst>
              </p:cNvPr>
              <p:cNvSpPr txBox="1"/>
              <p:nvPr/>
            </p:nvSpPr>
            <p:spPr>
              <a:xfrm>
                <a:off x="7489711" y="3540622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18A2C8AA-482D-62CE-78EB-4EE491239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711" y="3540622"/>
                <a:ext cx="600375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5035A6E-06F3-C97C-DA96-8397D21A30EF}"/>
                  </a:ext>
                </a:extLst>
              </p:cNvPr>
              <p:cNvSpPr txBox="1"/>
              <p:nvPr/>
            </p:nvSpPr>
            <p:spPr>
              <a:xfrm>
                <a:off x="8528195" y="3546409"/>
                <a:ext cx="6003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5035A6E-06F3-C97C-DA96-8397D21A3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195" y="3546409"/>
                <a:ext cx="6003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147C95A-311A-E303-5F0A-A2119BB58ADC}"/>
                  </a:ext>
                </a:extLst>
              </p:cNvPr>
              <p:cNvSpPr txBox="1"/>
              <p:nvPr/>
            </p:nvSpPr>
            <p:spPr>
              <a:xfrm>
                <a:off x="1159317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B147C95A-311A-E303-5F0A-A2119BB5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17" y="3167308"/>
                <a:ext cx="53671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0671234-72EC-601D-E2ED-94DA521735E3}"/>
                  </a:ext>
                </a:extLst>
              </p:cNvPr>
              <p:cNvSpPr txBox="1"/>
              <p:nvPr/>
            </p:nvSpPr>
            <p:spPr>
              <a:xfrm>
                <a:off x="1597515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0671234-72EC-601D-E2ED-94DA5217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15" y="3167308"/>
                <a:ext cx="536713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DB3BE4B-59A3-081E-CFE8-5BB67DD5D5DA}"/>
                  </a:ext>
                </a:extLst>
              </p:cNvPr>
              <p:cNvSpPr txBox="1"/>
              <p:nvPr/>
            </p:nvSpPr>
            <p:spPr>
              <a:xfrm>
                <a:off x="2130911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CDB3BE4B-59A3-081E-CFE8-5BB67DD5D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911" y="3167308"/>
                <a:ext cx="53671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715C4BB-12A5-0A25-BAA6-0E15D49B324F}"/>
                  </a:ext>
                </a:extLst>
              </p:cNvPr>
              <p:cNvSpPr txBox="1"/>
              <p:nvPr/>
            </p:nvSpPr>
            <p:spPr>
              <a:xfrm>
                <a:off x="2629027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B715C4BB-12A5-0A25-BAA6-0E15D49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027" y="3167308"/>
                <a:ext cx="536713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5F0D81E5-1784-77C9-D0AC-FCF69D7F056A}"/>
                  </a:ext>
                </a:extLst>
              </p:cNvPr>
              <p:cNvSpPr txBox="1"/>
              <p:nvPr/>
            </p:nvSpPr>
            <p:spPr>
              <a:xfrm>
                <a:off x="3141000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5F0D81E5-1784-77C9-D0AC-FCF69D7F0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00" y="3167308"/>
                <a:ext cx="53671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4B4631C9-F9F1-FF7E-704D-13F04B3D7B56}"/>
                  </a:ext>
                </a:extLst>
              </p:cNvPr>
              <p:cNvSpPr txBox="1"/>
              <p:nvPr/>
            </p:nvSpPr>
            <p:spPr>
              <a:xfrm>
                <a:off x="3579198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4B4631C9-F9F1-FF7E-704D-13F04B3D7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198" y="3167308"/>
                <a:ext cx="536713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EAE56BAD-652F-AA5D-7E63-9FA6CDBAEBE3}"/>
                  </a:ext>
                </a:extLst>
              </p:cNvPr>
              <p:cNvSpPr txBox="1"/>
              <p:nvPr/>
            </p:nvSpPr>
            <p:spPr>
              <a:xfrm>
                <a:off x="4112594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EAE56BAD-652F-AA5D-7E63-9FA6CDBA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4" y="3167308"/>
                <a:ext cx="536713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77FFF0C8-29F6-8483-96F2-2570A06CE08E}"/>
                  </a:ext>
                </a:extLst>
              </p:cNvPr>
              <p:cNvSpPr txBox="1"/>
              <p:nvPr/>
            </p:nvSpPr>
            <p:spPr>
              <a:xfrm>
                <a:off x="4610710" y="3167308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77FFF0C8-29F6-8483-96F2-2570A06CE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710" y="3167308"/>
                <a:ext cx="536713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A8FE628-E6A6-EA3B-32AD-8AB19D79CD11}"/>
                  </a:ext>
                </a:extLst>
              </p:cNvPr>
              <p:cNvSpPr txBox="1"/>
              <p:nvPr/>
            </p:nvSpPr>
            <p:spPr>
              <a:xfrm>
                <a:off x="5230933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A8FE628-E6A6-EA3B-32AD-8AB19D79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933" y="3152769"/>
                <a:ext cx="536713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14D12B1E-B6EF-4CAD-C262-1FA766B8C477}"/>
                  </a:ext>
                </a:extLst>
              </p:cNvPr>
              <p:cNvSpPr txBox="1"/>
              <p:nvPr/>
            </p:nvSpPr>
            <p:spPr>
              <a:xfrm>
                <a:off x="5669131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14D12B1E-B6EF-4CAD-C262-1FA766B8C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131" y="3152769"/>
                <a:ext cx="53671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414BE43E-560C-EB63-36FB-9EDB74033362}"/>
                  </a:ext>
                </a:extLst>
              </p:cNvPr>
              <p:cNvSpPr txBox="1"/>
              <p:nvPr/>
            </p:nvSpPr>
            <p:spPr>
              <a:xfrm>
                <a:off x="6202527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414BE43E-560C-EB63-36FB-9EDB7403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527" y="3152769"/>
                <a:ext cx="53671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9BBDBE92-F3C2-6350-B168-49B60503A2C4}"/>
                  </a:ext>
                </a:extLst>
              </p:cNvPr>
              <p:cNvSpPr txBox="1"/>
              <p:nvPr/>
            </p:nvSpPr>
            <p:spPr>
              <a:xfrm>
                <a:off x="6700643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9BBDBE92-F3C2-6350-B168-49B60503A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643" y="3152769"/>
                <a:ext cx="53671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77CD6F2A-D856-67CC-5916-625CAE3659AA}"/>
                  </a:ext>
                </a:extLst>
              </p:cNvPr>
              <p:cNvSpPr txBox="1"/>
              <p:nvPr/>
            </p:nvSpPr>
            <p:spPr>
              <a:xfrm>
                <a:off x="7212616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77CD6F2A-D856-67CC-5916-625CAE36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616" y="3152769"/>
                <a:ext cx="536713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BB9070C0-10A5-BA56-9DDA-102BAE1FEC46}"/>
                  </a:ext>
                </a:extLst>
              </p:cNvPr>
              <p:cNvSpPr txBox="1"/>
              <p:nvPr/>
            </p:nvSpPr>
            <p:spPr>
              <a:xfrm>
                <a:off x="7650814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BB9070C0-10A5-BA56-9DDA-102BAE1FE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14" y="3152769"/>
                <a:ext cx="53671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6054D4FC-52BB-7BC1-E557-1E119D836C60}"/>
                  </a:ext>
                </a:extLst>
              </p:cNvPr>
              <p:cNvSpPr txBox="1"/>
              <p:nvPr/>
            </p:nvSpPr>
            <p:spPr>
              <a:xfrm>
                <a:off x="8184210" y="3152769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6054D4FC-52BB-7BC1-E557-1E119D836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10" y="3152769"/>
                <a:ext cx="536713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BD06D42A-EC70-9DB7-022D-C30986D5B1DE}"/>
                  </a:ext>
                </a:extLst>
              </p:cNvPr>
              <p:cNvSpPr txBox="1"/>
              <p:nvPr/>
            </p:nvSpPr>
            <p:spPr>
              <a:xfrm>
                <a:off x="8711881" y="3140372"/>
                <a:ext cx="536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BD06D42A-EC70-9DB7-022D-C30986D5B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881" y="3140372"/>
                <a:ext cx="53671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81BFE0D5-EBC2-91CD-D05B-92BFD88B28F9}"/>
                  </a:ext>
                </a:extLst>
              </p:cNvPr>
              <p:cNvSpPr txBox="1"/>
              <p:nvPr/>
            </p:nvSpPr>
            <p:spPr>
              <a:xfrm>
                <a:off x="698241" y="4884058"/>
                <a:ext cx="868699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0001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0010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0011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ES" sz="1400" b="0" dirty="0"/>
              </a:p>
              <a:p>
                <a:endParaRPr lang="es-ES" sz="1400" dirty="0"/>
              </a:p>
            </p:txBody>
          </p:sp>
        </mc:Choice>
        <mc:Fallback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81BFE0D5-EBC2-91CD-D05B-92BFD88B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41" y="4884058"/>
                <a:ext cx="868699" cy="172354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0A95485-C640-37D9-FC51-766603A558E2}"/>
                  </a:ext>
                </a:extLst>
              </p:cNvPr>
              <p:cNvSpPr txBox="1"/>
              <p:nvPr/>
            </p:nvSpPr>
            <p:spPr>
              <a:xfrm>
                <a:off x="1900193" y="4872025"/>
                <a:ext cx="923138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0020</m:t>
                          </m:r>
                        </m:sub>
                      </m:sSub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4 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0021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0100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=8 </m:t>
                      </m:r>
                    </m:oMath>
                  </m:oMathPara>
                </a14:m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:endParaRPr lang="es-ES" sz="1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s-ES" sz="1400" b="0" i="0" smtClean="0">
                              <a:latin typeface="Cambria Math" panose="02040503050406030204" pitchFamily="18" charset="0"/>
                            </a:rPr>
                            <m:t>0111</m:t>
                          </m:r>
                        </m:sub>
                      </m:sSub>
                      <m:r>
                        <a:rPr lang="es-ES" sz="1400" b="0" i="0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s-ES" sz="1400" b="0" dirty="0"/>
              </a:p>
              <a:p>
                <a:endParaRPr lang="es-ES" sz="1400" dirty="0"/>
              </a:p>
            </p:txBody>
          </p:sp>
        </mc:Choice>
        <mc:Fallback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10A95485-C640-37D9-FC51-766603A55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193" y="4872025"/>
                <a:ext cx="923138" cy="1723549"/>
              </a:xfrm>
              <a:prstGeom prst="rect">
                <a:avLst/>
              </a:prstGeom>
              <a:blipFill>
                <a:blip r:embed="rId21"/>
                <a:stretch>
                  <a:fillRect l="-662" r="-66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4D5D40FF-D97C-DF57-A707-827C5976CB0F}"/>
              </a:ext>
            </a:extLst>
          </p:cNvPr>
          <p:cNvSpPr txBox="1"/>
          <p:nvPr/>
        </p:nvSpPr>
        <p:spPr>
          <a:xfrm>
            <a:off x="4361350" y="5134968"/>
            <a:ext cx="4589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>
                <a:latin typeface="Titillium Web" panose="00000500000000000000" pitchFamily="2" charset="0"/>
              </a:rPr>
              <a:t>Así </a:t>
            </a:r>
            <a:r>
              <a:rPr lang="es-ES" sz="1400" b="1" dirty="0">
                <a:latin typeface="Titillium Web" panose="00000500000000000000" pitchFamily="2" charset="0"/>
              </a:rPr>
              <a:t>accedemos</a:t>
            </a:r>
            <a:r>
              <a:rPr lang="es-ES" sz="1400" dirty="0">
                <a:latin typeface="Titillium Web" panose="00000500000000000000" pitchFamily="2" charset="0"/>
              </a:rPr>
              <a:t> a los elementos de matriz, o píxeles, de </a:t>
            </a:r>
            <a:r>
              <a:rPr lang="es-ES" sz="1400" b="1" dirty="0">
                <a:latin typeface="Titillium Web" panose="00000500000000000000" pitchFamily="2" charset="0"/>
              </a:rPr>
              <a:t>manera ordenada</a:t>
            </a:r>
            <a:r>
              <a:rPr lang="es-ES" sz="1400" dirty="0">
                <a:latin typeface="Titillium Web" panose="00000500000000000000" pitchFamily="2" charset="0"/>
              </a:rPr>
              <a:t> de la imagen desordenada. Estos píxeles han de enviarse de acuerdo con el </a:t>
            </a:r>
            <a:r>
              <a:rPr lang="es-ES" sz="1400" dirty="0" err="1">
                <a:latin typeface="Titillium Web" panose="00000500000000000000" pitchFamily="2" charset="0"/>
              </a:rPr>
              <a:t>VideoTap</a:t>
            </a:r>
            <a:r>
              <a:rPr lang="es-ES" sz="1400" dirty="0">
                <a:latin typeface="Titillium Web" panose="00000500000000000000" pitchFamily="2" charset="0"/>
              </a:rPr>
              <a:t> para </a:t>
            </a:r>
            <a:r>
              <a:rPr lang="es-ES" sz="1400" b="1" dirty="0">
                <a:latin typeface="Titillium Web" panose="00000500000000000000" pitchFamily="2" charset="0"/>
              </a:rPr>
              <a:t>reconstruir una imagen bien estructurada</a:t>
            </a:r>
            <a:r>
              <a:rPr lang="es-ES" sz="1400" dirty="0">
                <a:latin typeface="Titillium Web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94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652A5-58C6-8B1C-B742-0DB86774B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90C88-D7AE-09CE-2DDC-13010D2F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Reconstrucción – Ejemplo 2X2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E27B26-6B9B-90B5-2106-4EFB0B218DD6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DF9FEF-A40A-7766-A72D-33734E38C246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AC9A1D9A-BC55-BADB-6522-CEED765DA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98516496-4A72-F968-3E8E-C4E5A8D01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671977"/>
              </p:ext>
            </p:extLst>
          </p:nvPr>
        </p:nvGraphicFramePr>
        <p:xfrm>
          <a:off x="1556373" y="2722491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888381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14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922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39519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89390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611703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983564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11367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238253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537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507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605415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2678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527167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67912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4471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26833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5A65E0B7-3A74-38B4-9007-8B25FD3613E4}"/>
              </a:ext>
            </a:extLst>
          </p:cNvPr>
          <p:cNvSpPr txBox="1"/>
          <p:nvPr/>
        </p:nvSpPr>
        <p:spPr>
          <a:xfrm>
            <a:off x="412474" y="1640149"/>
            <a:ext cx="5199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2 regiones en X → 2 píxeles simultáneos</a:t>
            </a:r>
          </a:p>
          <a:p>
            <a:endParaRPr lang="es-ES" dirty="0">
              <a:latin typeface="Titillium Web" panose="00000500000000000000" pitchFamily="2" charset="0"/>
            </a:endParaRPr>
          </a:p>
          <a:p>
            <a:r>
              <a:rPr lang="es-ES" dirty="0">
                <a:latin typeface="Titillium Web" panose="00000500000000000000" pitchFamily="2" charset="0"/>
              </a:rPr>
              <a:t>Dimensiones de 1x16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6FD50FD-3FA6-36DA-2486-BEC48E34CF9D}"/>
                  </a:ext>
                </a:extLst>
              </p:cNvPr>
              <p:cNvSpPr txBox="1"/>
              <p:nvPr/>
            </p:nvSpPr>
            <p:spPr>
              <a:xfrm>
                <a:off x="7923698" y="860320"/>
                <a:ext cx="4192686" cy="853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s-ES" b="0" dirty="0">
                    <a:latin typeface="Titillium Web" panose="00000500000000000000" pitchFamily="2" charset="0"/>
                  </a:rPr>
                  <a:t>Se recorre el plano original con </a:t>
                </a:r>
              </a:p>
              <a:p>
                <a:endParaRPr lang="es-ES" b="0" dirty="0">
                  <a:latin typeface="Titillium Web" panose="000005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𝑖𝑟𝑗𝑡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𝑐𝑜𝑙𝑠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6FD50FD-3FA6-36DA-2486-BEC48E34C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698" y="860320"/>
                <a:ext cx="4192686" cy="853311"/>
              </a:xfrm>
              <a:prstGeom prst="rect">
                <a:avLst/>
              </a:prstGeom>
              <a:blipFill>
                <a:blip r:embed="rId3"/>
                <a:stretch>
                  <a:fillRect t="-8571" r="-145" b="-8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538FB4EB-A9C4-BE6D-71AF-DB408B797DB0}"/>
              </a:ext>
            </a:extLst>
          </p:cNvPr>
          <p:cNvSpPr/>
          <p:nvPr/>
        </p:nvSpPr>
        <p:spPr>
          <a:xfrm>
            <a:off x="7923698" y="787978"/>
            <a:ext cx="4192686" cy="104172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DE6098B-B000-CB13-C743-536C372E88B4}"/>
              </a:ext>
            </a:extLst>
          </p:cNvPr>
          <p:cNvCxnSpPr/>
          <p:nvPr/>
        </p:nvCxnSpPr>
        <p:spPr>
          <a:xfrm>
            <a:off x="5607933" y="2222344"/>
            <a:ext cx="0" cy="15741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F4786A7F-03D1-DC63-C80B-88CA74517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661365"/>
              </p:ext>
            </p:extLst>
          </p:nvPr>
        </p:nvGraphicFramePr>
        <p:xfrm>
          <a:off x="1543933" y="4833744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888381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1436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5922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439519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389390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611703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9835643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911367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238253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537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8507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605415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267828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527167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567912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4471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26833"/>
                  </a:ext>
                </a:extLst>
              </a:tr>
            </a:tbl>
          </a:graphicData>
        </a:graphic>
      </p:graphicFrame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1C86AA5-4F47-447A-4D32-45101F2B5E54}"/>
              </a:ext>
            </a:extLst>
          </p:cNvPr>
          <p:cNvCxnSpPr/>
          <p:nvPr/>
        </p:nvCxnSpPr>
        <p:spPr>
          <a:xfrm>
            <a:off x="5595493" y="4333597"/>
            <a:ext cx="0" cy="15741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AC688E-3AAA-918B-E97F-558E2C191F61}"/>
              </a:ext>
            </a:extLst>
          </p:cNvPr>
          <p:cNvSpPr txBox="1"/>
          <p:nvPr/>
        </p:nvSpPr>
        <p:spPr>
          <a:xfrm>
            <a:off x="9377645" y="2234643"/>
            <a:ext cx="99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Original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DB8A792-5F20-0A23-0996-975A9FC01DB9}"/>
              </a:ext>
            </a:extLst>
          </p:cNvPr>
          <p:cNvSpPr txBox="1"/>
          <p:nvPr/>
        </p:nvSpPr>
        <p:spPr>
          <a:xfrm>
            <a:off x="9411636" y="4116244"/>
            <a:ext cx="161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Reconstruida</a:t>
            </a:r>
          </a:p>
        </p:txBody>
      </p:sp>
      <p:sp>
        <p:nvSpPr>
          <p:cNvPr id="56" name="Abrir llave 55">
            <a:extLst>
              <a:ext uri="{FF2B5EF4-FFF2-40B4-BE49-F238E27FC236}">
                <a16:creationId xmlns:a16="http://schemas.microsoft.com/office/drawing/2014/main" id="{22201BE9-F7C9-BFD4-6C25-80518C36B755}"/>
              </a:ext>
            </a:extLst>
          </p:cNvPr>
          <p:cNvSpPr/>
          <p:nvPr/>
        </p:nvSpPr>
        <p:spPr>
          <a:xfrm rot="16200000">
            <a:off x="1963958" y="2831271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Abrir llave 56">
            <a:extLst>
              <a:ext uri="{FF2B5EF4-FFF2-40B4-BE49-F238E27FC236}">
                <a16:creationId xmlns:a16="http://schemas.microsoft.com/office/drawing/2014/main" id="{88D9D0C9-1C48-A178-08F7-26FDC082ED98}"/>
              </a:ext>
            </a:extLst>
          </p:cNvPr>
          <p:cNvSpPr/>
          <p:nvPr/>
        </p:nvSpPr>
        <p:spPr>
          <a:xfrm rot="16200000">
            <a:off x="3019185" y="2831271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Abrir llave 57">
            <a:extLst>
              <a:ext uri="{FF2B5EF4-FFF2-40B4-BE49-F238E27FC236}">
                <a16:creationId xmlns:a16="http://schemas.microsoft.com/office/drawing/2014/main" id="{53159E42-146B-9860-8143-451E6BD1DC02}"/>
              </a:ext>
            </a:extLst>
          </p:cNvPr>
          <p:cNvSpPr/>
          <p:nvPr/>
        </p:nvSpPr>
        <p:spPr>
          <a:xfrm rot="16200000">
            <a:off x="4037753" y="2831271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Abrir llave 58">
            <a:extLst>
              <a:ext uri="{FF2B5EF4-FFF2-40B4-BE49-F238E27FC236}">
                <a16:creationId xmlns:a16="http://schemas.microsoft.com/office/drawing/2014/main" id="{CB80F2B9-E94E-29A5-D2B5-02605FC674CC}"/>
              </a:ext>
            </a:extLst>
          </p:cNvPr>
          <p:cNvSpPr/>
          <p:nvPr/>
        </p:nvSpPr>
        <p:spPr>
          <a:xfrm rot="16200000">
            <a:off x="4969942" y="2831271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Abrir llave 59">
            <a:extLst>
              <a:ext uri="{FF2B5EF4-FFF2-40B4-BE49-F238E27FC236}">
                <a16:creationId xmlns:a16="http://schemas.microsoft.com/office/drawing/2014/main" id="{E90B0668-5E20-44F6-CB17-AC11B438B0EB}"/>
              </a:ext>
            </a:extLst>
          </p:cNvPr>
          <p:cNvSpPr/>
          <p:nvPr/>
        </p:nvSpPr>
        <p:spPr>
          <a:xfrm rot="16200000">
            <a:off x="6052177" y="2831271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Abrir llave 60">
            <a:extLst>
              <a:ext uri="{FF2B5EF4-FFF2-40B4-BE49-F238E27FC236}">
                <a16:creationId xmlns:a16="http://schemas.microsoft.com/office/drawing/2014/main" id="{EDCD4203-8A18-A695-9075-EBE47E942DA8}"/>
              </a:ext>
            </a:extLst>
          </p:cNvPr>
          <p:cNvSpPr/>
          <p:nvPr/>
        </p:nvSpPr>
        <p:spPr>
          <a:xfrm rot="16200000">
            <a:off x="7070745" y="2831271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Abrir llave 61">
            <a:extLst>
              <a:ext uri="{FF2B5EF4-FFF2-40B4-BE49-F238E27FC236}">
                <a16:creationId xmlns:a16="http://schemas.microsoft.com/office/drawing/2014/main" id="{47D32727-54BB-CDA7-1339-50B9B17A3662}"/>
              </a:ext>
            </a:extLst>
          </p:cNvPr>
          <p:cNvSpPr/>
          <p:nvPr/>
        </p:nvSpPr>
        <p:spPr>
          <a:xfrm rot="16200000">
            <a:off x="8089313" y="2831271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Abrir llave 62">
            <a:extLst>
              <a:ext uri="{FF2B5EF4-FFF2-40B4-BE49-F238E27FC236}">
                <a16:creationId xmlns:a16="http://schemas.microsoft.com/office/drawing/2014/main" id="{DA216C77-D476-82B5-2DA7-C7C1885821B8}"/>
              </a:ext>
            </a:extLst>
          </p:cNvPr>
          <p:cNvSpPr/>
          <p:nvPr/>
        </p:nvSpPr>
        <p:spPr>
          <a:xfrm rot="16200000">
            <a:off x="9118497" y="2831271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Abrir llave 63">
            <a:extLst>
              <a:ext uri="{FF2B5EF4-FFF2-40B4-BE49-F238E27FC236}">
                <a16:creationId xmlns:a16="http://schemas.microsoft.com/office/drawing/2014/main" id="{0681F4DB-35D9-86D5-8960-B0D70C225B3F}"/>
              </a:ext>
            </a:extLst>
          </p:cNvPr>
          <p:cNvSpPr/>
          <p:nvPr/>
        </p:nvSpPr>
        <p:spPr>
          <a:xfrm rot="5400000">
            <a:off x="1963958" y="4173596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Abrir llave 64">
            <a:extLst>
              <a:ext uri="{FF2B5EF4-FFF2-40B4-BE49-F238E27FC236}">
                <a16:creationId xmlns:a16="http://schemas.microsoft.com/office/drawing/2014/main" id="{0FCC3928-8AC6-0B73-227F-6E2C79471CE7}"/>
              </a:ext>
            </a:extLst>
          </p:cNvPr>
          <p:cNvSpPr/>
          <p:nvPr/>
        </p:nvSpPr>
        <p:spPr>
          <a:xfrm rot="5400000">
            <a:off x="3019185" y="417359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Abrir llave 65">
            <a:extLst>
              <a:ext uri="{FF2B5EF4-FFF2-40B4-BE49-F238E27FC236}">
                <a16:creationId xmlns:a16="http://schemas.microsoft.com/office/drawing/2014/main" id="{9334F206-FE07-772B-7EAD-55FCDD281431}"/>
              </a:ext>
            </a:extLst>
          </p:cNvPr>
          <p:cNvSpPr/>
          <p:nvPr/>
        </p:nvSpPr>
        <p:spPr>
          <a:xfrm rot="5400000">
            <a:off x="4029186" y="417359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Abrir llave 66">
            <a:extLst>
              <a:ext uri="{FF2B5EF4-FFF2-40B4-BE49-F238E27FC236}">
                <a16:creationId xmlns:a16="http://schemas.microsoft.com/office/drawing/2014/main" id="{5B67C471-37F2-10E3-B403-FBDAECBDFEEA}"/>
              </a:ext>
            </a:extLst>
          </p:cNvPr>
          <p:cNvSpPr/>
          <p:nvPr/>
        </p:nvSpPr>
        <p:spPr>
          <a:xfrm rot="5400000">
            <a:off x="4966069" y="417359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Abrir llave 67">
            <a:extLst>
              <a:ext uri="{FF2B5EF4-FFF2-40B4-BE49-F238E27FC236}">
                <a16:creationId xmlns:a16="http://schemas.microsoft.com/office/drawing/2014/main" id="{D07743C7-32C4-8B8D-F825-12530F3AA355}"/>
              </a:ext>
            </a:extLst>
          </p:cNvPr>
          <p:cNvSpPr/>
          <p:nvPr/>
        </p:nvSpPr>
        <p:spPr>
          <a:xfrm rot="5400000">
            <a:off x="6090343" y="4173596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Abrir llave 68">
            <a:extLst>
              <a:ext uri="{FF2B5EF4-FFF2-40B4-BE49-F238E27FC236}">
                <a16:creationId xmlns:a16="http://schemas.microsoft.com/office/drawing/2014/main" id="{8730C320-5971-BE37-EA5B-2E0BDDBEBD55}"/>
              </a:ext>
            </a:extLst>
          </p:cNvPr>
          <p:cNvSpPr/>
          <p:nvPr/>
        </p:nvSpPr>
        <p:spPr>
          <a:xfrm rot="5400000">
            <a:off x="7118562" y="417359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Abrir llave 69">
            <a:extLst>
              <a:ext uri="{FF2B5EF4-FFF2-40B4-BE49-F238E27FC236}">
                <a16:creationId xmlns:a16="http://schemas.microsoft.com/office/drawing/2014/main" id="{1B32C587-18D6-A262-6A8F-22A24E8315FF}"/>
              </a:ext>
            </a:extLst>
          </p:cNvPr>
          <p:cNvSpPr/>
          <p:nvPr/>
        </p:nvSpPr>
        <p:spPr>
          <a:xfrm rot="5400000">
            <a:off x="8128563" y="417359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1" name="Abrir llave 70">
            <a:extLst>
              <a:ext uri="{FF2B5EF4-FFF2-40B4-BE49-F238E27FC236}">
                <a16:creationId xmlns:a16="http://schemas.microsoft.com/office/drawing/2014/main" id="{9F369FB1-52B1-3A6F-F56D-8342D02B2171}"/>
              </a:ext>
            </a:extLst>
          </p:cNvPr>
          <p:cNvSpPr/>
          <p:nvPr/>
        </p:nvSpPr>
        <p:spPr>
          <a:xfrm rot="5400000">
            <a:off x="9118497" y="4173597"/>
            <a:ext cx="107369" cy="8685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38E584AB-EE5D-A28B-DFFC-4C28C26379E6}"/>
              </a:ext>
            </a:extLst>
          </p:cNvPr>
          <p:cNvCxnSpPr>
            <a:cxnSpLocks/>
          </p:cNvCxnSpPr>
          <p:nvPr/>
        </p:nvCxnSpPr>
        <p:spPr>
          <a:xfrm flipH="1">
            <a:off x="2017642" y="3319217"/>
            <a:ext cx="1927" cy="1126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CC8BDF9D-6F99-41B2-D7B3-A8D300651A6F}"/>
              </a:ext>
            </a:extLst>
          </p:cNvPr>
          <p:cNvCxnSpPr>
            <a:stCxn id="60" idx="1"/>
            <a:endCxn id="65" idx="1"/>
          </p:cNvCxnSpPr>
          <p:nvPr/>
        </p:nvCxnSpPr>
        <p:spPr>
          <a:xfrm flipH="1">
            <a:off x="3072870" y="3319217"/>
            <a:ext cx="3032992" cy="123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7F1D9671-6EE1-8770-8D27-38B2BB1954E8}"/>
              </a:ext>
            </a:extLst>
          </p:cNvPr>
          <p:cNvCxnSpPr>
            <a:stCxn id="57" idx="1"/>
            <a:endCxn id="66" idx="1"/>
          </p:cNvCxnSpPr>
          <p:nvPr/>
        </p:nvCxnSpPr>
        <p:spPr>
          <a:xfrm>
            <a:off x="3072870" y="3319217"/>
            <a:ext cx="1010001" cy="123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1FFA477A-17ED-001C-A216-4CA48C1F6882}"/>
              </a:ext>
            </a:extLst>
          </p:cNvPr>
          <p:cNvCxnSpPr>
            <a:cxnSpLocks/>
            <a:stCxn id="58" idx="1"/>
            <a:endCxn id="68" idx="1"/>
          </p:cNvCxnSpPr>
          <p:nvPr/>
        </p:nvCxnSpPr>
        <p:spPr>
          <a:xfrm>
            <a:off x="4091438" y="3319217"/>
            <a:ext cx="2052590" cy="123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AF67AFBC-92BD-5487-D4A7-92993C380832}"/>
              </a:ext>
            </a:extLst>
          </p:cNvPr>
          <p:cNvCxnSpPr>
            <a:cxnSpLocks/>
            <a:stCxn id="59" idx="1"/>
            <a:endCxn id="70" idx="1"/>
          </p:cNvCxnSpPr>
          <p:nvPr/>
        </p:nvCxnSpPr>
        <p:spPr>
          <a:xfrm>
            <a:off x="5023627" y="3319217"/>
            <a:ext cx="3158621" cy="123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C60F7725-A0C4-4776-C4D6-D8B374427707}"/>
              </a:ext>
            </a:extLst>
          </p:cNvPr>
          <p:cNvCxnSpPr>
            <a:cxnSpLocks/>
            <a:stCxn id="61" idx="1"/>
            <a:endCxn id="67" idx="1"/>
          </p:cNvCxnSpPr>
          <p:nvPr/>
        </p:nvCxnSpPr>
        <p:spPr>
          <a:xfrm flipH="1">
            <a:off x="5019754" y="3319217"/>
            <a:ext cx="2104676" cy="123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F64EE040-6D84-6977-FAB6-82365CF92469}"/>
              </a:ext>
            </a:extLst>
          </p:cNvPr>
          <p:cNvCxnSpPr>
            <a:cxnSpLocks/>
            <a:stCxn id="62" idx="1"/>
            <a:endCxn id="69" idx="1"/>
          </p:cNvCxnSpPr>
          <p:nvPr/>
        </p:nvCxnSpPr>
        <p:spPr>
          <a:xfrm flipH="1">
            <a:off x="7172247" y="3319217"/>
            <a:ext cx="970751" cy="123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28F5668C-6DD1-39DB-EFB8-C112AFB79961}"/>
              </a:ext>
            </a:extLst>
          </p:cNvPr>
          <p:cNvCxnSpPr>
            <a:cxnSpLocks/>
          </p:cNvCxnSpPr>
          <p:nvPr/>
        </p:nvCxnSpPr>
        <p:spPr>
          <a:xfrm>
            <a:off x="9119130" y="3319217"/>
            <a:ext cx="0" cy="123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CuadroTexto 94">
            <a:extLst>
              <a:ext uri="{FF2B5EF4-FFF2-40B4-BE49-F238E27FC236}">
                <a16:creationId xmlns:a16="http://schemas.microsoft.com/office/drawing/2014/main" id="{5076BE9C-8E60-8A61-2161-15748F1245C4}"/>
              </a:ext>
            </a:extLst>
          </p:cNvPr>
          <p:cNvSpPr txBox="1"/>
          <p:nvPr/>
        </p:nvSpPr>
        <p:spPr>
          <a:xfrm>
            <a:off x="838792" y="6064422"/>
            <a:ext cx="9654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tillium Web" panose="00000500000000000000" pitchFamily="2" charset="0"/>
              </a:rPr>
              <a:t>Hay que encontrar una combinación lineal que tome los índices de la imagen original y los coloque en los índices correctos de la imagen final de acuerdo al </a:t>
            </a:r>
            <a:r>
              <a:rPr lang="es-ES" dirty="0" err="1">
                <a:latin typeface="Titillium Web" panose="00000500000000000000" pitchFamily="2" charset="0"/>
              </a:rPr>
              <a:t>VideoTap</a:t>
            </a:r>
            <a:endParaRPr lang="es-ES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4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22646-542D-09D6-5C07-775A9F2F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FA93B-1624-52F4-BB22-1C12BEF8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Reconstrucción [R]X[T]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236C16F-469D-FC65-2E6C-C0AB7D6B33DB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897AAC-F373-3EEB-35FB-4C48A0265442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64031110-ACE9-D45A-C431-F54E81CA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47CCEC0-CB06-7620-4117-F0AB7B0FA187}"/>
              </a:ext>
            </a:extLst>
          </p:cNvPr>
          <p:cNvSpPr txBox="1"/>
          <p:nvPr/>
        </p:nvSpPr>
        <p:spPr>
          <a:xfrm>
            <a:off x="698241" y="1610473"/>
            <a:ext cx="519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R regiones en X → T píxeles simultáneos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CBAB4C4-B777-571A-8FA5-E715521A52C6}"/>
                  </a:ext>
                </a:extLst>
              </p:cNvPr>
              <p:cNvSpPr txBox="1"/>
              <p:nvPr/>
            </p:nvSpPr>
            <p:spPr>
              <a:xfrm>
                <a:off x="7923698" y="860320"/>
                <a:ext cx="4192686" cy="853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s-ES" b="0" dirty="0">
                    <a:latin typeface="Titillium Web" panose="00000500000000000000" pitchFamily="2" charset="0"/>
                  </a:rPr>
                  <a:t>Se recorre el plano original con </a:t>
                </a:r>
              </a:p>
              <a:p>
                <a:endParaRPr lang="es-ES" b="0" dirty="0">
                  <a:latin typeface="Titillium Web" panose="000005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𝑖𝑟𝑗𝑡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𝑐𝑜𝑙𝑠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CBAB4C4-B777-571A-8FA5-E715521A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698" y="860320"/>
                <a:ext cx="4192686" cy="853311"/>
              </a:xfrm>
              <a:prstGeom prst="rect">
                <a:avLst/>
              </a:prstGeom>
              <a:blipFill>
                <a:blip r:embed="rId3"/>
                <a:stretch>
                  <a:fillRect t="-8571" r="-145" b="-8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1B17F5AB-D740-434D-8B5B-A24C31EE6187}"/>
              </a:ext>
            </a:extLst>
          </p:cNvPr>
          <p:cNvSpPr/>
          <p:nvPr/>
        </p:nvSpPr>
        <p:spPr>
          <a:xfrm>
            <a:off x="7923698" y="787978"/>
            <a:ext cx="4192686" cy="104172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DE6C432-0889-9557-8F59-E92B83CFFDEB}"/>
              </a:ext>
            </a:extLst>
          </p:cNvPr>
          <p:cNvSpPr txBox="1"/>
          <p:nvPr/>
        </p:nvSpPr>
        <p:spPr>
          <a:xfrm>
            <a:off x="1268979" y="2376845"/>
            <a:ext cx="96540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Titillium Web" panose="00000500000000000000" pitchFamily="2" charset="0"/>
              </a:rPr>
              <a:t>Combinación lineal</a:t>
            </a:r>
            <a:r>
              <a:rPr lang="es-ES" dirty="0">
                <a:latin typeface="Titillium Web" panose="00000500000000000000" pitchFamily="2" charset="0"/>
              </a:rPr>
              <a:t> que tome los índices de la imagen original y los coloque en los índices correctos de la imagen final de acuerdo al </a:t>
            </a:r>
            <a:r>
              <a:rPr lang="es-ES" dirty="0" err="1">
                <a:latin typeface="Titillium Web" panose="00000500000000000000" pitchFamily="2" charset="0"/>
              </a:rPr>
              <a:t>VideoTap</a:t>
            </a:r>
            <a:endParaRPr lang="es-ES" dirty="0">
              <a:latin typeface="Titillium Web" panose="000005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DAEBDDE-258B-F2C3-60B9-72A04954D38E}"/>
                  </a:ext>
                </a:extLst>
              </p:cNvPr>
              <p:cNvSpPr txBox="1"/>
              <p:nvPr/>
            </p:nvSpPr>
            <p:spPr>
              <a:xfrm>
                <a:off x="642394" y="3599727"/>
                <a:ext cx="3292997" cy="246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600" b="1" dirty="0">
                    <a:latin typeface="Titillium Web" panose="00000500000000000000" pitchFamily="2" charset="0"/>
                    <a:cs typeface="Sabon Next LT" panose="020B0502040204020203" pitchFamily="2" charset="0"/>
                  </a:rPr>
                  <a:t>Índice de origen (columna)</a:t>
                </a:r>
                <a:endParaRPr lang="es-ES" sz="16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𝑟𝑗𝑡</m:t>
                        </m:r>
                      </m:sub>
                    </m:sSub>
                  </m:oMath>
                </a14:m>
                <a:r>
                  <a:rPr lang="es-ES" dirty="0">
                    <a:latin typeface="Titillium Web" panose="00000500000000000000" pitchFamily="2" charset="0"/>
                    <a:cs typeface="Sabon Next LT" panose="020B0502040204020203" pitchFamily="2" charset="0"/>
                  </a:rPr>
                  <a:t> </a:t>
                </a:r>
              </a:p>
              <a:p>
                <a:endParaRPr lang="es-ES" sz="1600" b="1" dirty="0">
                  <a:latin typeface="Titillium Web" panose="00000500000000000000" pitchFamily="2" charset="0"/>
                  <a:cs typeface="Sabon Next LT" panose="020B0502040204020203" pitchFamily="2" charset="0"/>
                </a:endParaRPr>
              </a:p>
              <a:p>
                <a:r>
                  <a:rPr lang="es-ES" sz="1600" b="1" dirty="0">
                    <a:latin typeface="Titillium Web" panose="00000500000000000000" pitchFamily="2" charset="0"/>
                    <a:cs typeface="Sabon Next LT" panose="020B0502040204020203" pitchFamily="2" charset="0"/>
                  </a:rPr>
                  <a:t>Índice de destino (columna)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𝑟𝑗𝑡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s-ES" dirty="0">
                  <a:latin typeface="Titillium Web" panose="00000500000000000000" pitchFamily="2" charset="0"/>
                  <a:cs typeface="Sabon Next LT" panose="020B0502040204020203" pitchFamily="2" charset="0"/>
                </a:endParaRPr>
              </a:p>
              <a:p>
                <a:endParaRPr lang="es-ES" dirty="0">
                  <a:latin typeface="Titillium Web" panose="00000500000000000000" pitchFamily="2" charset="0"/>
                  <a:cs typeface="Sabon Next LT" panose="020B0502040204020203" pitchFamily="2" charset="0"/>
                </a:endParaRPr>
              </a:p>
              <a:p>
                <a:r>
                  <a:rPr lang="es-ES" sz="1600" b="1" dirty="0">
                    <a:latin typeface="Titillium Web" panose="00000500000000000000" pitchFamily="2" charset="0"/>
                    <a:cs typeface="Sabon Next LT" panose="020B0502040204020203" pitchFamily="2" charset="0"/>
                  </a:rPr>
                  <a:t>Imagen</a:t>
                </a:r>
              </a:p>
              <a:p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1600" dirty="0">
                    <a:latin typeface="Titillium Web" panose="00000500000000000000" pitchFamily="2" charset="0"/>
                    <a:cs typeface="Sabon Next LT" panose="020B0502040204020203" pitchFamily="2" charset="0"/>
                  </a:rPr>
                  <a:t> </a:t>
                </a:r>
              </a:p>
              <a:p>
                <a:endParaRPr lang="es-ES" sz="1600" dirty="0">
                  <a:latin typeface="Titillium Web" panose="00000500000000000000" pitchFamily="2" charset="0"/>
                  <a:cs typeface="Sabon Next LT" panose="020B0502040204020203" pitchFamily="2" charset="0"/>
                </a:endParaRP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DAEBDDE-258B-F2C3-60B9-72A04954D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4" y="3599727"/>
                <a:ext cx="3292997" cy="2465098"/>
              </a:xfrm>
              <a:prstGeom prst="rect">
                <a:avLst/>
              </a:prstGeom>
              <a:blipFill>
                <a:blip r:embed="rId4"/>
                <a:stretch>
                  <a:fillRect l="-924" t="-74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errar llave 9">
            <a:extLst>
              <a:ext uri="{FF2B5EF4-FFF2-40B4-BE49-F238E27FC236}">
                <a16:creationId xmlns:a16="http://schemas.microsoft.com/office/drawing/2014/main" id="{39268A29-625F-981B-2322-03A9603698FB}"/>
              </a:ext>
            </a:extLst>
          </p:cNvPr>
          <p:cNvSpPr/>
          <p:nvPr/>
        </p:nvSpPr>
        <p:spPr>
          <a:xfrm>
            <a:off x="3825433" y="3661451"/>
            <a:ext cx="306729" cy="24017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4741660-A1DF-F5AF-4039-B613A8FFCB4C}"/>
                  </a:ext>
                </a:extLst>
              </p:cNvPr>
              <p:cNvSpPr txBox="1"/>
              <p:nvPr/>
            </p:nvSpPr>
            <p:spPr>
              <a:xfrm>
                <a:off x="5471931" y="3570321"/>
                <a:ext cx="3689431" cy="62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dirty="0">
                    <a:latin typeface="Titillium Web" panose="00000500000000000000" pitchFamily="2" charset="0"/>
                    <a:cs typeface="Sabon Next LT" panose="020B0502040204020203" pitchFamily="2" charset="0"/>
                  </a:rPr>
                  <a:t>La imagen reconstruida ha de cumplir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  <a:cs typeface="Sabon Next LT" panose="020B0502040204020203" pitchFamily="2" charset="0"/>
                        </a:rPr>
                        <m:t>𝑆</m:t>
                      </m:r>
                      <m:d>
                        <m:dPr>
                          <m:ctrlPr>
                            <a:rPr lang="es-ES" sz="1600" b="0" i="1" smtClean="0">
                              <a:latin typeface="Cambria Math" panose="02040503050406030204" pitchFamily="18" charset="0"/>
                              <a:cs typeface="Sabon Next LT" panose="020B0502040204020203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1600" b="0" i="1" smtClean="0">
                                  <a:latin typeface="Cambria Math" panose="02040503050406030204" pitchFamily="18" charset="0"/>
                                  <a:cs typeface="Sabon Next LT" panose="020B0502040204020203" pitchFamily="2" charset="0"/>
                                </a:rPr>
                              </m:ctrlPr>
                            </m:sSubPr>
                            <m:e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cs typeface="Sabon Next LT" panose="020B0502040204020203" pitchFamily="2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ES" sz="1600" b="0" i="1" smtClean="0">
                                  <a:latin typeface="Cambria Math" panose="02040503050406030204" pitchFamily="18" charset="0"/>
                                  <a:cs typeface="Sabon Next LT" panose="020B0502040204020203" pitchFamily="2" charset="0"/>
                                </a:rPr>
                                <m:t>𝑟𝑗𝑡</m:t>
                              </m:r>
                            </m:sub>
                          </m:sSub>
                        </m:e>
                      </m:d>
                      <m:r>
                        <a:rPr lang="es-ES" sz="1600" b="0" i="1" smtClean="0">
                          <a:latin typeface="Cambria Math" panose="02040503050406030204" pitchFamily="18" charset="0"/>
                          <a:cs typeface="Sabon Next LT" panose="020B0502040204020203" pitchFamily="2" charset="0"/>
                        </a:rPr>
                        <m:t>=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cs typeface="Sabon Next LT" panose="020B0502040204020203" pitchFamily="2" charset="0"/>
                        </a:rPr>
                        <m:t>𝑆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  <a:cs typeface="Sabon Next LT" panose="020B0502040204020203" pitchFamily="2" charset="0"/>
                        </a:rPr>
                        <m:t>(</m:t>
                      </m:r>
                      <m:sSub>
                        <m:sSubPr>
                          <m:ctrlPr>
                            <a:rPr lang="es-ES" sz="1600" b="0" i="1" smtClean="0">
                              <a:latin typeface="Cambria Math" panose="02040503050406030204" pitchFamily="18" charset="0"/>
                              <a:cs typeface="Sabon Next LT" panose="020B0502040204020203" pitchFamily="2" charset="0"/>
                            </a:rPr>
                          </m:ctrlPr>
                        </m:sSub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  <a:cs typeface="Sabon Next LT" panose="020B0502040204020203" pitchFamily="2" charset="0"/>
                            </a:rPr>
                            <m:t>𝐷</m:t>
                          </m:r>
                        </m:e>
                        <m:sub>
                          <m:r>
                            <a:rPr lang="es-ES" sz="1600" b="0" i="1" smtClean="0">
                              <a:latin typeface="Cambria Math" panose="02040503050406030204" pitchFamily="18" charset="0"/>
                              <a:cs typeface="Sabon Next LT" panose="020B0502040204020203" pitchFamily="2" charset="0"/>
                            </a:rPr>
                            <m:t>𝑟𝑗𝑡</m:t>
                          </m:r>
                        </m:sub>
                      </m:sSub>
                      <m:r>
                        <a:rPr lang="es-ES" sz="1600" b="0" i="1" smtClean="0">
                          <a:latin typeface="Cambria Math" panose="02040503050406030204" pitchFamily="18" charset="0"/>
                          <a:cs typeface="Sabon Next LT" panose="020B0502040204020203" pitchFamily="2" charset="0"/>
                        </a:rPr>
                        <m:t>)</m:t>
                      </m:r>
                    </m:oMath>
                  </m:oMathPara>
                </a14:m>
                <a:endParaRPr lang="es-ES" sz="1600" dirty="0">
                  <a:latin typeface="Titillium Web" panose="00000500000000000000" pitchFamily="2" charset="0"/>
                  <a:cs typeface="Sabon Next LT" panose="020B0502040204020203" pitchFamily="2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4741660-A1DF-F5AF-4039-B613A8FFC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931" y="3570321"/>
                <a:ext cx="3689431" cy="622222"/>
              </a:xfrm>
              <a:prstGeom prst="rect">
                <a:avLst/>
              </a:prstGeom>
              <a:blipFill>
                <a:blip r:embed="rId5"/>
                <a:stretch>
                  <a:fillRect t="-2941" b="-39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C180B50-9CA7-66B7-D91A-9BD3A465DE45}"/>
              </a:ext>
            </a:extLst>
          </p:cNvPr>
          <p:cNvCxnSpPr>
            <a:stCxn id="12" idx="2"/>
          </p:cNvCxnSpPr>
          <p:nvPr/>
        </p:nvCxnSpPr>
        <p:spPr>
          <a:xfrm>
            <a:off x="7316647" y="4192543"/>
            <a:ext cx="4340" cy="726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EF8620E-A5D6-E9C8-D800-48031621BED4}"/>
                  </a:ext>
                </a:extLst>
              </p:cNvPr>
              <p:cNvSpPr txBox="1"/>
              <p:nvPr/>
            </p:nvSpPr>
            <p:spPr>
              <a:xfrm>
                <a:off x="4341954" y="5102575"/>
                <a:ext cx="610275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𝑖𝑟𝑗𝑡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𝑐𝑜𝑙𝑠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8EF8620E-A5D6-E9C8-D800-48031621B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954" y="5102575"/>
                <a:ext cx="6102750" cy="391646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F9C75E3-7E87-39D3-233B-FD572202D313}"/>
                  </a:ext>
                </a:extLst>
              </p:cNvPr>
              <p:cNvSpPr txBox="1"/>
              <p:nvPr/>
            </p:nvSpPr>
            <p:spPr>
              <a:xfrm>
                <a:off x="7592992" y="4433104"/>
                <a:ext cx="316712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00" dirty="0">
                    <a:latin typeface="Titillium Web" panose="00000500000000000000" pitchFamily="2" charset="0"/>
                  </a:rPr>
                  <a:t>*planteas un sistema de 4 </a:t>
                </a:r>
                <a:r>
                  <a:rPr lang="es-ES" sz="1000" dirty="0" err="1">
                    <a:latin typeface="Titillium Web" panose="00000500000000000000" pitchFamily="2" charset="0"/>
                  </a:rPr>
                  <a:t>ecs</a:t>
                </a:r>
                <a:r>
                  <a:rPr lang="es-ES" sz="1000" dirty="0">
                    <a:latin typeface="Titillium Web" panose="00000500000000000000" pitchFamily="2" charset="0"/>
                  </a:rPr>
                  <a:t> y resolviendo </a:t>
                </a:r>
                <a14:m>
                  <m:oMath xmlns:m="http://schemas.openxmlformats.org/officeDocument/2006/math">
                    <m:r>
                      <a:rPr lang="es-ES" sz="1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sz="1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ES" sz="1000" dirty="0">
                    <a:latin typeface="Titillium Web" panose="00000500000000000000" pitchFamily="2" charset="0"/>
                  </a:rPr>
                  <a:t>…</a:t>
                </a: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F9C75E3-7E87-39D3-233B-FD572202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992" y="4433104"/>
                <a:ext cx="3167124" cy="246221"/>
              </a:xfrm>
              <a:prstGeom prst="rect">
                <a:avLst/>
              </a:prstGeom>
              <a:blipFill>
                <a:blip r:embed="rId7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uadroTexto 21">
            <a:extLst>
              <a:ext uri="{FF2B5EF4-FFF2-40B4-BE49-F238E27FC236}">
                <a16:creationId xmlns:a16="http://schemas.microsoft.com/office/drawing/2014/main" id="{4E97F64B-7CEC-638A-5541-E423383C12F4}"/>
              </a:ext>
            </a:extLst>
          </p:cNvPr>
          <p:cNvSpPr txBox="1"/>
          <p:nvPr/>
        </p:nvSpPr>
        <p:spPr>
          <a:xfrm>
            <a:off x="5917558" y="5628348"/>
            <a:ext cx="27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Reconstrucción de imagen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CB2EEAA-9F34-6B1D-493F-6D40DB121EE5}"/>
              </a:ext>
            </a:extLst>
          </p:cNvPr>
          <p:cNvSpPr/>
          <p:nvPr/>
        </p:nvSpPr>
        <p:spPr>
          <a:xfrm>
            <a:off x="5335929" y="5017625"/>
            <a:ext cx="4190036" cy="1071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89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103AF-0070-FE9A-D20B-B3B454C2E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EF28C-D83D-FFE4-94B5-1D033BB4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Reconstrucción [R]X[T]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81D7DBD-823C-4FF0-0F62-2F7BDF824D25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A01F42-6CB4-F69C-7FD2-DE79F803A6E4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8D1B0111-D89B-A035-C2E1-E42517639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ABEF1DB-8D21-8D93-31F8-8BA254BFBD60}"/>
              </a:ext>
            </a:extLst>
          </p:cNvPr>
          <p:cNvSpPr txBox="1"/>
          <p:nvPr/>
        </p:nvSpPr>
        <p:spPr>
          <a:xfrm>
            <a:off x="698241" y="1610473"/>
            <a:ext cx="519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R regiones en X → T píxeles simultáneos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30FF97-E494-93DA-37A1-3E27B6AA5CF9}"/>
                  </a:ext>
                </a:extLst>
              </p:cNvPr>
              <p:cNvSpPr txBox="1"/>
              <p:nvPr/>
            </p:nvSpPr>
            <p:spPr>
              <a:xfrm>
                <a:off x="787906" y="2575689"/>
                <a:ext cx="4192686" cy="853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s-ES" b="0" dirty="0">
                    <a:latin typeface="Titillium Web" panose="00000500000000000000" pitchFamily="2" charset="0"/>
                  </a:rPr>
                  <a:t>Se recorre el plano original con </a:t>
                </a:r>
              </a:p>
              <a:p>
                <a:endParaRPr lang="es-ES" b="0" dirty="0">
                  <a:latin typeface="Titillium Web" panose="00000500000000000000" pitchFamily="2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𝑖𝑟𝑗𝑡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𝑐𝑜𝑙𝑠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𝑟𝑊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30FF97-E494-93DA-37A1-3E27B6AA5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6" y="2575689"/>
                <a:ext cx="4192686" cy="853311"/>
              </a:xfrm>
              <a:prstGeom prst="rect">
                <a:avLst/>
              </a:prstGeom>
              <a:blipFill>
                <a:blip r:embed="rId3"/>
                <a:stretch>
                  <a:fillRect t="-8571" r="-145" b="-857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170F241E-048C-62E7-4345-2364BFA2826C}"/>
              </a:ext>
            </a:extLst>
          </p:cNvPr>
          <p:cNvSpPr/>
          <p:nvPr/>
        </p:nvSpPr>
        <p:spPr>
          <a:xfrm>
            <a:off x="787906" y="2503347"/>
            <a:ext cx="4192686" cy="1041722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569A0308-3256-66B6-7445-3D0D6DC17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358" y="4140659"/>
            <a:ext cx="8061458" cy="24885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4EEFEB3-1F6D-5C08-951E-85DF62B07751}"/>
                  </a:ext>
                </a:extLst>
              </p:cNvPr>
              <p:cNvSpPr txBox="1"/>
              <p:nvPr/>
            </p:nvSpPr>
            <p:spPr>
              <a:xfrm>
                <a:off x="6496288" y="3045493"/>
                <a:ext cx="412348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𝑖𝑟𝑗𝑡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𝑐𝑜𝑙𝑠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D4EEFEB3-1F6D-5C08-951E-85DF62B0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288" y="3045493"/>
                <a:ext cx="4123480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01B700E1-E3D4-F445-4E33-2518DA2BBC7D}"/>
              </a:ext>
            </a:extLst>
          </p:cNvPr>
          <p:cNvSpPr txBox="1"/>
          <p:nvPr/>
        </p:nvSpPr>
        <p:spPr>
          <a:xfrm>
            <a:off x="7059112" y="2597224"/>
            <a:ext cx="279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Reconstrucción de imagen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95B1D87D-94CF-F690-9A12-9484A8755ABD}"/>
              </a:ext>
            </a:extLst>
          </p:cNvPr>
          <p:cNvSpPr/>
          <p:nvPr/>
        </p:nvSpPr>
        <p:spPr>
          <a:xfrm>
            <a:off x="6465908" y="2503347"/>
            <a:ext cx="4190036" cy="10716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76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EC840-E511-4387-988F-183BD844C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C34C6-DBE0-86FA-D1C6-5FA733C9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1004881"/>
            <a:ext cx="10515600" cy="755697"/>
          </a:xfrm>
        </p:spPr>
        <p:txBody>
          <a:bodyPr>
            <a:normAutofit/>
          </a:bodyPr>
          <a:lstStyle/>
          <a:p>
            <a:r>
              <a:rPr lang="es-ES" sz="3600" dirty="0">
                <a:latin typeface="Titillium Web Light" pitchFamily="2" charset="77"/>
              </a:rPr>
              <a:t>Reconstrucción [R]X[T][L]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CD7BEE-DD8D-E336-B7AC-14CF030D09D2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84911F1-E8AB-834D-A6DE-18FCBA98E36F}"/>
              </a:ext>
            </a:extLst>
          </p:cNvPr>
          <p:cNvSpPr/>
          <p:nvPr/>
        </p:nvSpPr>
        <p:spPr>
          <a:xfrm>
            <a:off x="0" y="611507"/>
            <a:ext cx="10105812" cy="6971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541380A9-6EF8-63A9-D9D2-231E75F4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579" y="19148"/>
            <a:ext cx="585062" cy="41890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F57C209-F9B2-0B6E-250B-19C7E9687F10}"/>
              </a:ext>
            </a:extLst>
          </p:cNvPr>
          <p:cNvSpPr txBox="1"/>
          <p:nvPr/>
        </p:nvSpPr>
        <p:spPr>
          <a:xfrm>
            <a:off x="698241" y="1610473"/>
            <a:ext cx="659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tillium Web" panose="00000500000000000000" pitchFamily="2" charset="0"/>
              </a:rPr>
              <a:t>R regiones en X → T píxeles simultáneos → Lectura en orden 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0B34592-46D6-806E-A663-34E4BAC6A189}"/>
                  </a:ext>
                </a:extLst>
              </p:cNvPr>
              <p:cNvSpPr txBox="1"/>
              <p:nvPr/>
            </p:nvSpPr>
            <p:spPr>
              <a:xfrm>
                <a:off x="868100" y="2210765"/>
                <a:ext cx="1028410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s-ES" sz="1600" dirty="0">
                    <a:latin typeface="Titillium Web" panose="00000500000000000000" pitchFamily="2" charset="0"/>
                  </a:rPr>
                  <a:t>Si entendemos la imagen S como un espacio vectorial y la reconstrucción de </a:t>
                </a:r>
                <a:r>
                  <a:rPr lang="es-ES" sz="1600" dirty="0" err="1">
                    <a:latin typeface="Titillium Web" panose="00000500000000000000" pitchFamily="2" charset="0"/>
                  </a:rPr>
                  <a:t>VideoTaps</a:t>
                </a:r>
                <a:r>
                  <a:rPr lang="es-ES" sz="1600" dirty="0">
                    <a:latin typeface="Titillium Web" panose="00000500000000000000" pitchFamily="2" charset="0"/>
                  </a:rPr>
                  <a:t> como aplicaciones lineales, se cumple que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6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s-ES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e>
                    </m:d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16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s-ES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e>
                    </m:d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s-ES" sz="1600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s-ES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s-E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s-ES" sz="16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s-ES" sz="16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s-ES" sz="1600" dirty="0">
                  <a:latin typeface="Titillium Web" panose="00000500000000000000" pitchFamily="2" charset="0"/>
                </a:endParaRPr>
              </a:p>
              <a:p>
                <a:endParaRPr lang="es-ES" sz="1600" dirty="0">
                  <a:latin typeface="Titillium Web" panose="00000500000000000000" pitchFamily="2" charset="0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s-ES" sz="1600" dirty="0">
                    <a:latin typeface="Titillium Web" panose="00000500000000000000" pitchFamily="2" charset="0"/>
                  </a:rPr>
                  <a:t>El último sumando ya lo tenemos. Hay que </a:t>
                </a:r>
                <a:r>
                  <a:rPr lang="es-ES" sz="1600" b="1" dirty="0">
                    <a:latin typeface="Titillium Web" panose="00000500000000000000" pitchFamily="2" charset="0"/>
                  </a:rPr>
                  <a:t>encontrar S([L]). </a:t>
                </a:r>
                <a:r>
                  <a:rPr lang="es-ES" sz="1600" dirty="0">
                    <a:latin typeface="Titillium Web" panose="00000500000000000000" pitchFamily="2" charset="0"/>
                  </a:rPr>
                  <a:t>Esto es reordenar las columnas correspondientes. </a:t>
                </a:r>
                <a:endParaRPr lang="es-ES" sz="1600" b="1" dirty="0">
                  <a:latin typeface="Titillium Web" panose="00000500000000000000" pitchFamily="2" charset="0"/>
                </a:endParaRPr>
              </a:p>
              <a:p>
                <a:endParaRPr lang="es-ES" sz="1600" b="1" dirty="0">
                  <a:latin typeface="Titillium Web" panose="00000500000000000000" pitchFamily="2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0B34592-46D6-806E-A663-34E4BAC6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00" y="2210765"/>
                <a:ext cx="10284108" cy="1323439"/>
              </a:xfrm>
              <a:prstGeom prst="rect">
                <a:avLst/>
              </a:prstGeom>
              <a:blipFill>
                <a:blip r:embed="rId3"/>
                <a:stretch>
                  <a:fillRect l="-593" t="-5991" r="-5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46EA6D2-55ED-4FF7-4702-E1E63E3D8B27}"/>
                  </a:ext>
                </a:extLst>
              </p:cNvPr>
              <p:cNvSpPr txBox="1"/>
              <p:nvPr/>
            </p:nvSpPr>
            <p:spPr>
              <a:xfrm>
                <a:off x="698107" y="4954901"/>
                <a:ext cx="123367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𝑖𝑗𝑟𝑡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46EA6D2-55ED-4FF7-4702-E1E63E3D8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07" y="4954901"/>
                <a:ext cx="1233671" cy="299313"/>
              </a:xfrm>
              <a:prstGeom prst="rect">
                <a:avLst/>
              </a:prstGeom>
              <a:blipFill>
                <a:blip r:embed="rId4"/>
                <a:stretch>
                  <a:fillRect l="-4455" r="-1485" b="-2653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brir llave 9">
            <a:extLst>
              <a:ext uri="{FF2B5EF4-FFF2-40B4-BE49-F238E27FC236}">
                <a16:creationId xmlns:a16="http://schemas.microsoft.com/office/drawing/2014/main" id="{4E5CBDB0-49DD-3B5F-5AF0-8ABB7F388F4C}"/>
              </a:ext>
            </a:extLst>
          </p:cNvPr>
          <p:cNvSpPr/>
          <p:nvPr/>
        </p:nvSpPr>
        <p:spPr>
          <a:xfrm>
            <a:off x="1931778" y="3520788"/>
            <a:ext cx="370390" cy="316753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2D07F8F-3576-FE0F-AED2-6C233F82D11F}"/>
                  </a:ext>
                </a:extLst>
              </p:cNvPr>
              <p:cNvSpPr txBox="1"/>
              <p:nvPr/>
            </p:nvSpPr>
            <p:spPr>
              <a:xfrm>
                <a:off x="2236806" y="4238264"/>
                <a:ext cx="4527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cols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𝑟𝑊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dirty="0"/>
                  <a:t>   si</a:t>
                </a: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2D07F8F-3576-FE0F-AED2-6C233F82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06" y="4238264"/>
                <a:ext cx="4527009" cy="276999"/>
              </a:xfrm>
              <a:prstGeom prst="rect">
                <a:avLst/>
              </a:prstGeom>
              <a:blipFill>
                <a:blip r:embed="rId5"/>
                <a:stretch>
                  <a:fillRect t="-28261" b="-50000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AE8D54E-FCCD-7343-1073-023ED43D7DBB}"/>
                  </a:ext>
                </a:extLst>
              </p:cNvPr>
              <p:cNvSpPr txBox="1"/>
              <p:nvPr/>
            </p:nvSpPr>
            <p:spPr>
              <a:xfrm>
                <a:off x="2326073" y="5746364"/>
                <a:ext cx="4466736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𝑖𝑗𝑟𝑡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cols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𝑟𝑊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/>
                  <a:t>          si</a:t>
                </a: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AE8D54E-FCCD-7343-1073-023ED43D7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073" y="5746364"/>
                <a:ext cx="4466736" cy="299313"/>
              </a:xfrm>
              <a:prstGeom prst="rect">
                <a:avLst/>
              </a:prstGeom>
              <a:blipFill>
                <a:blip r:embed="rId6"/>
                <a:stretch>
                  <a:fillRect l="-1913" t="-24490" b="-4081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1BD5646-1726-0DB8-45C2-E60F0F72C7F6}"/>
                  </a:ext>
                </a:extLst>
              </p:cNvPr>
              <p:cNvSpPr txBox="1"/>
              <p:nvPr/>
            </p:nvSpPr>
            <p:spPr>
              <a:xfrm>
                <a:off x="6988692" y="3698765"/>
                <a:ext cx="1709442" cy="1310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61BD5646-1726-0DB8-45C2-E60F0F72C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92" y="3698765"/>
                <a:ext cx="1709442" cy="13104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brir llave 14">
            <a:extLst>
              <a:ext uri="{FF2B5EF4-FFF2-40B4-BE49-F238E27FC236}">
                <a16:creationId xmlns:a16="http://schemas.microsoft.com/office/drawing/2014/main" id="{ED12031E-5558-FBEF-B3A0-91AFB55F993A}"/>
              </a:ext>
            </a:extLst>
          </p:cNvPr>
          <p:cNvSpPr/>
          <p:nvPr/>
        </p:nvSpPr>
        <p:spPr>
          <a:xfrm>
            <a:off x="6771190" y="3715043"/>
            <a:ext cx="127321" cy="13234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5E11E35-59D4-B186-F4BD-6962CBFEC419}"/>
                  </a:ext>
                </a:extLst>
              </p:cNvPr>
              <p:cNvSpPr txBox="1"/>
              <p:nvPr/>
            </p:nvSpPr>
            <p:spPr>
              <a:xfrm>
                <a:off x="6988692" y="5247527"/>
                <a:ext cx="1726306" cy="13104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&amp;&amp;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A5E11E35-59D4-B186-F4BD-6962CBFEC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92" y="5247527"/>
                <a:ext cx="1726306" cy="13104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brir llave 16">
            <a:extLst>
              <a:ext uri="{FF2B5EF4-FFF2-40B4-BE49-F238E27FC236}">
                <a16:creationId xmlns:a16="http://schemas.microsoft.com/office/drawing/2014/main" id="{8C173E4C-5F69-94D3-5754-2B8DB8E185DA}"/>
              </a:ext>
            </a:extLst>
          </p:cNvPr>
          <p:cNvSpPr/>
          <p:nvPr/>
        </p:nvSpPr>
        <p:spPr>
          <a:xfrm>
            <a:off x="6771190" y="5263805"/>
            <a:ext cx="127321" cy="13234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C3548D5-73D7-AFC1-B58C-BCD7A2CEE1A0}"/>
              </a:ext>
            </a:extLst>
          </p:cNvPr>
          <p:cNvSpPr txBox="1"/>
          <p:nvPr/>
        </p:nvSpPr>
        <p:spPr>
          <a:xfrm>
            <a:off x="7648980" y="4192096"/>
            <a:ext cx="38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Titillium Web" panose="00000500000000000000" pitchFamily="2" charset="0"/>
              </a:rPr>
              <a:t>ó</a:t>
            </a:r>
            <a:endParaRPr lang="es-ES" dirty="0">
              <a:latin typeface="Titillium Web" panose="000005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41D10C-5B2A-A122-EBC7-2C1857382552}"/>
              </a:ext>
            </a:extLst>
          </p:cNvPr>
          <p:cNvSpPr txBox="1"/>
          <p:nvPr/>
        </p:nvSpPr>
        <p:spPr>
          <a:xfrm>
            <a:off x="7648979" y="5740858"/>
            <a:ext cx="38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Titillium Web" panose="00000500000000000000" pitchFamily="2" charset="0"/>
              </a:rPr>
              <a:t>ó</a:t>
            </a:r>
            <a:endParaRPr lang="es-ES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39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A2E0AB9890544A3C2422B92EC6E20" ma:contentTypeVersion="16" ma:contentTypeDescription="Create a new document." ma:contentTypeScope="" ma:versionID="1bc4f41d9ad1d893a30218e808a49b6b">
  <xsd:schema xmlns:xsd="http://www.w3.org/2001/XMLSchema" xmlns:xs="http://www.w3.org/2001/XMLSchema" xmlns:p="http://schemas.microsoft.com/office/2006/metadata/properties" xmlns:ns2="5965530b-622e-43c4-9e17-077dea4b50e2" xmlns:ns3="3ac69bf9-3443-454f-914b-31cea86d6aba" targetNamespace="http://schemas.microsoft.com/office/2006/metadata/properties" ma:root="true" ma:fieldsID="09292a4b202ba36eceba3477024f9b5c" ns2:_="" ns3:_="">
    <xsd:import namespace="5965530b-622e-43c4-9e17-077dea4b50e2"/>
    <xsd:import namespace="3ac69bf9-3443-454f-914b-31cea86d6ab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5530b-622e-43c4-9e17-077dea4b50e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bd1c9cc-9174-4d6a-b2a4-e51d1d86e6ea}" ma:internalName="TaxCatchAll" ma:showField="CatchAllData" ma:web="5965530b-622e-43c4-9e17-077dea4b50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69bf9-3443-454f-914b-31cea86d6a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b90de8d0-8429-402a-b2ce-14245ef56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c69bf9-3443-454f-914b-31cea86d6aba">
      <Terms xmlns="http://schemas.microsoft.com/office/infopath/2007/PartnerControls"/>
    </lcf76f155ced4ddcb4097134ff3c332f>
    <TaxCatchAll xmlns="5965530b-622e-43c4-9e17-077dea4b50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73A094-FC7A-4D54-8525-C76E87357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65530b-622e-43c4-9e17-077dea4b50e2"/>
    <ds:schemaRef ds:uri="3ac69bf9-3443-454f-914b-31cea86d6a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6FF68D-CCDE-456D-98CA-07D1837E1AEB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3ac69bf9-3443-454f-914b-31cea86d6aba"/>
    <ds:schemaRef ds:uri="5965530b-622e-43c4-9e17-077dea4b50e2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781DC930-C3E9-4C45-8A3A-9D84219FF7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1129</Words>
  <Application>Microsoft Office PowerPoint</Application>
  <PresentationFormat>Panorámica</PresentationFormat>
  <Paragraphs>334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Titillium Web</vt:lpstr>
      <vt:lpstr>Titillium Web ExtraLight</vt:lpstr>
      <vt:lpstr>Titillium Web Light</vt:lpstr>
      <vt:lpstr>Titillium Web SemiBold</vt:lpstr>
      <vt:lpstr>Tema de Office</vt:lpstr>
      <vt:lpstr>w</vt:lpstr>
      <vt:lpstr>Notación</vt:lpstr>
      <vt:lpstr>Notación</vt:lpstr>
      <vt:lpstr>Notación – Ejemplo 2X2</vt:lpstr>
      <vt:lpstr>Notación – Ejemplo 2X2</vt:lpstr>
      <vt:lpstr>Reconstrucción – Ejemplo 2X2</vt:lpstr>
      <vt:lpstr>Reconstrucción [R]X[T]</vt:lpstr>
      <vt:lpstr>Reconstrucción [R]X[T]</vt:lpstr>
      <vt:lpstr>Reconstrucción [R]X[T][L]</vt:lpstr>
      <vt:lpstr>Line-scan: 2X</vt:lpstr>
      <vt:lpstr>Line-scan: 2X2</vt:lpstr>
      <vt:lpstr>Line-scan: 2X2-1Y</vt:lpstr>
      <vt:lpstr>Line-scan: 4X</vt:lpstr>
      <vt:lpstr>Line-scan: 8X-1Y</vt:lpstr>
      <vt:lpstr>Line-scan: 2X2E</vt:lpstr>
      <vt:lpstr>Line-scan: 2X2E-1Y</vt:lpstr>
      <vt:lpstr>Line-scan: 2XE</vt:lpstr>
      <vt:lpstr>Line-scan: 2XE-1Y</vt:lpstr>
      <vt:lpstr>Line-scan: 4X2E-1Y</vt:lpstr>
      <vt:lpstr>Line-scan: 2X2M-1Y</vt:lpstr>
      <vt:lpstr>Line-scan: 2XM-1Y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creator>Victoria Vilanova Sánchez</dc:creator>
  <cp:lastModifiedBy>Alvaro Tovar Pardo</cp:lastModifiedBy>
  <cp:revision>5</cp:revision>
  <dcterms:created xsi:type="dcterms:W3CDTF">2023-06-22T09:53:49Z</dcterms:created>
  <dcterms:modified xsi:type="dcterms:W3CDTF">2025-04-10T10:56:10Z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0x01010007FA2E0AB9890544A3C2422B92EC6E20</vt:lpwstr>
  </property>
</Properties>
</file>