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d528eb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d528eb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0d528eb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0d528eb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0d528eb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0d528eb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0d528eb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0d528eb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d528eb5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d528eb5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AZAo64eJ0yIJm4a-lipgzbAX4DaixpoV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varotrancho" TargetMode="External"/><Relationship Id="rId4" Type="http://schemas.openxmlformats.org/officeDocument/2006/relationships/hyperlink" Target="https://github.com/EmilioDeni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Trabajo de Curso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5358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Emilio Déniz Díaz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Álvaro Trancho Dorta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76475" y="2241425"/>
            <a:ext cx="2634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Visión por Computador - 23/24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Motivación del Trabajo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Videovigilancia.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YOLOv8.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Ampliar conocimientos.</a:t>
            </a:r>
            <a:endParaRPr sz="16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425" y="977750"/>
            <a:ext cx="2451225" cy="24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725" y="3338899"/>
            <a:ext cx="4186624" cy="7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00" y="2856462"/>
            <a:ext cx="2575700" cy="17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Detección y seguimiento de vehículos.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Conteo de </a:t>
            </a:r>
            <a:r>
              <a:rPr lang="en-GB"/>
              <a:t>vehículos.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Mostrar dirección de los </a:t>
            </a:r>
            <a:r>
              <a:rPr lang="en-GB"/>
              <a:t>vehículos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Haciendo uso de Python, OpenCV y YOLOv8.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975" y="2958077"/>
            <a:ext cx="5964048" cy="16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58" name="Google Shape;158;p16" title="Demo Coch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162" y="1109875"/>
            <a:ext cx="6509574" cy="3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 y Futuras Ampliaciones.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691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Realizar estimación de velocidad dentro de una zona.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Realizar control de infracciones de velocidad.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Mejorar el modelo de YOLOv8.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Escanear matrículas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2906525"/>
            <a:ext cx="2230500" cy="16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075" y="2913213"/>
            <a:ext cx="2857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Contacto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Álvaro Trancho Dorta: 		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https://github.com/alvarotrancho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Emilio Déniz Díaz: 		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https://github.com/EmilioDeniz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