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202a5cf2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202a5cf2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02a5cf2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202a5cf2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02a5cf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202a5cf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02a5cf2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02a5cf2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02a5cf2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02a5cf2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202a5cf2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202a5cf2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02a5cf2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202a5cf2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202a5cf2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202a5cf2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202a5cf2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202a5cf2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65450" y="1196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4  Presentación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70750" y="3029950"/>
            <a:ext cx="3540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DS3_2: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Alexander Collado Rojas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Esther García Gallego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Javier Osakar Lozano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Sandra Reinoso Ortega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Álvaro Vega Romero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480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Esperamos que os haya gustado Wallapart y sus posibles futuras ampliaciones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953" y="1737750"/>
            <a:ext cx="414222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inspiración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623" y="919725"/>
            <a:ext cx="5605600" cy="37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¿Una opción más específica para el arte?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5225" y="1704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4800"/>
              <a:t>WallapArt </a:t>
            </a:r>
            <a:endParaRPr sz="48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665" y="941026"/>
            <a:ext cx="2838525" cy="3568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854" y="1768275"/>
            <a:ext cx="3523847" cy="37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625" y="1204400"/>
            <a:ext cx="2989300" cy="37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objetivos principales: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Filtrar productos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Ver detalles sobre estos.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Comprar productos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Publicar productos</a:t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50" y="495275"/>
            <a:ext cx="4016401" cy="40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los productos: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-Tipo: cuadro, </a:t>
            </a:r>
            <a:r>
              <a:rPr lang="es"/>
              <a:t>lápices</a:t>
            </a:r>
            <a:r>
              <a:rPr lang="es"/>
              <a:t>, esculturas…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-Estado: bueno, roto, excelente y nuevo.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-Precio: el valor que elija el propietario.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-Distancia: distancia fija (</a:t>
            </a:r>
            <a:r>
              <a:rPr lang="es"/>
              <a:t>AMPLIACIÓN</a:t>
            </a:r>
            <a:r>
              <a:rPr lang="es"/>
              <a:t>).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75" y="423425"/>
            <a:ext cx="4161149" cy="41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los usuarios: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Permitiremos que se puedan registrar nuevos usuarios.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Que se puedan loggear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Que puedan ver sus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Cierre de conexión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151" y="1057199"/>
            <a:ext cx="3598976" cy="345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mejor… y lo peor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aplicación puede </a:t>
            </a:r>
            <a:r>
              <a:rPr b="1" lang="es" sz="1400"/>
              <a:t>ampliarse </a:t>
            </a:r>
            <a:r>
              <a:rPr lang="es" sz="1400"/>
              <a:t> bastante (próxima diapositiva) y ser realmente funcional en el mercado.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El </a:t>
            </a:r>
            <a:r>
              <a:rPr b="1" lang="es" sz="1400"/>
              <a:t>problema </a:t>
            </a:r>
            <a:r>
              <a:rPr lang="es" sz="1400"/>
              <a:t>es este mismo, que hay muchas cosas por hacer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Futuras ampliaciones interesantes: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27300" y="1539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API de maps para distancia real entre usuario y vendedor.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Imágenes de productos.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Arreglar bugs.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Refinar código y sus “apaños”.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Encriptación de datos y contraseña.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Más datos de los productos y usuarios (BD)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Implentar rol administrador en web que gestione todo gráficamente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…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075" y="1003000"/>
            <a:ext cx="3397925" cy="33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en directo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de la web y prueba de la aplicación.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50" y="2065725"/>
            <a:ext cx="4365126" cy="21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