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BBFD-5D97-4BEA-F855-B0CFAE2BC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54203-ED7C-E012-1A88-B5B3DCD8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B004-B1CB-0350-A5F6-527A9C6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4720-BE24-B702-DDBA-86A261A0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97E8-310A-A850-11D9-3C29C9F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15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0F5C-94AA-7F5E-5155-701A40C1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CA963-74B6-0B88-4B18-B0E2CE18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CAD1-25D8-9ECE-51E0-210632BD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2524-0C92-DC0B-3423-BB25F2F6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0A69-A071-95E4-DF54-4ECAB24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8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954B1-A1AA-8A95-3D58-455F8D93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EDAC-4C95-7D71-2A51-9DD29C83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7973-85B8-0FEB-87E0-763C2DD6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95CC-D557-BD77-7370-B73ECFD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2D0E-CA4D-FC4F-74F8-14C9BF6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6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4C9F-70EF-1805-2937-555BA503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28C4-2405-336B-5E88-A0F249BE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870B-549F-BE73-3836-BEDC8A9F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5A41-B0E1-9839-B9E5-88336380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1F24-7A6C-29FE-61F2-5352650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4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9C1-3317-CA9F-5582-922233F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64B3-E7BE-5A36-F1BC-1BF73D0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3ED-4460-C7E1-8A77-FB9D6EE1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36E7-ABC0-408F-2334-99C4BC9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3690-8137-FDE9-9BFA-95DD50AA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5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B2FF-C38F-C628-FE86-A0E33230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1E79-F38B-1621-0B29-2FEA53C3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3166-D27C-A8C6-77BE-BC392D9E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2F38-11EC-A4CB-DEBE-AC699D4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2648-DDF0-3099-40E2-5E0005C0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76AF-D4D7-D90A-BBB4-671A98FB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1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8D75-3297-A71E-7BF1-AAF5A6E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C0D83-CE35-1AB9-E5EB-25945E3A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D5F8-6AC9-9EE2-9551-FDED05E0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F94E8-E6EF-908F-1D25-8B8B456A4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86B8B-5B0F-B06C-0FCE-B259B7AA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0931B-56E2-6FFC-05B9-E6B500D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F616A-81E2-669A-CEE6-2FD11F58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7C079-9403-543D-EDF4-B86DC8C5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4D1-8685-5B7D-7E46-0F595DAE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30D9F-11DF-43BE-0FCD-49E2BBA9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48CB5-B2F6-7B1F-73CA-22546E65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83F3-AFCD-A960-14B0-B4A6BCB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6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F1F73-F2F6-4226-C2BF-D535A29D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4F34-A62D-48EE-2955-B3DAA1EE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FF418-2FA6-875D-5DED-620FCEF7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C049-7021-4E3E-A0EA-E7C8C75E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FAE7-4333-0215-A059-73F8C93E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227F2-01AE-1564-D318-71E9D999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1925-230F-1432-32D6-F2634DB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9DA3-08AD-9B20-BEBA-CA0F9D2A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ACAE-6CA6-7883-9BFE-D71AE6D0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3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8EA-CD23-84B3-9AFC-1270CA84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2372-477B-0AA7-05AF-E29FC643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872F4-FF0E-A13F-3BAC-AC72B4F5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96B2-2BF3-40C9-2B5B-448B580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08C2-EF80-7232-0774-47565307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B1BF-E4E2-91F5-7086-3DF29B3A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0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92648-A6E9-F837-25E1-CCC4A7CB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B1EC-9A2C-7152-16B0-ACEF7AA2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8888-C333-4BE3-8315-58209EBB5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46792-20BF-4377-AD78-253128528A92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05B6-646E-362D-82E3-94505DD6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7110-FA94-5723-9F60-CC58C084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F2741-A02F-4824-8D81-1BF25B877B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6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ágenes de Puzzle Png: descubre bancos de fotos ...">
            <a:extLst>
              <a:ext uri="{FF2B5EF4-FFF2-40B4-BE49-F238E27FC236}">
                <a16:creationId xmlns:a16="http://schemas.microsoft.com/office/drawing/2014/main" id="{57CD18E8-4219-889C-D204-FF6887AF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7"/>
          <a:stretch/>
        </p:blipFill>
        <p:spPr bwMode="auto">
          <a:xfrm>
            <a:off x="-72887" y="0"/>
            <a:ext cx="1226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B3B5C-6C60-5304-676F-350794E61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807" y="1848679"/>
            <a:ext cx="4388722" cy="1002372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154E-5F1C-A571-15C9-52896CFED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077" y="3641795"/>
            <a:ext cx="6066183" cy="1297953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dirty="0"/>
              <a:t>Álvaro Vega Romero</a:t>
            </a:r>
          </a:p>
          <a:p>
            <a:endParaRPr lang="es-ES" dirty="0"/>
          </a:p>
          <a:p>
            <a:r>
              <a:rPr lang="es-ES" dirty="0"/>
              <a:t>Done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 in </a:t>
            </a:r>
            <a:r>
              <a:rPr lang="es-ES" dirty="0" err="1"/>
              <a:t>Aircury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1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531D-7E42-A1D6-518B-9207FC0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proceeded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B4A8-58A9-27F4-0509-146B1125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patiently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exercise</a:t>
            </a:r>
            <a:r>
              <a:rPr lang="es-ES" dirty="0"/>
              <a:t>. </a:t>
            </a:r>
            <a:r>
              <a:rPr lang="es-ES" dirty="0" err="1"/>
              <a:t>Make</a:t>
            </a:r>
            <a:r>
              <a:rPr lang="es-ES" dirty="0"/>
              <a:t> notes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Disconnect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&amp; </a:t>
            </a:r>
            <a:r>
              <a:rPr lang="es-ES" dirty="0" err="1"/>
              <a:t>Brainstorm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Implement</a:t>
            </a:r>
            <a:r>
              <a:rPr lang="es-ES" dirty="0"/>
              <a:t>” a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Manage</a:t>
            </a:r>
            <a:r>
              <a:rPr lang="es-ES" dirty="0"/>
              <a:t> 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solving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Puzzle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Iterate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a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(New ideas </a:t>
            </a:r>
            <a:r>
              <a:rPr lang="es-ES" dirty="0" err="1"/>
              <a:t>Fixes</a:t>
            </a:r>
            <a:r>
              <a:rPr lang="es-ES" dirty="0"/>
              <a:t>, </a:t>
            </a:r>
            <a:r>
              <a:rPr lang="es-ES" dirty="0" err="1"/>
              <a:t>Testing</a:t>
            </a:r>
            <a:r>
              <a:rPr lang="es-ES" dirty="0"/>
              <a:t>, </a:t>
            </a:r>
            <a:r>
              <a:rPr lang="es-ES" dirty="0" err="1"/>
              <a:t>Refactor</a:t>
            </a:r>
            <a:r>
              <a:rPr lang="es-ES" dirty="0"/>
              <a:t>…)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0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929C-C5BE-82ED-9B81-C2C573C8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Algorithm</a:t>
            </a:r>
            <a:r>
              <a:rPr lang="es-ES" dirty="0"/>
              <a:t>: </a:t>
            </a:r>
            <a:r>
              <a:rPr lang="es-ES" dirty="0" err="1"/>
              <a:t>Backtracking</a:t>
            </a:r>
            <a:endParaRPr lang="es-ES" dirty="0"/>
          </a:p>
        </p:txBody>
      </p:sp>
      <p:pic>
        <p:nvPicPr>
          <p:cNvPr id="2050" name="Picture 2" descr="Backtracking Algorithm">
            <a:extLst>
              <a:ext uri="{FF2B5EF4-FFF2-40B4-BE49-F238E27FC236}">
                <a16:creationId xmlns:a16="http://schemas.microsoft.com/office/drawing/2014/main" id="{5A56BA38-09E8-8E02-EA94-8BEA8C98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91" y="2123403"/>
            <a:ext cx="6036418" cy="37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7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BBDB-66D5-EFD0-FF06-29AD2856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6D5B-4172-B3A9-8EEC-6DE6BE7E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Board</a:t>
            </a:r>
            <a:r>
              <a:rPr lang="es-ES" dirty="0"/>
              <a:t> &amp; </a:t>
            </a:r>
            <a:r>
              <a:rPr lang="es-ES" dirty="0" err="1"/>
              <a:t>Pieces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Try </a:t>
            </a:r>
            <a:r>
              <a:rPr lang="es-ES" dirty="0" err="1"/>
              <a:t>to</a:t>
            </a:r>
            <a:r>
              <a:rPr lang="es-ES" dirty="0"/>
              <a:t> place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orientation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fits</a:t>
            </a:r>
            <a:r>
              <a:rPr lang="es-ES" dirty="0"/>
              <a:t>, </a:t>
            </a:r>
            <a:r>
              <a:rPr lang="es-ES" dirty="0" err="1"/>
              <a:t>make</a:t>
            </a:r>
            <a:r>
              <a:rPr lang="es-ES" dirty="0"/>
              <a:t> a recursive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remaining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 in a </a:t>
            </a:r>
            <a:r>
              <a:rPr lang="es-ES" dirty="0" err="1"/>
              <a:t>different</a:t>
            </a:r>
            <a:r>
              <a:rPr lang="es-ES" dirty="0"/>
              <a:t>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can’t</a:t>
            </a:r>
            <a:r>
              <a:rPr lang="es-ES" dirty="0"/>
              <a:t> continue, </a:t>
            </a:r>
            <a:r>
              <a:rPr lang="es-ES" dirty="0" err="1"/>
              <a:t>go</a:t>
            </a:r>
            <a:r>
              <a:rPr lang="es-ES" dirty="0"/>
              <a:t> back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 placed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Possible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Solution</a:t>
            </a:r>
            <a:endParaRPr lang="es-ES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If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solution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not</a:t>
            </a:r>
            <a:r>
              <a:rPr lang="es-ES" dirty="0">
                <a:sym typeface="Wingdings" panose="05000000000000000000" pitchFamily="2" charset="2"/>
              </a:rPr>
              <a:t> a </a:t>
            </a:r>
            <a:r>
              <a:rPr lang="es-ES" dirty="0" err="1">
                <a:sym typeface="Wingdings" panose="05000000000000000000" pitchFamily="2" charset="2"/>
              </a:rPr>
              <a:t>rotation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current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solution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save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it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3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8643-1C05-5C15-CFC3-B89FA7BF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51" y="176552"/>
            <a:ext cx="10515600" cy="1325563"/>
          </a:xfrm>
        </p:spPr>
        <p:txBody>
          <a:bodyPr/>
          <a:lstStyle/>
          <a:p>
            <a:r>
              <a:rPr lang="es-ES" dirty="0"/>
              <a:t>Easy </a:t>
            </a:r>
            <a:r>
              <a:rPr lang="es-ES" dirty="0" err="1"/>
              <a:t>Example</a:t>
            </a:r>
            <a:r>
              <a:rPr lang="es-ES" dirty="0"/>
              <a:t> in 2x2 </a:t>
            </a:r>
            <a:r>
              <a:rPr lang="es-ES" dirty="0" err="1"/>
              <a:t>Puzzle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AF91A-D24E-C01B-4523-4A7DAFD846D0}"/>
              </a:ext>
            </a:extLst>
          </p:cNvPr>
          <p:cNvSpPr txBox="1"/>
          <p:nvPr/>
        </p:nvSpPr>
        <p:spPr>
          <a:xfrm>
            <a:off x="719845" y="152780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Pieces</a:t>
            </a:r>
            <a:r>
              <a:rPr lang="es-ES" dirty="0"/>
              <a:t> and </a:t>
            </a:r>
            <a:r>
              <a:rPr lang="es-ES" dirty="0" err="1"/>
              <a:t>Sides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DE818-633C-17C5-3E9E-7C3E23E4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79" y="2154278"/>
            <a:ext cx="962025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8DF303-F48B-1535-BFC6-0B2A554FF38D}"/>
              </a:ext>
            </a:extLst>
          </p:cNvPr>
          <p:cNvSpPr txBox="1"/>
          <p:nvPr/>
        </p:nvSpPr>
        <p:spPr>
          <a:xfrm>
            <a:off x="2851894" y="1656375"/>
            <a:ext cx="171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Representation</a:t>
            </a:r>
            <a:endParaRPr lang="es-ES" dirty="0"/>
          </a:p>
        </p:txBody>
      </p:sp>
      <p:pic>
        <p:nvPicPr>
          <p:cNvPr id="11" name="Picture 10" descr="A white background with black squares&#10;&#10;Description automatically generated">
            <a:extLst>
              <a:ext uri="{FF2B5EF4-FFF2-40B4-BE49-F238E27FC236}">
                <a16:creationId xmlns:a16="http://schemas.microsoft.com/office/drawing/2014/main" id="{A54FE61E-23E4-0EC3-71DC-0C4433E9F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1836" r="74341" b="65858"/>
          <a:stretch/>
        </p:blipFill>
        <p:spPr>
          <a:xfrm>
            <a:off x="719845" y="2154278"/>
            <a:ext cx="1871025" cy="1595337"/>
          </a:xfrm>
          <a:prstGeom prst="rect">
            <a:avLst/>
          </a:prstGeom>
        </p:spPr>
      </p:pic>
      <p:pic>
        <p:nvPicPr>
          <p:cNvPr id="13" name="Picture 12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9268CB85-223E-F518-26A9-C815391E39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2311" r="83751" b="79449"/>
          <a:stretch/>
        </p:blipFill>
        <p:spPr>
          <a:xfrm>
            <a:off x="8863134" y="801794"/>
            <a:ext cx="953944" cy="9007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3B24CE-E835-D51F-9D8F-7635BB203230}"/>
              </a:ext>
            </a:extLst>
          </p:cNvPr>
          <p:cNvSpPr txBox="1"/>
          <p:nvPr/>
        </p:nvSpPr>
        <p:spPr>
          <a:xfrm>
            <a:off x="6670418" y="104380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Try </a:t>
            </a:r>
            <a:r>
              <a:rPr lang="es-ES" dirty="0" err="1"/>
              <a:t>piece</a:t>
            </a:r>
            <a:r>
              <a:rPr lang="es-ES" dirty="0"/>
              <a:t> 1 in (0,0)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07191B9-0CC4-6B9C-57B3-0691F8BB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72" y="949255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17FADE-D8E5-5984-A8C6-2EEC5267C7D6}"/>
              </a:ext>
            </a:extLst>
          </p:cNvPr>
          <p:cNvSpPr txBox="1"/>
          <p:nvPr/>
        </p:nvSpPr>
        <p:spPr>
          <a:xfrm>
            <a:off x="6652647" y="2039398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Try </a:t>
            </a:r>
            <a:r>
              <a:rPr lang="es-ES" dirty="0" err="1"/>
              <a:t>piece</a:t>
            </a:r>
            <a:r>
              <a:rPr lang="es-ES" dirty="0"/>
              <a:t> 2 in (0,1)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C1009-FFEB-AB06-9904-0500B0CDA8FF}"/>
              </a:ext>
            </a:extLst>
          </p:cNvPr>
          <p:cNvSpPr txBox="1"/>
          <p:nvPr/>
        </p:nvSpPr>
        <p:spPr>
          <a:xfrm>
            <a:off x="6667512" y="3211645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Try </a:t>
            </a:r>
            <a:r>
              <a:rPr lang="es-ES" dirty="0" err="1"/>
              <a:t>piece</a:t>
            </a:r>
            <a:r>
              <a:rPr lang="es-ES" dirty="0"/>
              <a:t> 3 in (1,0)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2502D-9E71-7609-D9C7-C222255FD6D7}"/>
              </a:ext>
            </a:extLst>
          </p:cNvPr>
          <p:cNvSpPr txBox="1"/>
          <p:nvPr/>
        </p:nvSpPr>
        <p:spPr>
          <a:xfrm>
            <a:off x="6652647" y="4885302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4. Try </a:t>
            </a:r>
            <a:r>
              <a:rPr lang="es-ES" dirty="0" err="1"/>
              <a:t>piece</a:t>
            </a:r>
            <a:r>
              <a:rPr lang="es-ES" dirty="0"/>
              <a:t> 4 in (1,1)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CE3510-C0C9-98A6-D1D1-1C8E9975AE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19" b="-8896"/>
          <a:stretch/>
        </p:blipFill>
        <p:spPr>
          <a:xfrm>
            <a:off x="8776453" y="1769018"/>
            <a:ext cx="2192716" cy="104793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E5187D2-9C4A-5BC6-9588-AD53F0F7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313" y="2039398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968792-8BA2-599C-79E8-DD9AEDBAF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930" y="2896698"/>
            <a:ext cx="1718998" cy="15176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8DAB7C73-FA27-20B5-974B-E33C043F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251" y="3323194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4BD24D-B0BC-F3FF-D949-44189E7C477C}"/>
              </a:ext>
            </a:extLst>
          </p:cNvPr>
          <p:cNvSpPr txBox="1"/>
          <p:nvPr/>
        </p:nvSpPr>
        <p:spPr>
          <a:xfrm>
            <a:off x="6600851" y="5749287"/>
            <a:ext cx="448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5. ALL PIECES PLACED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A7A9E9-8B67-2330-C17C-63EEAA0AF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407" y="4453114"/>
            <a:ext cx="1493900" cy="12573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51DF41-62F3-08A8-BC67-2BDBE934C678}"/>
              </a:ext>
            </a:extLst>
          </p:cNvPr>
          <p:cNvSpPr txBox="1"/>
          <p:nvPr/>
        </p:nvSpPr>
        <p:spPr>
          <a:xfrm>
            <a:off x="6600851" y="6151761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6.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rotation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. SAVE SOLUTION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B77CBC2-FE89-FFBA-EDCF-80D1EAAD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386" y="4739068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2AE-47CE-3BB4-1174-8A19181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Improvements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F683-0A77-A086-BF39-802982D6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More </a:t>
            </a:r>
            <a:r>
              <a:rPr lang="es-ES" b="1" dirty="0" err="1"/>
              <a:t>efficiency</a:t>
            </a:r>
            <a:r>
              <a:rPr lang="es-ES" b="1" dirty="0"/>
              <a:t>. Reduce Real </a:t>
            </a:r>
            <a:r>
              <a:rPr lang="es-ES" b="1" dirty="0" err="1"/>
              <a:t>Complexity</a:t>
            </a:r>
            <a:r>
              <a:rPr lang="es-ES" b="1" dirty="0"/>
              <a:t> (O(n!))</a:t>
            </a:r>
          </a:p>
          <a:p>
            <a:r>
              <a:rPr lang="es-ES" dirty="0" err="1"/>
              <a:t>Heuristic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. </a:t>
            </a:r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corners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borders</a:t>
            </a:r>
            <a:r>
              <a:rPr lang="es-ES" dirty="0"/>
              <a:t>…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Pruning</a:t>
            </a:r>
            <a:r>
              <a:rPr lang="es-ES" dirty="0">
                <a:sym typeface="Wingdings" panose="05000000000000000000" pitchFamily="2" charset="2"/>
              </a:rPr>
              <a:t> (</a:t>
            </a:r>
            <a:r>
              <a:rPr lang="es-ES" dirty="0" err="1">
                <a:sym typeface="Wingdings" panose="05000000000000000000" pitchFamily="2" charset="2"/>
              </a:rPr>
              <a:t>if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we</a:t>
            </a:r>
            <a:r>
              <a:rPr lang="es-ES" dirty="0">
                <a:sym typeface="Wingdings" panose="05000000000000000000" pitchFamily="2" charset="2"/>
              </a:rPr>
              <a:t> are </a:t>
            </a:r>
            <a:r>
              <a:rPr lang="es-ES" dirty="0" err="1">
                <a:sym typeface="Wingdings" panose="05000000000000000000" pitchFamily="2" charset="2"/>
              </a:rPr>
              <a:t>not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able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into</a:t>
            </a:r>
            <a:r>
              <a:rPr lang="es-ES" dirty="0">
                <a:sym typeface="Wingdings" panose="05000000000000000000" pitchFamily="2" charset="2"/>
              </a:rPr>
              <a:t> a </a:t>
            </a:r>
            <a:r>
              <a:rPr lang="es-ES" dirty="0" err="1">
                <a:sym typeface="Wingdings" panose="05000000000000000000" pitchFamily="2" charset="2"/>
              </a:rPr>
              <a:t>acceptable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solution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remaining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 in </a:t>
            </a:r>
            <a:r>
              <a:rPr lang="es-ES" dirty="0" err="1"/>
              <a:t>every</a:t>
            </a:r>
            <a:r>
              <a:rPr lang="es-ES" dirty="0"/>
              <a:t> recursive </a:t>
            </a:r>
            <a:r>
              <a:rPr lang="es-ES" dirty="0" err="1"/>
              <a:t>call</a:t>
            </a:r>
            <a:endParaRPr lang="es-ES" dirty="0"/>
          </a:p>
          <a:p>
            <a:r>
              <a:rPr lang="es-ES" dirty="0"/>
              <a:t>Use SET (Data </a:t>
            </a:r>
            <a:r>
              <a:rPr lang="es-ES" dirty="0" err="1"/>
              <a:t>Structure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. (O(1) in default </a:t>
            </a:r>
            <a:r>
              <a:rPr lang="es-ES" dirty="0" err="1"/>
              <a:t>operations</a:t>
            </a:r>
            <a:r>
              <a:rPr lang="es-ES" dirty="0"/>
              <a:t>)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determining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good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76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65ED-2435-8FBF-5573-2368E1C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Spent</a:t>
            </a:r>
            <a:r>
              <a:rPr lang="es-ES" dirty="0"/>
              <a:t> in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162F-7E61-9F16-563F-1255CAC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Around</a:t>
            </a:r>
            <a:r>
              <a:rPr lang="es-ES" dirty="0"/>
              <a:t> 6h (</a:t>
            </a:r>
            <a:r>
              <a:rPr lang="es-ES" dirty="0" err="1"/>
              <a:t>Coding</a:t>
            </a:r>
            <a:r>
              <a:rPr lang="es-ES" dirty="0"/>
              <a:t>) + 1h (</a:t>
            </a:r>
            <a:r>
              <a:rPr lang="es-ES" dirty="0" err="1"/>
              <a:t>Presentantion</a:t>
            </a:r>
            <a:r>
              <a:rPr lang="es-ES" dirty="0"/>
              <a:t>) </a:t>
            </a:r>
            <a:r>
              <a:rPr lang="es-ES" dirty="0" err="1"/>
              <a:t>Part</a:t>
            </a:r>
            <a:r>
              <a:rPr lang="es-ES" dirty="0"/>
              <a:t>-time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efficiently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Heat</a:t>
            </a:r>
            <a:r>
              <a:rPr lang="es-ES" dirty="0"/>
              <a:t> and </a:t>
            </a:r>
            <a:r>
              <a:rPr lang="es-ES" dirty="0" err="1"/>
              <a:t>family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11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300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My Solution</vt:lpstr>
      <vt:lpstr>Way proceeded</vt:lpstr>
      <vt:lpstr>Algorithm: Backtracking</vt:lpstr>
      <vt:lpstr>Implementation</vt:lpstr>
      <vt:lpstr>Easy Example in 2x2 Puzzle</vt:lpstr>
      <vt:lpstr>Improvements</vt:lpstr>
      <vt:lpstr>Time Spent in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vega</dc:creator>
  <cp:lastModifiedBy>alvaro vega</cp:lastModifiedBy>
  <cp:revision>2</cp:revision>
  <dcterms:created xsi:type="dcterms:W3CDTF">2024-07-18T12:08:31Z</dcterms:created>
  <dcterms:modified xsi:type="dcterms:W3CDTF">2024-07-18T14:21:22Z</dcterms:modified>
</cp:coreProperties>
</file>