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58"/>
  </p:normalViewPr>
  <p:slideViewPr>
    <p:cSldViewPr snapToGrid="0">
      <p:cViewPr varScale="1">
        <p:scale>
          <a:sx n="141" d="100"/>
          <a:sy n="141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CC6AFB-E454-164F-8F84-383DACB6F62D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2CDEF-4341-E649-8998-D903BA6B8C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60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02CDEF-4341-E649-8998-D903BA6B8C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16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D2E9-02AC-6389-11A3-E26083EF3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C9B45-4F72-D481-057E-A915DD90B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F51E-F0D0-6102-F323-40E526D0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9597C-1738-9CC5-06D6-37234171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09E9-F2EE-F283-4D97-F585891B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7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C1D5C-CD16-A5D1-D67A-0CA39871E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8080-8D9B-CDC9-4D8E-3C9BF14E9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D8914-2C51-5F96-E303-2F13D12B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27080-71AA-B418-21B2-07EDCC52E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7B7F-805B-6D77-1417-D32418F82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72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82DF7-3789-2477-A769-8304B8434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F3E7A-A165-22F8-0464-88E56F84D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10EB-757B-EA59-8D2D-5709777B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9F0F-CD8B-2FE0-CE12-6D03E736D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EE9ED-5C76-83A0-C6C6-3488686F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190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B87B-FA81-AB24-9B6E-2E3EFABDA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8A05-72EE-1FA2-79FF-33C024CE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D0A07-F170-D44A-1DBC-98FE9F68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B696E-AB29-D8F5-B08B-468CA57E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AE19D-8356-DC6C-AF33-B54BD2B0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07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5F60-22E8-DEA0-7F0B-735DC542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63EF-2991-9C10-720E-609449112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0E6C0-6610-E6B2-233B-CD9D0D223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F25B-96D8-BDE6-AA56-63F4BF33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F2663-E302-D7C7-ACE9-270BE9567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491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BB7BB-B6F0-E98E-6E7C-F2307BCE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C68A-0B0B-FAC7-DA7A-4D62BEED5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838DD-830B-0A20-56CE-BF003543B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DE250-B8FD-5056-D71A-076A06EEB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846B8-0715-F6F1-1B8F-8A37A29D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49342-B434-FC35-B223-E0540DA6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2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467A4-91BB-44EB-39FC-D631FA8B9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D58B8-6D37-23CD-19B2-032A2F6FA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91DF3-17B7-F0B8-3B8F-57FBE380A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2773E5-1E21-A025-B83C-A80C6A20D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10452-454E-EED7-D1FB-9EB69E3A1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CF873-B173-2B0B-FCAF-D65E1B77B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F225B-1A33-D6D5-D8DB-B5660F6F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E8E959-B31D-0947-FE01-DF54DC80C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0CF7-B2EF-F4C3-1818-054CD45B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AEAC2-FE15-EDF1-0D15-C93965CCB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856F7-AA23-1B59-7484-41AB0D26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32405C-386D-9DEE-0327-61BFAEAC3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58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6015C-F0E5-8222-721B-BEFD1CCC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9C02FB-F936-B142-A671-34D69B4C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261C-9C81-4DCE-B9E4-A268F62FB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0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CB61-D7FC-5FBF-8D0F-B4881FF30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9E5E-618C-70F3-5248-05B2AABD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37ADA-637E-CDB2-C88B-54D7E7ECB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1B546-0781-BB36-04E9-C28F4601C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A6054-8353-4F00-E58A-583A5E7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50676-9591-A5EB-B8F6-120573A4D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5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C3F2-D1CB-3D2B-8BE6-7377B8B42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65FE3C-7E08-0455-6D5D-E4E98F9E8B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55F7-C76A-0CA4-7D55-99D571920F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A409C-152A-1EF6-4DB4-1FBB85ABE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38FE0-362A-B8D2-0870-596B4035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8781A-2B97-F55D-D700-F102D2C2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80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9E8F9-AF32-899C-4CAF-E60DC719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810B1-A890-4C0A-62B3-3B63800D3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FCF6-9294-9C62-34F5-D3D258A8A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FF2A7-E514-5947-A0C8-BEE7F0D4026C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C817-B9F8-BD81-9D54-7A14B694A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644B-F1DD-A78E-67E2-78CD2255C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2D25F-AF89-2F42-A8D5-D0E19ECE15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5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6AFC2A86-8E00-56BD-A180-94BC510E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0" y="3511634"/>
            <a:ext cx="1128804" cy="43597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9F6A957-DE75-6F32-26FD-4DD96BAB3D98}"/>
              </a:ext>
            </a:extLst>
          </p:cNvPr>
          <p:cNvSpPr/>
          <p:nvPr/>
        </p:nvSpPr>
        <p:spPr>
          <a:xfrm>
            <a:off x="2488863" y="2177928"/>
            <a:ext cx="2407524" cy="3441696"/>
          </a:xfrm>
          <a:prstGeom prst="roundRect">
            <a:avLst/>
          </a:prstGeom>
          <a:solidFill>
            <a:schemeClr val="accent1">
              <a:lumMod val="20000"/>
              <a:lumOff val="80000"/>
              <a:alpha val="718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FE86EE-0EBA-A831-C242-BE647B3AAAF2}"/>
              </a:ext>
            </a:extLst>
          </p:cNvPr>
          <p:cNvSpPr txBox="1"/>
          <p:nvPr/>
        </p:nvSpPr>
        <p:spPr>
          <a:xfrm>
            <a:off x="3093430" y="1630855"/>
            <a:ext cx="18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Ingestion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A0A84E-0050-C4AD-8A5F-FC6734C62770}"/>
              </a:ext>
            </a:extLst>
          </p:cNvPr>
          <p:cNvSpPr/>
          <p:nvPr/>
        </p:nvSpPr>
        <p:spPr>
          <a:xfrm>
            <a:off x="5633936" y="2177928"/>
            <a:ext cx="2933365" cy="344169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5EADBAA-7ECA-43E9-F9F9-44B43CEDA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701" y="898608"/>
            <a:ext cx="1707889" cy="58892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98AA75E-3F39-02E7-23C0-4482F1D6A80C}"/>
              </a:ext>
            </a:extLst>
          </p:cNvPr>
          <p:cNvSpPr/>
          <p:nvPr/>
        </p:nvSpPr>
        <p:spPr>
          <a:xfrm>
            <a:off x="2693453" y="2611677"/>
            <a:ext cx="2003807" cy="2864559"/>
          </a:xfrm>
          <a:prstGeom prst="roundRect">
            <a:avLst/>
          </a:prstGeom>
          <a:solidFill>
            <a:schemeClr val="accent5">
              <a:lumMod val="40000"/>
              <a:lumOff val="60000"/>
              <a:alpha val="71823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2AF025-7331-11DF-89D8-3AB624E4A1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099" y="2719765"/>
            <a:ext cx="1288905" cy="466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DFA71-2680-F061-57E1-C1E75A96AFC7}"/>
              </a:ext>
            </a:extLst>
          </p:cNvPr>
          <p:cNvCxnSpPr>
            <a:cxnSpLocks/>
          </p:cNvCxnSpPr>
          <p:nvPr/>
        </p:nvCxnSpPr>
        <p:spPr>
          <a:xfrm>
            <a:off x="6896746" y="1806363"/>
            <a:ext cx="0" cy="278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4E08655E-87FE-A777-735C-1498561EBE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12390" y="2243601"/>
            <a:ext cx="1380322" cy="3140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1252716-D671-0B18-6553-D33F16ED3A38}"/>
              </a:ext>
            </a:extLst>
          </p:cNvPr>
          <p:cNvSpPr txBox="1"/>
          <p:nvPr/>
        </p:nvSpPr>
        <p:spPr>
          <a:xfrm>
            <a:off x="6076188" y="1420109"/>
            <a:ext cx="2407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Creation of Cloud resources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BC65960-65F8-5A10-A7FD-85B5BA0AFB12}"/>
              </a:ext>
            </a:extLst>
          </p:cNvPr>
          <p:cNvCxnSpPr>
            <a:cxnSpLocks/>
          </p:cNvCxnSpPr>
          <p:nvPr/>
        </p:nvCxnSpPr>
        <p:spPr>
          <a:xfrm>
            <a:off x="1997901" y="3729772"/>
            <a:ext cx="6908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A3C258B-F9A3-60F0-A72B-8980A3AD02DC}"/>
              </a:ext>
            </a:extLst>
          </p:cNvPr>
          <p:cNvGrpSpPr/>
          <p:nvPr/>
        </p:nvGrpSpPr>
        <p:grpSpPr>
          <a:xfrm>
            <a:off x="7395314" y="2462334"/>
            <a:ext cx="599100" cy="727377"/>
            <a:chOff x="5070114" y="894487"/>
            <a:chExt cx="599100" cy="727377"/>
          </a:xfrm>
        </p:grpSpPr>
        <p:sp>
          <p:nvSpPr>
            <p:cNvPr id="26" name="Shape 329">
              <a:extLst>
                <a:ext uri="{FF2B5EF4-FFF2-40B4-BE49-F238E27FC236}">
                  <a16:creationId xmlns:a16="http://schemas.microsoft.com/office/drawing/2014/main" id="{154B121A-2BDD-B34B-3BC3-AC781006A010}"/>
                </a:ext>
              </a:extLst>
            </p:cNvPr>
            <p:cNvSpPr txBox="1"/>
            <p:nvPr/>
          </p:nvSpPr>
          <p:spPr>
            <a:xfrm>
              <a:off x="5070114" y="894487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 dirty="0" err="1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BigQuery</a:t>
              </a:r>
              <a:endParaRPr lang="en-US" sz="700" b="1" i="0" u="none" strike="noStrike" cap="none" dirty="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27" name="Shape 337" descr="BigQuery_256px.png">
              <a:extLst>
                <a:ext uri="{FF2B5EF4-FFF2-40B4-BE49-F238E27FC236}">
                  <a16:creationId xmlns:a16="http://schemas.microsoft.com/office/drawing/2014/main" id="{5F50F42B-1A5F-BCB4-713E-3AA01750D212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 t="5092" b="5092"/>
            <a:stretch/>
          </p:blipFill>
          <p:spPr>
            <a:xfrm>
              <a:off x="5138814" y="1145464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0B36C4-8556-5334-92A1-90C1A5879C92}"/>
              </a:ext>
            </a:extLst>
          </p:cNvPr>
          <p:cNvGrpSpPr/>
          <p:nvPr/>
        </p:nvGrpSpPr>
        <p:grpSpPr>
          <a:xfrm>
            <a:off x="5684114" y="2717314"/>
            <a:ext cx="599100" cy="745616"/>
            <a:chOff x="398800" y="3512384"/>
            <a:chExt cx="599100" cy="745616"/>
          </a:xfrm>
        </p:grpSpPr>
        <p:sp>
          <p:nvSpPr>
            <p:cNvPr id="30" name="Shape 364">
              <a:extLst>
                <a:ext uri="{FF2B5EF4-FFF2-40B4-BE49-F238E27FC236}">
                  <a16:creationId xmlns:a16="http://schemas.microsoft.com/office/drawing/2014/main" id="{08BA7B72-668C-A9C1-5AFC-BE30121C3B1F}"/>
                </a:ext>
              </a:extLst>
            </p:cNvPr>
            <p:cNvSpPr txBox="1"/>
            <p:nvPr/>
          </p:nvSpPr>
          <p:spPr>
            <a:xfrm>
              <a:off x="398800" y="400780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lIns="68575" tIns="68575" rIns="68575" bIns="685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lang="en-US" sz="700" b="1" i="0" u="none" strike="noStrike" cap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Storage</a:t>
              </a:r>
            </a:p>
          </p:txBody>
        </p:sp>
        <p:pic>
          <p:nvPicPr>
            <p:cNvPr id="31" name="Shape 369" descr="Cloud-Storage_256px.png">
              <a:extLst>
                <a:ext uri="{FF2B5EF4-FFF2-40B4-BE49-F238E27FC236}">
                  <a16:creationId xmlns:a16="http://schemas.microsoft.com/office/drawing/2014/main" id="{729F2034-89A8-B347-86C7-73C76450793E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 t="5092" b="5092"/>
            <a:stretch/>
          </p:blipFill>
          <p:spPr>
            <a:xfrm>
              <a:off x="432167" y="3512384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F3BBFBC-EEC2-5738-FBC3-9C8B84E62FE4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198174" y="2955514"/>
            <a:ext cx="1519307" cy="1608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B635DB5-8F77-70FD-A529-26E09ADD107D}"/>
              </a:ext>
            </a:extLst>
          </p:cNvPr>
          <p:cNvSpPr txBox="1"/>
          <p:nvPr/>
        </p:nvSpPr>
        <p:spPr>
          <a:xfrm>
            <a:off x="2791146" y="3672036"/>
            <a:ext cx="18029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Download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Unzip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transformation into parquet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upload to </a:t>
            </a:r>
            <a:r>
              <a:rPr lang="en-US" sz="1200" dirty="0" err="1"/>
              <a:t>gcs</a:t>
            </a:r>
            <a:endParaRPr lang="en-US" sz="1200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60C7B79-CD16-E384-193F-4A21E9C54F43}"/>
              </a:ext>
            </a:extLst>
          </p:cNvPr>
          <p:cNvSpPr/>
          <p:nvPr/>
        </p:nvSpPr>
        <p:spPr>
          <a:xfrm>
            <a:off x="6016383" y="3705966"/>
            <a:ext cx="2237768" cy="18293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2" name="Picture 41" descr="A black and orange logo&#10;&#10;AI-generated content may be incorrect.">
            <a:extLst>
              <a:ext uri="{FF2B5EF4-FFF2-40B4-BE49-F238E27FC236}">
                <a16:creationId xmlns:a16="http://schemas.microsoft.com/office/drawing/2014/main" id="{18157A5D-69C7-5659-5EEA-F3DA5F0AEE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10981" y="3815746"/>
            <a:ext cx="766172" cy="398051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1E0064E-905A-D04A-A3F5-13C2BAF79A4A}"/>
              </a:ext>
            </a:extLst>
          </p:cNvPr>
          <p:cNvCxnSpPr>
            <a:cxnSpLocks/>
          </p:cNvCxnSpPr>
          <p:nvPr/>
        </p:nvCxnSpPr>
        <p:spPr>
          <a:xfrm>
            <a:off x="6247881" y="2959372"/>
            <a:ext cx="0" cy="839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64A2BF4-8F23-8527-1506-D37C11E1D820}"/>
              </a:ext>
            </a:extLst>
          </p:cNvPr>
          <p:cNvSpPr txBox="1"/>
          <p:nvPr/>
        </p:nvSpPr>
        <p:spPr>
          <a:xfrm>
            <a:off x="6756250" y="4713969"/>
            <a:ext cx="13470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Transformations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8198C3-AD3C-8CE6-6487-3E5FB87CA558}"/>
              </a:ext>
            </a:extLst>
          </p:cNvPr>
          <p:cNvCxnSpPr>
            <a:cxnSpLocks/>
          </p:cNvCxnSpPr>
          <p:nvPr/>
        </p:nvCxnSpPr>
        <p:spPr>
          <a:xfrm flipV="1">
            <a:off x="7741809" y="3190328"/>
            <a:ext cx="0" cy="9631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7E4BF225-787D-41FD-1073-F9E7233D5C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63794" y="2205082"/>
            <a:ext cx="700325" cy="508236"/>
          </a:xfrm>
          <a:prstGeom prst="rect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288DF68-3863-396D-8F32-E443E49F01F4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994414" y="2951511"/>
            <a:ext cx="9178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Shape 331">
            <a:extLst>
              <a:ext uri="{FF2B5EF4-FFF2-40B4-BE49-F238E27FC236}">
                <a16:creationId xmlns:a16="http://schemas.microsoft.com/office/drawing/2014/main" id="{31404394-4938-B2C7-9654-B9C907BF6656}"/>
              </a:ext>
            </a:extLst>
          </p:cNvPr>
          <p:cNvSpPr txBox="1"/>
          <p:nvPr/>
        </p:nvSpPr>
        <p:spPr>
          <a:xfrm>
            <a:off x="6114075" y="4390937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lIns="68575" tIns="68575" rIns="68575" bIns="685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lang="en-US" sz="700" b="1" i="0" u="none" strike="noStrike" cap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Dataproc</a:t>
            </a:r>
          </a:p>
        </p:txBody>
      </p:sp>
      <p:pic>
        <p:nvPicPr>
          <p:cNvPr id="68" name="Shape 348" descr="Cloud-Dataproc_256px.png">
            <a:extLst>
              <a:ext uri="{FF2B5EF4-FFF2-40B4-BE49-F238E27FC236}">
                <a16:creationId xmlns:a16="http://schemas.microsoft.com/office/drawing/2014/main" id="{C2D04EEE-EBDD-AC12-C37A-8F5D55C84F5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5092" b="5092"/>
          <a:stretch/>
        </p:blipFill>
        <p:spPr>
          <a:xfrm>
            <a:off x="6148448" y="3892135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CDFA61D8-3A78-0F5B-8062-5FDE93B159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67196" y="2587434"/>
            <a:ext cx="1968101" cy="7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994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20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Open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VALDES SALAZAR</dc:creator>
  <cp:lastModifiedBy>Alvaro VALDES SALAZAR</cp:lastModifiedBy>
  <cp:revision>1</cp:revision>
  <dcterms:created xsi:type="dcterms:W3CDTF">2025-04-04T02:04:33Z</dcterms:created>
  <dcterms:modified xsi:type="dcterms:W3CDTF">2025-04-04T15:38:39Z</dcterms:modified>
</cp:coreProperties>
</file>