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7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2c97692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2c97692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2c97692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2c97692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2c976923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2c976923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2c9769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2c9769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2c97692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2c97692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2c976923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b2c976923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2c97692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2c976923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2c97692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2c97692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2c9769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2c9769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2c9769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2c9769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b2c9769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b2c9769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84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67600" y="362900"/>
            <a:ext cx="28575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RESPUESTAS HTTP</a:t>
            </a: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códigos de estado de respuesta HTTP indican si se ha completado satisfactoriamente una solicitud HTTP específica. Las respuestas se agrupan en cinco clases:</a:t>
            </a:r>
            <a:endParaRPr/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Respuestas informativas (100–199),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Respuestas satisfactorias (200–299),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Redirecciones (300–399),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Errores de los clientes (400–499),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 errores de los servidores (500–599).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3" y="152400"/>
            <a:ext cx="81181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342900"/>
            <a:ext cx="79438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347663"/>
            <a:ext cx="80581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13" y="1017725"/>
            <a:ext cx="6990324" cy="35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338138"/>
            <a:ext cx="80010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25" y="159200"/>
            <a:ext cx="6993550" cy="47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l="9732" t="6479" r="9829" b="6313"/>
          <a:stretch/>
        </p:blipFill>
        <p:spPr>
          <a:xfrm>
            <a:off x="4940625" y="154363"/>
            <a:ext cx="3499999" cy="498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4">
            <a:alphaModFix/>
          </a:blip>
          <a:srcRect l="11814" t="12809" r="11814" b="12368"/>
          <a:stretch/>
        </p:blipFill>
        <p:spPr>
          <a:xfrm>
            <a:off x="353500" y="395650"/>
            <a:ext cx="4341849" cy="40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50" y="1146375"/>
            <a:ext cx="2951750" cy="29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>
            <a:spLocks noGrp="1"/>
          </p:cNvSpPr>
          <p:nvPr>
            <p:ph type="ctrTitle"/>
          </p:nvPr>
        </p:nvSpPr>
        <p:spPr>
          <a:xfrm>
            <a:off x="1762425" y="608650"/>
            <a:ext cx="21129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Calibri"/>
                <a:ea typeface="Calibri"/>
                <a:cs typeface="Calibri"/>
                <a:sym typeface="Calibri"/>
              </a:rPr>
              <a:t>XML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646475" y="1616725"/>
            <a:ext cx="4212900" cy="26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XML es un lenguaje de marcado similar a HTML.  Significa Extensible Markup Language (Lenguaje de Marcado Extensible). Esto significa que, a diferencia de otros lenguajes de marcado, XML no está predefinido, por lo que debes definir tus propias etiquetas. El propósito principal del lenguaje es compartir datos a través de diferentes sistemas, como Internet.</a:t>
            </a:r>
            <a:endParaRPr sz="32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l="9901" t="14481" r="9796" b="14002"/>
          <a:stretch/>
        </p:blipFill>
        <p:spPr>
          <a:xfrm>
            <a:off x="4504375" y="767225"/>
            <a:ext cx="4214800" cy="29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 rotWithShape="1">
          <a:blip r:embed="rId4">
            <a:alphaModFix/>
          </a:blip>
          <a:srcRect l="12753" t="15631" r="12536" b="16580"/>
          <a:stretch/>
        </p:blipFill>
        <p:spPr>
          <a:xfrm>
            <a:off x="426150" y="845213"/>
            <a:ext cx="3956201" cy="27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Presentación en pantalla (16:9)</PresentationFormat>
  <Paragraphs>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XML</vt:lpstr>
      <vt:lpstr>Presentación de PowerPoint</vt:lpstr>
      <vt:lpstr>Presentación de PowerPoint</vt:lpstr>
      <vt:lpstr>RESPUESTAS HTTP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Álvaro Santacruz Rendón</cp:lastModifiedBy>
  <cp:revision>1</cp:revision>
  <dcterms:modified xsi:type="dcterms:W3CDTF">2022-03-22T21:09:23Z</dcterms:modified>
</cp:coreProperties>
</file>