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7b89a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87b89a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7b89ae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e87b89ae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7b89ae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87b89ae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df43ed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6df43ed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96f665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f96f66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5839" l="65439" r="0" t="82786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Hombre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Homb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2">
  <p:cSld name="CUSTOM_2">
    <p:bg>
      <p:bgPr>
        <a:solidFill>
          <a:srgbClr val="F0CA0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506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1">
  <p:cSld name="CUSTOM_1">
    <p:bg>
      <p:bgPr>
        <a:solidFill>
          <a:srgbClr val="F0506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CA0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3">
  <p:cSld name="CUSTOM_3">
    <p:bg>
      <p:bgPr>
        <a:solidFill>
          <a:srgbClr val="403BD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99EFF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4">
  <p:cSld name="CUSTOM_4">
    <p:bg>
      <p:bgPr>
        <a:solidFill>
          <a:srgbClr val="99EFF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403BD7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5839" l="70321" r="6940" t="82786"/>
          <a:stretch/>
        </p:blipFill>
        <p:spPr>
          <a:xfrm>
            <a:off x="5744375" y="4334325"/>
            <a:ext cx="2079024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4004" y="3694124"/>
            <a:ext cx="246922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ctrTitle"/>
          </p:nvPr>
        </p:nvSpPr>
        <p:spPr>
          <a:xfrm>
            <a:off x="1232625" y="83075"/>
            <a:ext cx="1968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5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Digital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gital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 Mujer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6" name="Google Shape;46;p9"/>
          <p:cNvSpPr txBox="1"/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jer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4.jp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750650" y="280125"/>
            <a:ext cx="3336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Bootcamp Desarrollo Web Full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774025" y="188991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2900"/>
              <a:t>QUIERO SER DIGITAL 2.0  - (G2)</a:t>
            </a:r>
            <a:endParaRPr sz="2900"/>
          </a:p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1045800" y="2951150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Módulo</a:t>
            </a:r>
            <a:r>
              <a:rPr lang="es-419"/>
              <a:t> 1  - Fundamentos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Módulo</a:t>
            </a:r>
            <a:r>
              <a:rPr lang="es-419"/>
              <a:t> 2 - Full Stack (MEAN)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Módulo</a:t>
            </a:r>
            <a:r>
              <a:rPr lang="es-419"/>
              <a:t> 3 - Proyecto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Herramientas de aprendizaje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875" y="2753425"/>
            <a:ext cx="1918050" cy="143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50" y="2571750"/>
            <a:ext cx="1297500" cy="9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250" y="3065371"/>
            <a:ext cx="1127658" cy="11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738" y="2314879"/>
            <a:ext cx="1427442" cy="1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775" y="3669605"/>
            <a:ext cx="2291057" cy="112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125" y="3742277"/>
            <a:ext cx="2004669" cy="112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042775" y="354975"/>
            <a:ext cx="578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800">
                <a:solidFill>
                  <a:schemeClr val="dk2"/>
                </a:solidFill>
              </a:rPr>
              <a:t>Módulo 1 - Fundamentos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67184" t="19530"/>
          <a:stretch/>
        </p:blipFill>
        <p:spPr>
          <a:xfrm>
            <a:off x="1341893" y="1138752"/>
            <a:ext cx="804675" cy="10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44068" l="2315" r="0" t="0"/>
          <a:stretch/>
        </p:blipFill>
        <p:spPr>
          <a:xfrm>
            <a:off x="1140842" y="3482701"/>
            <a:ext cx="1485985" cy="71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114" y="3584647"/>
            <a:ext cx="2043400" cy="9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6">
            <a:alphaModFix/>
          </a:blip>
          <a:srcRect b="-5898" l="0" r="0" t="0"/>
          <a:stretch/>
        </p:blipFill>
        <p:spPr>
          <a:xfrm>
            <a:off x="4495675" y="2367438"/>
            <a:ext cx="2153716" cy="10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23005" l="33992" r="33192" t="0"/>
          <a:stretch/>
        </p:blipFill>
        <p:spPr>
          <a:xfrm>
            <a:off x="6223588" y="1196774"/>
            <a:ext cx="804675" cy="103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2027" l="67184" r="0" t="17502"/>
          <a:stretch/>
        </p:blipFill>
        <p:spPr>
          <a:xfrm>
            <a:off x="3782760" y="1138752"/>
            <a:ext cx="804675" cy="107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-2437" l="8057" r="2312" t="54634"/>
          <a:stretch/>
        </p:blipFill>
        <p:spPr>
          <a:xfrm>
            <a:off x="1086200" y="2571750"/>
            <a:ext cx="1595274" cy="71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2462" y="2314193"/>
            <a:ext cx="1172225" cy="117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74200" y="223150"/>
            <a:ext cx="5321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400">
                <a:solidFill>
                  <a:schemeClr val="dk2"/>
                </a:solidFill>
              </a:rPr>
              <a:t>Módulo 2 -Tecnologías Front-end</a:t>
            </a:r>
            <a:endParaRPr sz="3200"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23957" l="6338" r="67885" t="25306"/>
          <a:stretch/>
        </p:blipFill>
        <p:spPr>
          <a:xfrm>
            <a:off x="4362150" y="996325"/>
            <a:ext cx="1376275" cy="13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22603" r="22010" t="0"/>
          <a:stretch/>
        </p:blipFill>
        <p:spPr>
          <a:xfrm>
            <a:off x="2367175" y="1100825"/>
            <a:ext cx="1164700" cy="1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500" y="2826012"/>
            <a:ext cx="1131075" cy="11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6795" y="2723867"/>
            <a:ext cx="1335350" cy="13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7">
            <a:alphaModFix/>
          </a:blip>
          <a:srcRect b="2027" l="67184" r="0" t="17502"/>
          <a:stretch/>
        </p:blipFill>
        <p:spPr>
          <a:xfrm>
            <a:off x="4967555" y="2545075"/>
            <a:ext cx="1028045" cy="1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67325" y="214025"/>
            <a:ext cx="5361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400">
                <a:solidFill>
                  <a:schemeClr val="dk2"/>
                </a:solidFill>
              </a:rPr>
              <a:t>Módulo 2 - Tecnologías </a:t>
            </a:r>
            <a:r>
              <a:rPr b="0" lang="es-419" sz="2400">
                <a:solidFill>
                  <a:schemeClr val="dk2"/>
                </a:solidFill>
              </a:rPr>
              <a:t>Back-end</a:t>
            </a:r>
            <a:endParaRPr sz="32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75" y="1055825"/>
            <a:ext cx="2721798" cy="16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912" y="2940275"/>
            <a:ext cx="3592125" cy="1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74200" y="223152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500">
                <a:solidFill>
                  <a:schemeClr val="dk2"/>
                </a:solidFill>
              </a:rPr>
              <a:t>Módulo 2 - </a:t>
            </a:r>
            <a:r>
              <a:rPr b="0" lang="es-419" sz="2500">
                <a:solidFill>
                  <a:schemeClr val="dk2"/>
                </a:solidFill>
              </a:rPr>
              <a:t>API Restful y MongoDB</a:t>
            </a:r>
            <a:endParaRPr sz="33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24" y="2886104"/>
            <a:ext cx="3610826" cy="1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27140" l="0" r="0" t="24438"/>
          <a:stretch/>
        </p:blipFill>
        <p:spPr>
          <a:xfrm>
            <a:off x="3520950" y="1144172"/>
            <a:ext cx="3731325" cy="11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974200" y="223150"/>
            <a:ext cx="5979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700">
                <a:solidFill>
                  <a:schemeClr val="dk2"/>
                </a:solidFill>
              </a:rPr>
              <a:t>Módulo 3 - Proyecto final</a:t>
            </a:r>
            <a:endParaRPr sz="3500"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787475" y="532050"/>
            <a:ext cx="78873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A todos los grupos se les puso puso el mismo caso hipotético donde el cliente del proyecto tuvo un viaje al exterior y vió que allá se usaba una aplicación, esta aplicación varía para cada grupo y tiene que ver con las siguientes temáticas: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Grupo1: Fintech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 2: Delivery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 3: Turismo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 4: Gastronomía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 5: Eventos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Grupo 6: Trabajo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222222"/>
                </a:solidFill>
                <a:highlight>
                  <a:srgbClr val="FFFFFF"/>
                </a:highlight>
              </a:rPr>
              <a:t>El requerimiento general es que esta aplicación que el cliente vio en el exterior se pueda implementar en la región local. Los requerimientos particulares que cada grupo tomó, las convirtieron a historias de usuario y posteriormente en funcionalidades.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974200" y="223150"/>
            <a:ext cx="5979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-419" sz="2700">
                <a:solidFill>
                  <a:schemeClr val="dk2"/>
                </a:solidFill>
              </a:rPr>
              <a:t>Sustentación final</a:t>
            </a:r>
            <a:endParaRPr sz="3500"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864275" y="1026900"/>
            <a:ext cx="76263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Cada grupo tiene un límite de 5 minutos para presentar el proyecto.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orden de exposición es el siguiente: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Grupo 1 - 5 head solutions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              	Grupo 6 - Dev4U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	 	Grupo 2 - Green code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             	Grupo 5 - &lt;div&gt;elopers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             	Grupo 3 - Sofcrilus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             	Grupo 4 - Darth Code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     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-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-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/>
              <a:t> 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300"/>
            </a:b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