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66025" y="84507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5839" l="65439" r="0" t="82786"/>
          <a:stretch/>
        </p:blipFill>
        <p:spPr>
          <a:xfrm>
            <a:off x="5983800" y="4181925"/>
            <a:ext cx="3160200" cy="5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9804" y="3541724"/>
            <a:ext cx="2469220" cy="792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"/>
          <p:cNvGrpSpPr/>
          <p:nvPr/>
        </p:nvGrpSpPr>
        <p:grpSpPr>
          <a:xfrm>
            <a:off x="7751300" y="685000"/>
            <a:ext cx="1418100" cy="708900"/>
            <a:chOff x="7751300" y="685000"/>
            <a:chExt cx="1418100" cy="708900"/>
          </a:xfrm>
        </p:grpSpPr>
        <p:sp>
          <p:nvSpPr>
            <p:cNvPr id="15" name="Google Shape;15;p2"/>
            <p:cNvSpPr/>
            <p:nvPr/>
          </p:nvSpPr>
          <p:spPr>
            <a:xfrm>
              <a:off x="7751300" y="685000"/>
              <a:ext cx="1418100" cy="7089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" name="Google Shape;16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64100" y="810600"/>
              <a:ext cx="1141750" cy="482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28900" y="2369960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828900" y="3315026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subTitle"/>
          </p:nvPr>
        </p:nvSpPr>
        <p:spPr>
          <a:xfrm>
            <a:off x="828900" y="1855075"/>
            <a:ext cx="748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 4">
  <p:cSld name="CUSTOM_4">
    <p:bg>
      <p:bgPr>
        <a:solidFill>
          <a:srgbClr val="99EFF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278950"/>
            <a:ext cx="8520600" cy="2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rgbClr val="403BD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4351650" y="1035475"/>
            <a:ext cx="4349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3509125" y="1778875"/>
            <a:ext cx="5191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828900" y="2753425"/>
            <a:ext cx="55164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3" name="Google Shape;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6284" y="322610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>
            <p:ph type="title"/>
          </p:nvPr>
        </p:nvSpPr>
        <p:spPr>
          <a:xfrm>
            <a:off x="1037025" y="1636627"/>
            <a:ext cx="6021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>
            <a:off x="1037025" y="2581692"/>
            <a:ext cx="6021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subTitle"/>
          </p:nvPr>
        </p:nvSpPr>
        <p:spPr>
          <a:xfrm>
            <a:off x="1037025" y="1121742"/>
            <a:ext cx="602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 2">
  <p:cSld name="CUSTOM_2">
    <p:bg>
      <p:bgPr>
        <a:solidFill>
          <a:srgbClr val="F0CA0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1278950"/>
            <a:ext cx="8520600" cy="2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rgbClr val="F050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 1">
  <p:cSld name="CUSTOM_1">
    <p:bg>
      <p:bgPr>
        <a:solidFill>
          <a:srgbClr val="F0506E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311700" y="1278950"/>
            <a:ext cx="8520600" cy="2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rgbClr val="F0CA0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 3">
  <p:cSld name="CUSTOM_3">
    <p:bg>
      <p:bgPr>
        <a:solidFill>
          <a:srgbClr val="403BD7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311700" y="1278950"/>
            <a:ext cx="8520600" cy="2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rgbClr val="99EFF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 5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ode.visualstudio.com/" TargetMode="External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ctrTitle"/>
          </p:nvPr>
        </p:nvSpPr>
        <p:spPr>
          <a:xfrm>
            <a:off x="1640650" y="1040674"/>
            <a:ext cx="26814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400"/>
              <a:t>Desarrollo Web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2" type="subTitle"/>
          </p:nvPr>
        </p:nvSpPr>
        <p:spPr>
          <a:xfrm>
            <a:off x="915909" y="1365644"/>
            <a:ext cx="3630691" cy="2998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Un sitio web es un conjunto de archivos electrónicos y páginas web referentes a un tema en particular, incluyendo una página inicial de bienvenida generalmente denominada home page, a los cuales se puede acceder a través de un nombre de dominio y dirección en Internet específicos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El objetivo principal de un sitio web es entregar información. Por lo tanto, consumir contenidos es la tarea más importante </a:t>
            </a:r>
            <a:endParaRPr sz="1400"/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915909" y="523844"/>
            <a:ext cx="2855991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 sz="2400">
                <a:solidFill>
                  <a:srgbClr val="002060"/>
                </a:solidFill>
              </a:rPr>
              <a:t>Sitio Web</a:t>
            </a:r>
            <a:endParaRPr sz="2400">
              <a:solidFill>
                <a:srgbClr val="002060"/>
              </a:solidFill>
            </a:endParaRPr>
          </a:p>
        </p:txBody>
      </p:sp>
      <p:pic>
        <p:nvPicPr>
          <p:cNvPr descr="Resultado de imagen para sitio web png"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2464" y="1365644"/>
            <a:ext cx="2549236" cy="169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2" type="subTitle"/>
          </p:nvPr>
        </p:nvSpPr>
        <p:spPr>
          <a:xfrm>
            <a:off x="3904786" y="2011135"/>
            <a:ext cx="4910170" cy="23975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Para ello, principalmente son las que se ejecutan por medio de internet, es decir,  podemos acceder a estos aplicativos a través desde cualquier navegador con acceso a internet, también  están compuestas  de varias páginas con su contenido, diseño y funcionalidad.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El objetivo principal de una aplicación es que el usuario realice una tarea. </a:t>
            </a:r>
            <a:endParaRPr sz="1400"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5771535" y="1169335"/>
            <a:ext cx="3043421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>
                <a:solidFill>
                  <a:srgbClr val="002060"/>
                </a:solidFill>
              </a:rPr>
              <a:t>APLICATIVO WEB</a:t>
            </a:r>
            <a:endParaRPr>
              <a:solidFill>
                <a:srgbClr val="002060"/>
              </a:solidFill>
            </a:endParaRPr>
          </a:p>
        </p:txBody>
      </p:sp>
      <p:pic>
        <p:nvPicPr>
          <p:cNvPr descr="Resultado de imagen para aplicativo web png"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700" y="2642467"/>
            <a:ext cx="3736501" cy="2313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286300" y="351850"/>
            <a:ext cx="8520600" cy="2150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sz="4000"/>
              <a:t>¿Qué es…?</a:t>
            </a:r>
            <a:br>
              <a:rPr lang="es-ES" sz="4000"/>
            </a:br>
            <a:r>
              <a:rPr lang="es-ES" sz="4000"/>
              <a:t> </a:t>
            </a:r>
            <a:endParaRPr sz="4000"/>
          </a:p>
        </p:txBody>
      </p:sp>
      <p:sp>
        <p:nvSpPr>
          <p:cNvPr id="122" name="Google Shape;122;p22"/>
          <p:cNvSpPr txBox="1"/>
          <p:nvPr/>
        </p:nvSpPr>
        <p:spPr>
          <a:xfrm>
            <a:off x="555900" y="1082160"/>
            <a:ext cx="5159100" cy="3716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br>
              <a:rPr b="0" i="0" lang="es-ES" sz="3200" u="none" cap="none" strike="noStrike">
                <a:solidFill>
                  <a:srgbClr val="99EFF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3200" u="none" cap="none" strike="noStrike">
                <a:solidFill>
                  <a:srgbClr val="99EFF0"/>
                </a:solidFill>
                <a:latin typeface="Arial"/>
                <a:ea typeface="Arial"/>
                <a:cs typeface="Arial"/>
                <a:sym typeface="Arial"/>
              </a:rPr>
              <a:t>World Wide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3200" u="none" cap="none" strike="noStrike">
                <a:solidFill>
                  <a:srgbClr val="99EFF0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3200" u="none" cap="none" strike="noStrike">
                <a:solidFill>
                  <a:srgbClr val="99EFF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3200" u="none" cap="none" strike="noStrike">
                <a:solidFill>
                  <a:srgbClr val="99EFF0"/>
                </a:solidFill>
                <a:latin typeface="Arial"/>
                <a:ea typeface="Arial"/>
                <a:cs typeface="Arial"/>
                <a:sym typeface="Arial"/>
              </a:rPr>
              <a:t>Servidor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3200" u="none" cap="none" strike="noStrike">
                <a:solidFill>
                  <a:srgbClr val="99EFF0"/>
                </a:solidFill>
                <a:latin typeface="Arial"/>
                <a:ea typeface="Arial"/>
                <a:cs typeface="Arial"/>
                <a:sym typeface="Arial"/>
              </a:rPr>
              <a:t>Dominio Web</a:t>
            </a:r>
            <a:endParaRPr b="0" i="0" sz="3200" u="none" cap="none" strike="noStrike">
              <a:solidFill>
                <a:srgbClr val="99EF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para ilustracion png de la web" id="123" name="Google Shape;1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3731" y="1273628"/>
            <a:ext cx="4380269" cy="2896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2" type="subTitle"/>
          </p:nvPr>
        </p:nvSpPr>
        <p:spPr>
          <a:xfrm>
            <a:off x="915909" y="1327544"/>
            <a:ext cx="4303791" cy="2896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El 12 de Marzo de 1989 es conocido como el nacimiento de Internet, y posiciona a Tim Berners-Lee como padre. La propuesta formal de la Web fue presentada oficialmente en la CERN (La Organización Europea para la Investigación Nuclear).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La World Wide Web (WWW), es un sistema de red que se encarga de realizar consultas remotas a archivos construidos bajo hipertexto, utilizando un protocolo llamado HTTP (Hyper Text Transfer Protocol).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915909" y="485744"/>
            <a:ext cx="2855991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 sz="2400">
                <a:solidFill>
                  <a:srgbClr val="002060"/>
                </a:solidFill>
              </a:rPr>
              <a:t>World Wide Web</a:t>
            </a:r>
            <a:endParaRPr sz="2400">
              <a:solidFill>
                <a:srgbClr val="002060"/>
              </a:solidFill>
            </a:endParaRPr>
          </a:p>
        </p:txBody>
      </p:sp>
      <p:pic>
        <p:nvPicPr>
          <p:cNvPr descr="Resultado de imagen para que es world wide web" id="130" name="Google Shape;1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1300" y="1135244"/>
            <a:ext cx="2219325" cy="1742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2" type="subTitle"/>
          </p:nvPr>
        </p:nvSpPr>
        <p:spPr>
          <a:xfrm>
            <a:off x="3532109" y="1262533"/>
            <a:ext cx="3780782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HTTP es el nombre de un protocolo el cual nos permite realizar una petición de datos y recursos, como pueden ser documentos HTML.  Es la base de cualquier intercambio de datos en la Web, y un protocolo de estructura cliente-servidor.</a:t>
            </a:r>
            <a:endParaRPr/>
          </a:p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1378303" y="420733"/>
            <a:ext cx="2855991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 sz="2400">
                <a:solidFill>
                  <a:srgbClr val="EA046C"/>
                </a:solidFill>
              </a:rPr>
              <a:t>HTTP</a:t>
            </a:r>
            <a:endParaRPr sz="2400">
              <a:solidFill>
                <a:srgbClr val="EA046C"/>
              </a:solidFill>
            </a:endParaRPr>
          </a:p>
        </p:txBody>
      </p:sp>
      <p:pic>
        <p:nvPicPr>
          <p:cNvPr descr="Resultado de imagen para http png"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593" y="2523826"/>
            <a:ext cx="2349107" cy="234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2" type="subTitle"/>
          </p:nvPr>
        </p:nvSpPr>
        <p:spPr>
          <a:xfrm>
            <a:off x="399586" y="2745984"/>
            <a:ext cx="4910170" cy="23975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El URL  Uniform Resource Locator (Localizador Uniforme de Recursos)  es, por lo tanto, es el conjunto de caracteres que posibilita la asignación de una dirección exclusiva a un recurso que se encuentra disponible en el espacio virtual. En otras palabras, el URL es una dirección de Internet que, al ser encontrada y visualizada por un navegador, muestra un recurso de información al usuario.</a:t>
            </a:r>
            <a:endParaRPr sz="1400"/>
          </a:p>
        </p:txBody>
      </p:sp>
      <p:sp>
        <p:nvSpPr>
          <p:cNvPr id="143" name="Google Shape;143;p25"/>
          <p:cNvSpPr txBox="1"/>
          <p:nvPr>
            <p:ph type="title"/>
          </p:nvPr>
        </p:nvSpPr>
        <p:spPr>
          <a:xfrm>
            <a:off x="5930860" y="1206280"/>
            <a:ext cx="2099637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>
                <a:solidFill>
                  <a:srgbClr val="EA046C"/>
                </a:solidFill>
              </a:rPr>
              <a:t>URL</a:t>
            </a:r>
            <a:endParaRPr>
              <a:solidFill>
                <a:srgbClr val="EA046C"/>
              </a:solidFill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4362" y="3097212"/>
            <a:ext cx="288607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2" type="subTitle"/>
          </p:nvPr>
        </p:nvSpPr>
        <p:spPr>
          <a:xfrm>
            <a:off x="1020690" y="2745984"/>
            <a:ext cx="4910170" cy="1524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El dominio web o dominio de internet es lo que las personas escriben para acceder a tu sitio, y apunta el navegador web hacia el servidor que almacena esos recursos. Sin un dominio web, las personas tendrían que recordar la dirección IP específica de tu servidor, y eso simplemente no va a suceder.</a:t>
            </a:r>
            <a:endParaRPr sz="1400"/>
          </a:p>
        </p:txBody>
      </p:sp>
      <p:sp>
        <p:nvSpPr>
          <p:cNvPr id="150" name="Google Shape;150;p26"/>
          <p:cNvSpPr txBox="1"/>
          <p:nvPr>
            <p:ph type="title"/>
          </p:nvPr>
        </p:nvSpPr>
        <p:spPr>
          <a:xfrm>
            <a:off x="5930860" y="1340705"/>
            <a:ext cx="2099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>
                <a:solidFill>
                  <a:srgbClr val="EA046C"/>
                </a:solidFill>
              </a:rPr>
              <a:t>DOMINIO WEB</a:t>
            </a:r>
            <a:endParaRPr>
              <a:solidFill>
                <a:srgbClr val="EA046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idx="2" type="subTitle"/>
          </p:nvPr>
        </p:nvSpPr>
        <p:spPr>
          <a:xfrm>
            <a:off x="4725081" y="2164928"/>
            <a:ext cx="3931200" cy="23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Un servidor web es una máquina física que aloja los archivos y las bases de datos que conforman tu sitio web y los envía a las personas a través de Internet cuando visitan tu sitio desde su computadora.</a:t>
            </a:r>
            <a:endParaRPr sz="1400"/>
          </a:p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5435890" y="1556604"/>
            <a:ext cx="3043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>
                <a:solidFill>
                  <a:srgbClr val="002060"/>
                </a:solidFill>
              </a:rPr>
              <a:t>Servidor Web</a:t>
            </a:r>
            <a:endParaRPr>
              <a:solidFill>
                <a:srgbClr val="002060"/>
              </a:solidFill>
            </a:endParaRPr>
          </a:p>
        </p:txBody>
      </p:sp>
      <p:pic>
        <p:nvPicPr>
          <p:cNvPr descr="Resultado de imagen para como funciona backend y frontend" id="157" name="Google Shape;157;p27"/>
          <p:cNvPicPr preferRelativeResize="0"/>
          <p:nvPr/>
        </p:nvPicPr>
        <p:blipFill rotWithShape="1">
          <a:blip r:embed="rId3">
            <a:alphaModFix/>
          </a:blip>
          <a:srcRect b="34293" l="0" r="0" t="14636"/>
          <a:stretch/>
        </p:blipFill>
        <p:spPr>
          <a:xfrm>
            <a:off x="1325100" y="3373912"/>
            <a:ext cx="4041174" cy="116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3650" y="114000"/>
            <a:ext cx="558605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299000" y="1596450"/>
            <a:ext cx="8520600" cy="2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¿Qué es un editor de código?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que es frontend" id="54" name="Google Shape;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378766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/>
          <p:nvPr>
            <p:ph type="title"/>
          </p:nvPr>
        </p:nvSpPr>
        <p:spPr>
          <a:xfrm>
            <a:off x="3901586" y="946441"/>
            <a:ext cx="5164309" cy="35528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Frontend</a:t>
            </a:r>
            <a:br>
              <a:rPr lang="es-ES"/>
            </a:br>
            <a:r>
              <a:rPr lang="es-ES"/>
              <a:t>vs</a:t>
            </a:r>
            <a:br>
              <a:rPr lang="es-ES"/>
            </a:br>
            <a:r>
              <a:rPr lang="es-ES"/>
              <a:t>Backend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idx="2" type="subTitle"/>
          </p:nvPr>
        </p:nvSpPr>
        <p:spPr>
          <a:xfrm>
            <a:off x="2612895" y="2198336"/>
            <a:ext cx="3931200" cy="23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Es una aplicación que nos permite crear y modificar el código de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archivos digitales como HTML, CSS, JavaScript, entre otros.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Hay muchos editores de código para desarrollo web, en este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Diplomado vamos a utilizar Visual Studio Code que se posiciona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actualmente como el preferido por los desarrolladores.</a:t>
            </a:r>
            <a:endParaRPr sz="1400"/>
          </a:p>
        </p:txBody>
      </p:sp>
      <p:sp>
        <p:nvSpPr>
          <p:cNvPr id="173" name="Google Shape;173;p30"/>
          <p:cNvSpPr txBox="1"/>
          <p:nvPr>
            <p:ph type="title"/>
          </p:nvPr>
        </p:nvSpPr>
        <p:spPr>
          <a:xfrm>
            <a:off x="3056750" y="1572611"/>
            <a:ext cx="3043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>
                <a:solidFill>
                  <a:srgbClr val="002060"/>
                </a:solidFill>
              </a:rPr>
              <a:t>Editor de Código</a:t>
            </a: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idx="2" type="subTitle"/>
          </p:nvPr>
        </p:nvSpPr>
        <p:spPr>
          <a:xfrm>
            <a:off x="2181709" y="3030733"/>
            <a:ext cx="37809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Página oficial:</a:t>
            </a:r>
            <a:endParaRPr/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u="sng">
                <a:solidFill>
                  <a:schemeClr val="hlink"/>
                </a:solidFill>
                <a:hlinkClick r:id="rId3"/>
              </a:rPr>
              <a:t>https://code.visualstudio.com/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br>
              <a:rPr lang="es-ES"/>
            </a:br>
            <a:endParaRPr/>
          </a:p>
        </p:txBody>
      </p:sp>
      <p:pic>
        <p:nvPicPr>
          <p:cNvPr descr="https://lh6.googleusercontent.com/gC32tSj_Hd3CYu_jlZr9bI81cFpoSF8UlDzr8goqnJpoT4ss_QjsM_iIW62R-mJzdh9t65Nm4JdLW7T6r_tz02Iv8AN7ofDAlJHW5aqpT8FXY7lIY9UbQrOWmeZV5mULlkDHk88" id="179" name="Google Shape;17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7875" y="716432"/>
            <a:ext cx="4572000" cy="228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2" type="subTitle"/>
          </p:nvPr>
        </p:nvSpPr>
        <p:spPr>
          <a:xfrm>
            <a:off x="971086" y="2309566"/>
            <a:ext cx="4910170" cy="23975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El Frontend se enfoca en el usuario, en todo con lo que podemos interactuar y lo que vemos mientras navegamos. Es conocido también como GUI (Graphical User Interface) porque es la interfaz que los usuarios pueden ver y usar por medio del navegador (Cliente).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HTML, CSS y JavaScript son los lenguajes principales del Frontend usados para plasmar el contenido.</a:t>
            </a:r>
            <a:endParaRPr sz="1400"/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3924260" y="1574580"/>
            <a:ext cx="2099637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>
                <a:solidFill>
                  <a:srgbClr val="EA046C"/>
                </a:solidFill>
              </a:rPr>
              <a:t>FRONTEND</a:t>
            </a:r>
            <a:endParaRPr>
              <a:solidFill>
                <a:srgbClr val="EA046C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9909" y="1681394"/>
            <a:ext cx="2514600" cy="13837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icono bootstrap png" id="63" name="Google Shape;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0222" y="3031111"/>
            <a:ext cx="1184709" cy="1184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Materialize png" id="64" name="Google Shape;6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17209" y="3284145"/>
            <a:ext cx="1100026" cy="7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subTitle"/>
          </p:nvPr>
        </p:nvSpPr>
        <p:spPr>
          <a:xfrm>
            <a:off x="915909" y="1748096"/>
            <a:ext cx="3780782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El Frontend sirve para que un usuario pueda entrar a una web cualquiera, ya que es la parte que este ve y con la que este interactúa al acceder. Debe estar diseñado para ser fácilmente utilizable y también muy atractivo.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De hecho, de su usabilidad y su estética depende la imagen que se quiera transmitir.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915909" y="863281"/>
            <a:ext cx="2855991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 sz="2400">
                <a:solidFill>
                  <a:srgbClr val="EA046C"/>
                </a:solidFill>
              </a:rPr>
              <a:t>¿Para que sirve?</a:t>
            </a:r>
            <a:endParaRPr sz="2400">
              <a:solidFill>
                <a:srgbClr val="EA046C"/>
              </a:solidFill>
            </a:endParaRPr>
          </a:p>
        </p:txBody>
      </p:sp>
      <p:pic>
        <p:nvPicPr>
          <p:cNvPr descr="Resultado de imagen de emoji dhombros encojidos"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535" y="1284181"/>
            <a:ext cx="1769630" cy="176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2" type="subTitle"/>
          </p:nvPr>
        </p:nvSpPr>
        <p:spPr>
          <a:xfrm>
            <a:off x="924090" y="2558105"/>
            <a:ext cx="5653327" cy="23983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El Back end es la parte trasera de cualquier página web. Se trata de todo el conjunto del desarrollo que se encarga de que una página funcione a su perfección, pero que al mismo tiempo es totalmente invisible para el usuario, que solo ve lo visual y gráfico.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Cuenta con una serie de lenguajes y herramientas que le ayudan a  cumplir con su trabajo como PHP, Ruby, Python, JavaScript, SQL, MongoDb, MySQL, etc,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estos son usados para crear sitios dinámicos. </a:t>
            </a:r>
            <a:endParaRPr sz="1400"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750753" y="1529688"/>
            <a:ext cx="2099637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>
                <a:solidFill>
                  <a:srgbClr val="EA046C"/>
                </a:solidFill>
              </a:rPr>
              <a:t>BACKEND</a:t>
            </a:r>
            <a:endParaRPr>
              <a:solidFill>
                <a:srgbClr val="EA046C"/>
              </a:solidFill>
            </a:endParaRPr>
          </a:p>
        </p:txBody>
      </p:sp>
      <p:pic>
        <p:nvPicPr>
          <p:cNvPr descr="Resultado de imagen para php mysql python logos png"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2120" y="1529688"/>
            <a:ext cx="1804735" cy="1436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python png" id="79" name="Google Shape;7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7417" y="3152465"/>
            <a:ext cx="2119439" cy="1000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2" type="subTitle"/>
          </p:nvPr>
        </p:nvSpPr>
        <p:spPr>
          <a:xfrm>
            <a:off x="947082" y="1631204"/>
            <a:ext cx="4352282" cy="28576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El Backend toma los datos, los procesa y los envía al usuario, además de encargarse de las consultas o peticiones a la Base de Datos, la conexión con el servidor, entre otras tareas que debe realizar en su día a día, su función principal es acceder a la información que le usuario solicita. 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Por ejemplo que pueda ingresar con su cuenta registrada.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947082" y="789404"/>
            <a:ext cx="2855991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 sz="2400">
                <a:solidFill>
                  <a:srgbClr val="EA046C"/>
                </a:solidFill>
              </a:rPr>
              <a:t>¿Para </a:t>
            </a:r>
            <a:r>
              <a:rPr lang="es-ES" sz="2400">
                <a:solidFill>
                  <a:srgbClr val="EA046C"/>
                </a:solidFill>
              </a:rPr>
              <a:t>qué</a:t>
            </a:r>
            <a:r>
              <a:rPr lang="es-ES" sz="2400">
                <a:solidFill>
                  <a:srgbClr val="EA046C"/>
                </a:solidFill>
              </a:rPr>
              <a:t> sirve?</a:t>
            </a:r>
            <a:endParaRPr sz="2400">
              <a:solidFill>
                <a:srgbClr val="EA046C"/>
              </a:solidFill>
            </a:endParaRPr>
          </a:p>
        </p:txBody>
      </p:sp>
      <p:pic>
        <p:nvPicPr>
          <p:cNvPr descr="Resultado de imagen para emoji hombros levantados"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3773" y="1491347"/>
            <a:ext cx="1568691" cy="1568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236" y="275771"/>
            <a:ext cx="7566479" cy="453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que es frontend"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742" y="-1"/>
            <a:ext cx="700894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32482" y="816795"/>
            <a:ext cx="8520600" cy="1677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sz="4000"/>
              <a:t>¿Qué es un Sitio Web y un Aplicativo Web?</a:t>
            </a:r>
            <a:endParaRPr sz="4000"/>
          </a:p>
        </p:txBody>
      </p:sp>
      <p:pic>
        <p:nvPicPr>
          <p:cNvPr descr="Resultado de imagen para emoji pensativo png"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1522" y="2628898"/>
            <a:ext cx="1702520" cy="1702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