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wdoDE8I/Td6nJnej8ew0dDDm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.fntdata"/><Relationship Id="rId25" Type="http://schemas.openxmlformats.org/officeDocument/2006/relationships/font" Target="fonts/Montserrat-boldItalic.fntdata"/><Relationship Id="rId28" Type="http://customschemas.google.com/relationships/presentationmetadata" Target="metadata"/><Relationship Id="rId27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3">
            <a:alphaModFix/>
          </a:blip>
          <a:srcRect b="5839" l="65439" r="0" t="82786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Hombre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6" name="Google Shape;56;p27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7" name="Google Shape;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Hombr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60" name="Google Shape;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28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2">
  <p:cSld name="CUSTOM_2">
    <p:bg>
      <p:bgPr>
        <a:solidFill>
          <a:srgbClr val="F0CA0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506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1">
  <p:cSld name="CUSTOM_1">
    <p:bg>
      <p:bgPr>
        <a:solidFill>
          <a:srgbClr val="F0506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CA0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3">
  <p:cSld name="CUSTOM_3">
    <p:bg>
      <p:bgPr>
        <a:solidFill>
          <a:srgbClr val="403BD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99EFF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4">
  <p:cSld name="CUSTOM_4">
    <p:bg>
      <p:bgPr>
        <a:solidFill>
          <a:srgbClr val="99EFF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403BD7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3"/>
          <p:cNvPicPr preferRelativeResize="0"/>
          <p:nvPr/>
        </p:nvPicPr>
        <p:blipFill rotWithShape="1">
          <a:blip r:embed="rId3">
            <a:alphaModFix/>
          </a:blip>
          <a:srcRect b="5839" l="70321" r="6940" t="82786"/>
          <a:stretch/>
        </p:blipFill>
        <p:spPr>
          <a:xfrm>
            <a:off x="5744375" y="4334325"/>
            <a:ext cx="2079024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4004" y="3694124"/>
            <a:ext cx="246922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3"/>
          <p:cNvSpPr txBox="1"/>
          <p:nvPr>
            <p:ph type="ctrTitle"/>
          </p:nvPr>
        </p:nvSpPr>
        <p:spPr>
          <a:xfrm>
            <a:off x="1232625" y="83075"/>
            <a:ext cx="1968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/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0"/>
          <p:cNvSpPr txBox="1"/>
          <p:nvPr>
            <p:ph idx="1" type="subTitle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2" type="subTitle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284" y="322610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21"/>
          <p:cNvSpPr txBox="1"/>
          <p:nvPr>
            <p:ph idx="1" type="subTitle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2" type="subTitle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5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Digital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" name="Google Shape;36;p23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gital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0" name="Google Shape;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4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Mujer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6" name="Google Shape;46;p25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7" name="Google Shape;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jer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0" name="Google Shape;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26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514750" y="169750"/>
            <a:ext cx="4916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BOOTCAMP </a:t>
            </a:r>
            <a:br>
              <a:rPr lang="es-419"/>
            </a:br>
            <a:r>
              <a:rPr lang="es-419"/>
              <a:t>DESARROLLO WEB FULL STACK</a:t>
            </a:r>
            <a:br>
              <a:rPr lang="es-419"/>
            </a:br>
            <a:r>
              <a:rPr lang="es-419"/>
              <a:t>ADVANCE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ctrTitle"/>
          </p:nvPr>
        </p:nvSpPr>
        <p:spPr>
          <a:xfrm>
            <a:off x="1232625" y="83075"/>
            <a:ext cx="1968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 txBox="1"/>
          <p:nvPr>
            <p:ph idx="1" type="subTitle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 txBox="1"/>
          <p:nvPr>
            <p:ph idx="2" type="subTitle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875" y="2753425"/>
            <a:ext cx="1918050" cy="14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 txBox="1"/>
          <p:nvPr>
            <p:ph idx="1" type="subTitle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 txBox="1"/>
          <p:nvPr>
            <p:ph idx="2" type="subTitle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