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3" r:id="rId4"/>
    <p:sldId id="257" r:id="rId5"/>
    <p:sldId id="272" r:id="rId6"/>
    <p:sldId id="259" r:id="rId7"/>
    <p:sldId id="274" r:id="rId8"/>
    <p:sldId id="275" r:id="rId9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wdoDE8I/Td6nJnej8ew0dDDm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6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36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45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25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3">
            <a:alphaModFix/>
          </a:blip>
          <a:srcRect l="65439" t="82786" b="5839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2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6284" y="322610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ubTitle" idx="1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ubTitle" idx="2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1514750" y="169750"/>
            <a:ext cx="49167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BOOTCAMP </a:t>
            </a:r>
            <a:br>
              <a:rPr lang="es-419"/>
            </a:br>
            <a:r>
              <a:rPr lang="es-419"/>
              <a:t>DESARROLLO WEB FULL STACK</a:t>
            </a:r>
            <a:br>
              <a:rPr lang="es-419"/>
            </a:br>
            <a:r>
              <a:rPr lang="es-419"/>
              <a:t>ADVANCE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¿Qué es un repositorio?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2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 repositorio es un espacio centralizado donde se almacena, organiza, mantiene y difunde información digital, habitualmente archivos informáticos, que pueden contener trabajos científicos, conjuntos de datos o software. </a:t>
            </a:r>
            <a:endParaRPr dirty="0"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2875" y="2753425"/>
            <a:ext cx="1918050" cy="14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ubTitle" idx="2"/>
          </p:nvPr>
        </p:nvSpPr>
        <p:spPr>
          <a:xfrm>
            <a:off x="201168" y="2520379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CMD El Símbolo del Sistema es una forma de realizar acciones avanzadas utilizando comandos de texto.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4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Comúnmente preferida por los usuarios avanzados, se esconde a los usuarios novatos para prevenir que ejecuten comandos que puedan modificar el sistema.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4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El Símbolo del Sistema no tiene un aspecto atractivo. Está totalmente basado en texto, con un texto blanco bastante inspirador sobre un fondo negro. O sea, un diseño que no ganaría ningún premio.</a:t>
            </a:r>
            <a:endParaRPr sz="1400" dirty="0"/>
          </a:p>
        </p:txBody>
      </p:sp>
      <p:pic>
        <p:nvPicPr>
          <p:cNvPr id="3074" name="Picture 2" descr="Como utilizar la Consola de Windows (Comandos básicos CMD) - YouTube">
            <a:extLst>
              <a:ext uri="{FF2B5EF4-FFF2-40B4-BE49-F238E27FC236}">
                <a16:creationId xmlns:a16="http://schemas.microsoft.com/office/drawing/2014/main" id="{2EDA1692-57EC-4A2E-92C9-E9FA18217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98" y="274333"/>
            <a:ext cx="2404153" cy="13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4982FC-3CD8-42D8-A89B-331FC334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85" y="1626669"/>
            <a:ext cx="2354412" cy="2960242"/>
          </a:xfrm>
          <a:prstGeom prst="rect">
            <a:avLst/>
          </a:prstGeom>
        </p:spPr>
      </p:pic>
      <p:sp>
        <p:nvSpPr>
          <p:cNvPr id="10" name="Google Shape;94;p3">
            <a:extLst>
              <a:ext uri="{FF2B5EF4-FFF2-40B4-BE49-F238E27FC236}">
                <a16:creationId xmlns:a16="http://schemas.microsoft.com/office/drawing/2014/main" id="{489F1608-C456-4AD8-ABB4-BEEC4CF4BC37}"/>
              </a:ext>
            </a:extLst>
          </p:cNvPr>
          <p:cNvSpPr txBox="1">
            <a:spLocks/>
          </p:cNvSpPr>
          <p:nvPr/>
        </p:nvSpPr>
        <p:spPr>
          <a:xfrm>
            <a:off x="6052871" y="4430179"/>
            <a:ext cx="5516400" cy="108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MX" sz="1000" dirty="0">
                <a:solidFill>
                  <a:srgbClr val="4D5156"/>
                </a:solidFill>
                <a:latin typeface="arial" panose="020B0604020202020204" pitchFamily="34" charset="0"/>
              </a:rPr>
              <a:t>md nombre de carpeta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10885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icrosoft Colombia (@MSFTColombia) / Twitter">
            <a:extLst>
              <a:ext uri="{FF2B5EF4-FFF2-40B4-BE49-F238E27FC236}">
                <a16:creationId xmlns:a16="http://schemas.microsoft.com/office/drawing/2014/main" id="{DBCF9730-3996-44A5-B22C-553EC42D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58" y="1466934"/>
            <a:ext cx="1160124" cy="11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B6764C-F792-4F72-AC7D-906EA2C5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40" y="1746606"/>
            <a:ext cx="3376246" cy="7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87;p2"/>
          <p:cNvSpPr txBox="1">
            <a:spLocks noGrp="1"/>
          </p:cNvSpPr>
          <p:nvPr>
            <p:ph type="subTitle" idx="2"/>
          </p:nvPr>
        </p:nvSpPr>
        <p:spPr>
          <a:xfrm>
            <a:off x="613763" y="2785367"/>
            <a:ext cx="7441176" cy="149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100" dirty="0" err="1"/>
              <a:t>Github</a:t>
            </a:r>
            <a:r>
              <a:rPr lang="es-MX" sz="1100" dirty="0"/>
              <a:t> es un portal creado para alojar el código de las aplicaciones de cualquier desarrollador, y que fue comprada por Microsoft en junio del 2018. La plataforma está creada para que los desarrolladores suban el código de sus aplicaciones y herramientas, y que como usuario no sólo puedas descargarte la aplicación, sino también entrar a su perfil para leer sobre ella o colaborar con su desarrollo.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1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100" dirty="0">
                <a:solidFill>
                  <a:srgbClr val="00B0F0"/>
                </a:solidFill>
              </a:rPr>
              <a:t>GitHub fue escrito en Ruby </a:t>
            </a:r>
            <a:r>
              <a:rPr lang="es-MX" sz="1100" dirty="0" err="1">
                <a:solidFill>
                  <a:srgbClr val="00B0F0"/>
                </a:solidFill>
              </a:rPr>
              <a:t>on</a:t>
            </a:r>
            <a:r>
              <a:rPr lang="es-MX" sz="1100" dirty="0">
                <a:solidFill>
                  <a:srgbClr val="00B0F0"/>
                </a:solidFill>
              </a:rPr>
              <a:t> </a:t>
            </a:r>
            <a:r>
              <a:rPr lang="es-MX" sz="1100" dirty="0" err="1">
                <a:solidFill>
                  <a:srgbClr val="00B0F0"/>
                </a:solidFill>
              </a:rPr>
              <a:t>Rails</a:t>
            </a:r>
            <a:r>
              <a:rPr lang="es-MX" sz="1100" dirty="0">
                <a:solidFill>
                  <a:srgbClr val="00B0F0"/>
                </a:solidFill>
              </a:rPr>
              <a:t>. Desde enero de 2010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3064057" y="315889"/>
            <a:ext cx="4256439" cy="30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Git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2"/>
          </p:nvPr>
        </p:nvSpPr>
        <p:spPr>
          <a:xfrm>
            <a:off x="257206" y="1552469"/>
            <a:ext cx="7486200" cy="25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100" dirty="0"/>
              <a:t>Git es una herramienta que realiza una función del control de versiones de código de forma distribuida, de la que destacamos varias características: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1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Es muy potente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Fue diseñada por Linus Torvalds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No depende de un repositorio central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Es software libre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Con ella podemos mantener un historial completo de versiones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Podemos movernos, como si tuviéramos un puntero en el tiempo, por todas las revisiones de código y desplazarnos una manera muy ágil.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Es muy rápida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Tiene un sistema de trabajo con ramas que lo hace especialmente potente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En cuanto a la funcionalidad de las ramas, las mismas están destinadas a provocar proyectos divergentes de un proyecto principal, para hacer experimentos o para probar nuevas funcionalidades.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MX" sz="1100" dirty="0"/>
              <a:t>Las ramas pueden tener una línea de progreso diferente de la rama principal donde está el </a:t>
            </a:r>
            <a:r>
              <a:rPr lang="es-MX" sz="1100" dirty="0" err="1"/>
              <a:t>core</a:t>
            </a:r>
            <a:r>
              <a:rPr lang="es-MX" sz="1100" dirty="0"/>
              <a:t> de nuestro desarrollo. En algún momento podemos llegar a probar algunas de esas mejoras o cambios en el código y hacer una fusión a nuestro proyecto principal, ya que todo esto lo maneja Git de una forma muy eficiente</a:t>
            </a:r>
            <a:endParaRPr sz="1100" dirty="0"/>
          </a:p>
        </p:txBody>
      </p:sp>
      <p:pic>
        <p:nvPicPr>
          <p:cNvPr id="1026" name="Picture 2" descr="Qué son las solicitudes de extracción de Git y cómo las usa? - Diario  Informe">
            <a:extLst>
              <a:ext uri="{FF2B5EF4-FFF2-40B4-BE49-F238E27FC236}">
                <a16:creationId xmlns:a16="http://schemas.microsoft.com/office/drawing/2014/main" id="{901DD232-DC72-4593-83B9-F493C6B4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1874018"/>
            <a:ext cx="1414515" cy="9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subTitle" idx="2"/>
          </p:nvPr>
        </p:nvSpPr>
        <p:spPr>
          <a:xfrm>
            <a:off x="1206549" y="1953948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Git y GitHub son dos entidades diferentes que te ayudan a administrar y alojar archivos. En otras palabras Git sirve para controlar las versiones de los archivos mientras que GitHub es una plataforma para alojar tus repositorios Git.</a:t>
            </a:r>
            <a:endParaRPr dirty="0"/>
          </a:p>
        </p:txBody>
      </p:sp>
      <p:pic>
        <p:nvPicPr>
          <p:cNvPr id="2050" name="Picture 2" descr="Apuntes para la administración de proyectos y desarrollo de TI: Que es GIT,  diferencias entre GIT y GitHub">
            <a:extLst>
              <a:ext uri="{FF2B5EF4-FFF2-40B4-BE49-F238E27FC236}">
                <a16:creationId xmlns:a16="http://schemas.microsoft.com/office/drawing/2014/main" id="{37A1E893-B2C1-4C0C-8485-B35BD4F49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40"/>
          <a:stretch/>
        </p:blipFill>
        <p:spPr bwMode="auto">
          <a:xfrm>
            <a:off x="1387440" y="167995"/>
            <a:ext cx="5188021" cy="17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mandos básicos de Git que debes conocer | EDteam">
            <a:extLst>
              <a:ext uri="{FF2B5EF4-FFF2-40B4-BE49-F238E27FC236}">
                <a16:creationId xmlns:a16="http://schemas.microsoft.com/office/drawing/2014/main" id="{560A5481-4C07-4C32-8F36-6ACE301B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30" y="158090"/>
            <a:ext cx="3320834" cy="33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2;p4">
            <a:extLst>
              <a:ext uri="{FF2B5EF4-FFF2-40B4-BE49-F238E27FC236}">
                <a16:creationId xmlns:a16="http://schemas.microsoft.com/office/drawing/2014/main" id="{8674AF70-7F7E-4A00-8297-119C1F8E1A53}"/>
              </a:ext>
            </a:extLst>
          </p:cNvPr>
          <p:cNvSpPr txBox="1">
            <a:spLocks/>
          </p:cNvSpPr>
          <p:nvPr/>
        </p:nvSpPr>
        <p:spPr>
          <a:xfrm>
            <a:off x="1258209" y="340562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MX" sz="900" dirty="0">
                <a:solidFill>
                  <a:srgbClr val="00B0F0"/>
                </a:solidFill>
              </a:rPr>
              <a:t>Recuperado de: https://www.google.com/</a:t>
            </a:r>
            <a:r>
              <a:rPr lang="es-MX" sz="900" dirty="0" err="1">
                <a:solidFill>
                  <a:srgbClr val="00B0F0"/>
                </a:solidFill>
              </a:rPr>
              <a:t>imgres?imgurl</a:t>
            </a:r>
            <a:r>
              <a:rPr lang="es-MX" sz="900" dirty="0">
                <a:solidFill>
                  <a:srgbClr val="00B0F0"/>
                </a:solidFill>
              </a:rPr>
              <a:t>=https%3A%2F%2Fedteam-media.s3.amazonaws.com%2Fcommunity%2Foriginal%2Ffc43b465-dbfb-465e-9705-b38d230452fc.jpg&amp;imgrefurl=https%3A%2F%2Fed.team%2Fcomunidad%2Fcomandos-basicos-de-git-que-debes-conocer&amp;tbnid=4EQKyyQDnrpRNM&amp;vet=12ahUKEwiku7GmtrT2AhVYdzABHePCBjAQMygAegUIARC7AQ..i&amp;docid=Z4uwzgGizcoaLM&amp;w=1400&amp;h=1400&amp;q=comandos%20git&amp;ved=2ahUKEwiku7GmtrT2AhVYdzABHePCBjAQMygAegUIARC7AQ</a:t>
            </a:r>
          </a:p>
        </p:txBody>
      </p:sp>
    </p:spTree>
    <p:extLst>
      <p:ext uri="{BB962C8B-B14F-4D97-AF65-F5344CB8AC3E}">
        <p14:creationId xmlns:p14="http://schemas.microsoft.com/office/powerpoint/2010/main" val="31384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2;p4">
            <a:extLst>
              <a:ext uri="{FF2B5EF4-FFF2-40B4-BE49-F238E27FC236}">
                <a16:creationId xmlns:a16="http://schemas.microsoft.com/office/drawing/2014/main" id="{8674AF70-7F7E-4A00-8297-119C1F8E1A53}"/>
              </a:ext>
            </a:extLst>
          </p:cNvPr>
          <p:cNvSpPr txBox="1">
            <a:spLocks/>
          </p:cNvSpPr>
          <p:nvPr/>
        </p:nvSpPr>
        <p:spPr>
          <a:xfrm>
            <a:off x="1289206" y="3441786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MX" sz="900" dirty="0">
                <a:solidFill>
                  <a:srgbClr val="00B0F0"/>
                </a:solidFill>
              </a:rPr>
              <a:t>Recuperado de: https://www.google.com/</a:t>
            </a:r>
            <a:r>
              <a:rPr lang="es-MX" sz="900" dirty="0" err="1">
                <a:solidFill>
                  <a:srgbClr val="00B0F0"/>
                </a:solidFill>
              </a:rPr>
              <a:t>imgres?imgurl</a:t>
            </a:r>
            <a:r>
              <a:rPr lang="es-MX" sz="900" dirty="0">
                <a:solidFill>
                  <a:srgbClr val="00B0F0"/>
                </a:solidFill>
              </a:rPr>
              <a:t>=https%3A%2F%2Fedteam-media.s3.amazonaws.com%2Fcommunity%2Foriginal%2Ffc43b465-dbfb-465e-9705-b38d230452fc.jpg&amp;imgrefurl=https%3A%2F%2Fed.team%2Fcomunidad%2Fcomandos-basicos-de-git-que-debes-conocer&amp;tbnid=4EQKyyQDnrpRNM&amp;vet=12ahUKEwiku7GmtrT2AhVYdzABHePCBjAQMygAegUIARC7AQ..i&amp;docid=Z4uwzgGizcoaLM&amp;w=1400&amp;h=1400&amp;q=comandos%20git&amp;ved=2ahUKEwiku7GmtrT2AhVYdzABHePCBjAQMygAegUIARC7AQ</a:t>
            </a:r>
          </a:p>
        </p:txBody>
      </p:sp>
      <p:pic>
        <p:nvPicPr>
          <p:cNvPr id="5122" name="Picture 2" descr="Comandos básicos de Git que debes conocer (parte 2) | EDteam">
            <a:extLst>
              <a:ext uri="{FF2B5EF4-FFF2-40B4-BE49-F238E27FC236}">
                <a16:creationId xmlns:a16="http://schemas.microsoft.com/office/drawing/2014/main" id="{16DB781A-1073-45B5-8BE2-A697E5E3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15" y="268694"/>
            <a:ext cx="3226820" cy="32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022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603</Words>
  <Application>Microsoft Office PowerPoint</Application>
  <PresentationFormat>Presentación en pantalla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</vt:lpstr>
      <vt:lpstr>Montserrat</vt:lpstr>
      <vt:lpstr>Simple Light</vt:lpstr>
      <vt:lpstr>BOOTCAMP  DESARROLLO WEB FULL STACK ADVANCE</vt:lpstr>
      <vt:lpstr>¿Qué es un repositorio?</vt:lpstr>
      <vt:lpstr>Presentación de PowerPoint</vt:lpstr>
      <vt:lpstr>Presentación de PowerPoint</vt:lpstr>
      <vt:lpstr>Git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 DESARROLLO WEB FULL STACK ADVANCE</dc:title>
  <cp:lastModifiedBy>Álvaro Santacruz Rendón</cp:lastModifiedBy>
  <cp:revision>2</cp:revision>
  <dcterms:modified xsi:type="dcterms:W3CDTF">2022-03-08T03:01:38Z</dcterms:modified>
</cp:coreProperties>
</file>