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3" r:id="rId4"/>
    <p:sldId id="276" r:id="rId5"/>
    <p:sldId id="258" r:id="rId6"/>
    <p:sldId id="278" r:id="rId7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wdoDE8I/Td6nJnej8ew0dDDm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4" d="100"/>
          <a:sy n="194" d="100"/>
        </p:scale>
        <p:origin x="-432" y="-7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88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56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45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35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1766025" y="8450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3">
            <a:alphaModFix/>
          </a:blip>
          <a:srcRect l="65439" t="82786" b="5839"/>
          <a:stretch/>
        </p:blipFill>
        <p:spPr>
          <a:xfrm>
            <a:off x="5983800" y="4181925"/>
            <a:ext cx="3160200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9804" y="3541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2" name="Google Shape;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ubTitle" idx="2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1514750" y="169750"/>
            <a:ext cx="49167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BOOTCAMP </a:t>
            </a:r>
            <a:br>
              <a:rPr lang="es-419"/>
            </a:br>
            <a:r>
              <a:rPr lang="es-419"/>
              <a:t>DESARROLLO WEB FULL STACK</a:t>
            </a:r>
            <a:br>
              <a:rPr lang="es-419"/>
            </a:br>
            <a:r>
              <a:rPr lang="es-419"/>
              <a:t>ADVANCE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¿Qué es un array?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2"/>
          </p:nvPr>
        </p:nvSpPr>
        <p:spPr>
          <a:xfrm>
            <a:off x="270394" y="2491990"/>
            <a:ext cx="8430656" cy="12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 arreglo es una colección de posiciones de almacenamiento de datos, donde cada una tiene el mismo tipo de dato y el mismo nombre. Cada posición de almacenamiento en un arreglo es llamada un elemento del arreglo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 arreglo (matriz) en JavaScript se ve de esta forma: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var</a:t>
            </a: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myArray</a:t>
            </a: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= [1, 2, 3, 4];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var</a:t>
            </a: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catNamesArray</a:t>
            </a: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= ["Jacqueline", "</a:t>
            </a:r>
            <a:r>
              <a:rPr lang="es-MX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Sophia</a:t>
            </a: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lang="es-MX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Autumn</a:t>
            </a: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"];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//Los arreglos en </a:t>
            </a:r>
            <a:r>
              <a:rPr lang="es-MX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pueden guardar distintos tipos de datos como se muestra anteriormente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65858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– Estructuras de datos – Arreglos | Dark[byte]">
            <a:extLst>
              <a:ext uri="{FF2B5EF4-FFF2-40B4-BE49-F238E27FC236}">
                <a16:creationId xmlns:a16="http://schemas.microsoft.com/office/drawing/2014/main" id="{F201CDCB-158B-4DD4-9B02-6A2FE91B0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007943"/>
            <a:ext cx="3886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5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6-Spread Operator en Arrays y Objetos | by Gloria Fernández | Medium">
            <a:extLst>
              <a:ext uri="{FF2B5EF4-FFF2-40B4-BE49-F238E27FC236}">
                <a16:creationId xmlns:a16="http://schemas.microsoft.com/office/drawing/2014/main" id="{0B242B97-A9D5-47CA-AA22-812277191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b="32969"/>
          <a:stretch/>
        </p:blipFill>
        <p:spPr bwMode="auto">
          <a:xfrm>
            <a:off x="1733444" y="3345421"/>
            <a:ext cx="5124450" cy="122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script para novatos 18º: Los arrays – I – El visualista">
            <a:extLst>
              <a:ext uri="{FF2B5EF4-FFF2-40B4-BE49-F238E27FC236}">
                <a16:creationId xmlns:a16="http://schemas.microsoft.com/office/drawing/2014/main" id="{D64C9191-AC52-43F3-A903-F3D15C569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6" t="18956" r="18025" b="22291"/>
          <a:stretch/>
        </p:blipFill>
        <p:spPr bwMode="auto">
          <a:xfrm>
            <a:off x="2069961" y="2145323"/>
            <a:ext cx="4566976" cy="11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nual de arreglos en JavaScript: Métodos de arreglos de JS explicados con  ejemplos">
            <a:extLst>
              <a:ext uri="{FF2B5EF4-FFF2-40B4-BE49-F238E27FC236}">
                <a16:creationId xmlns:a16="http://schemas.microsoft.com/office/drawing/2014/main" id="{DBF7A5D2-2BEE-400A-AB05-127C3548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90" y="1133265"/>
            <a:ext cx="2129944" cy="1329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8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¿Qué es una función?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2"/>
          </p:nvPr>
        </p:nvSpPr>
        <p:spPr>
          <a:xfrm>
            <a:off x="270394" y="2491990"/>
            <a:ext cx="8430656" cy="12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Las funciones son uno de los bloques de construcción fundamentales en JavaScript. Una función en JavaScript es similar a un procedimiento — un conjunto de instrucciones que realiza una tarea o calcula un valor, pero para que un procedimiento califique como función, debe tomar alguna entrada y devolver una salida donde hay alguna relación obvia entre la entrada y la salida. Para usar una función, debes definirla en algún lugar del ámbito desde el que deseas llamarla.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386819" y="583299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¿Qué es una función?</a:t>
            </a:r>
            <a:endParaRPr dirty="0"/>
          </a:p>
        </p:txBody>
      </p:sp>
      <p:pic>
        <p:nvPicPr>
          <p:cNvPr id="1026" name="Picture 2" descr="JavaScript: Funciones. Las funciones en Javascript son… | by Germán Cutraro  | Medium">
            <a:extLst>
              <a:ext uri="{FF2B5EF4-FFF2-40B4-BE49-F238E27FC236}">
                <a16:creationId xmlns:a16="http://schemas.microsoft.com/office/drawing/2014/main" id="{155552EC-4870-481B-87C1-9CEC67B9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2" y="1683178"/>
            <a:ext cx="5610468" cy="141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nciones en JavaScript">
            <a:extLst>
              <a:ext uri="{FF2B5EF4-FFF2-40B4-BE49-F238E27FC236}">
                <a16:creationId xmlns:a16="http://schemas.microsoft.com/office/drawing/2014/main" id="{4DAF332E-B103-41AA-99E4-8D9C93D3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6568"/>
            <a:ext cx="4677508" cy="180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921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200</Words>
  <Application>Microsoft Office PowerPoint</Application>
  <PresentationFormat>Presentación en pantalla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Montserrat</vt:lpstr>
      <vt:lpstr>Arial</vt:lpstr>
      <vt:lpstr>Arial</vt:lpstr>
      <vt:lpstr>Simple Light</vt:lpstr>
      <vt:lpstr>BOOTCAMP  DESARROLLO WEB FULL STACK ADVANCE</vt:lpstr>
      <vt:lpstr>¿Qué es un array?</vt:lpstr>
      <vt:lpstr>Presentación de PowerPoint</vt:lpstr>
      <vt:lpstr>Presentación de PowerPoint</vt:lpstr>
      <vt:lpstr>¿Qué es una función?</vt:lpstr>
      <vt:lpstr>¿Qué es una función?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 DESARROLLO WEB FULL STACK ADVANCE</dc:title>
  <cp:lastModifiedBy>Álvaro Santacruz Rendón</cp:lastModifiedBy>
  <cp:revision>4</cp:revision>
  <dcterms:modified xsi:type="dcterms:W3CDTF">2022-03-11T12:14:58Z</dcterms:modified>
</cp:coreProperties>
</file>