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7" r:id="rId12"/>
    <p:sldId id="268" r:id="rId13"/>
    <p:sldId id="272" r:id="rId14"/>
    <p:sldId id="280" r:id="rId15"/>
    <p:sldId id="273" r:id="rId16"/>
    <p:sldId id="279" r:id="rId17"/>
    <p:sldId id="274" r:id="rId18"/>
    <p:sldId id="275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7A0EC-411F-48CB-AB3A-D074836572CC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238EE-5AB1-4CA5-AACC-9D39215FD7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39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DE42-9C05-44B7-B180-7163C7E68D82}" type="datetime1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89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85CD-E173-4D2C-938B-582290D3758D}" type="datetime1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10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91C4F-24C0-42AB-BDD9-B2C7D1914457}" type="datetime1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989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3FE1-F978-42FA-8B99-CE5CFA60CCEA}" type="datetime1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4771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94D1-9635-47AC-8CDF-0BDBEE576712}" type="datetime1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15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27E9-3242-4803-A0A6-574C4F7B206C}" type="datetime1">
              <a:rPr lang="en-IN" smtClean="0"/>
              <a:t>02-03-2020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60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9130-482E-4ECA-AB90-610BC70DE335}" type="datetime1">
              <a:rPr lang="en-IN" smtClean="0"/>
              <a:t>02-03-2020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00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4C19-5315-416D-AAD1-4F2D58536891}" type="datetime1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985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21C6-576D-4415-982C-87F54978528C}" type="datetime1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29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7786E-CE71-4615-9FD3-08CC7D4F7F69}" type="datetime1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40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CBCA-0575-4273-AAC7-726FCA9FA536}" type="datetime1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10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7E58-29F2-4EE8-8EA0-1CE9AAD81BB6}" type="datetime1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93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4031-25E4-44C2-943D-CD129D26E5A7}" type="datetime1">
              <a:rPr lang="en-IN" smtClean="0"/>
              <a:t>02-03-2020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02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3C61-F0AA-4C91-8DA5-C0D435945530}" type="datetime1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9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F26D-ED94-4EA1-9BFE-2C321460AA97}" type="datetime1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74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0E-9C88-44FA-812E-504B42AB14DD}" type="datetime1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52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F89B-4E2C-42C3-8092-2C33E91B0D81}" type="datetime1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87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4449F1-E5ED-459A-804C-311A9B3A7F4B}" type="datetime1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AD233-5C9B-4686-BC6E-353283CAD6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191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AD7F-4666-4FE7-8464-4538F5110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3331"/>
            <a:ext cx="9144000" cy="777922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APPLICATION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6078A-6AFB-45BB-9728-3BB0C1DB7C01}"/>
              </a:ext>
            </a:extLst>
          </p:cNvPr>
          <p:cNvSpPr txBox="1"/>
          <p:nvPr/>
        </p:nvSpPr>
        <p:spPr>
          <a:xfrm>
            <a:off x="1523999" y="4653887"/>
            <a:ext cx="3740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UNDER THE GUIDANCE:</a:t>
            </a:r>
          </a:p>
          <a:p>
            <a:r>
              <a:rPr lang="en-US" dirty="0" err="1" smtClean="0"/>
              <a:t>Dr.Mohideen</a:t>
            </a:r>
            <a:r>
              <a:rPr lang="en-US" dirty="0" smtClean="0"/>
              <a:t> S </a:t>
            </a:r>
            <a:r>
              <a:rPr lang="en-US" dirty="0" err="1" smtClean="0"/>
              <a:t>Bhadusha</a:t>
            </a:r>
            <a:endParaRPr lang="en-IN" dirty="0"/>
          </a:p>
          <a:p>
            <a:r>
              <a:rPr lang="en-IN" dirty="0" smtClean="0"/>
              <a:t>SENIOR </a:t>
            </a:r>
            <a:r>
              <a:rPr lang="en-IN" dirty="0"/>
              <a:t>PROFESSOR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0CD87-D35C-4A5F-B5B4-AA2910BBA5AF}"/>
              </a:ext>
            </a:extLst>
          </p:cNvPr>
          <p:cNvSpPr txBox="1"/>
          <p:nvPr/>
        </p:nvSpPr>
        <p:spPr>
          <a:xfrm>
            <a:off x="8925636" y="465388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BY:</a:t>
            </a:r>
          </a:p>
          <a:p>
            <a:r>
              <a:rPr lang="en-US" dirty="0" smtClean="0"/>
              <a:t>Jyothi Lakshmi</a:t>
            </a:r>
            <a:endParaRPr lang="en-IN" dirty="0"/>
          </a:p>
          <a:p>
            <a:r>
              <a:rPr lang="en-IN" dirty="0" smtClean="0"/>
              <a:t>4AL16CS129</a:t>
            </a:r>
            <a:endParaRPr lang="en-IN" dirty="0"/>
          </a:p>
          <a:p>
            <a:r>
              <a:rPr lang="en-IN" dirty="0"/>
              <a:t>VIII </a:t>
            </a:r>
            <a:r>
              <a:rPr lang="en-IN" dirty="0" err="1"/>
              <a:t>sem</a:t>
            </a:r>
            <a:r>
              <a:rPr lang="en-IN" dirty="0"/>
              <a:t> </a:t>
            </a:r>
            <a:r>
              <a:rPr lang="en-IN" dirty="0" smtClean="0"/>
              <a:t>“B”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CEFD4-A217-4776-BB32-B98704D6263F}"/>
              </a:ext>
            </a:extLst>
          </p:cNvPr>
          <p:cNvSpPr txBox="1"/>
          <p:nvPr/>
        </p:nvSpPr>
        <p:spPr>
          <a:xfrm>
            <a:off x="1737360" y="2446020"/>
            <a:ext cx="781812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NAME: CALIBRE CODE SOLUTIONS PVT LTD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 AND FOUNDER: MRS. SEEMA NAIR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7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1E716A-702F-4C64-A285-62ADEB3510A6}"/>
              </a:ext>
            </a:extLst>
          </p:cNvPr>
          <p:cNvSpPr txBox="1"/>
          <p:nvPr/>
        </p:nvSpPr>
        <p:spPr>
          <a:xfrm>
            <a:off x="1047750" y="363915"/>
            <a:ext cx="92583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Xcode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 includes everything you need to create amazing apps and to bring your apps to even more devices.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advantage of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SwiftUI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all-new user interface framework with a declarative Swift syntax.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SwiftUI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innovative, exceptionally simple way to build user interfaces across all Apple platforms with the power of Swift.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user interfaces for any Apple device using just one set of tools and APIs.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29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1075A-65F7-4AE3-9B2C-D6EDD91ACD2A}"/>
              </a:ext>
            </a:extLst>
          </p:cNvPr>
          <p:cNvSpPr txBox="1"/>
          <p:nvPr/>
        </p:nvSpPr>
        <p:spPr>
          <a:xfrm>
            <a:off x="676273" y="209550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UIKit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72160-E2C6-4181-9B5B-3463E6B4A91C}"/>
              </a:ext>
            </a:extLst>
          </p:cNvPr>
          <p:cNvSpPr txBox="1"/>
          <p:nvPr/>
        </p:nvSpPr>
        <p:spPr>
          <a:xfrm>
            <a:off x="676273" y="978991"/>
            <a:ext cx="10839450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and manage a graphical, event-driven user interface for your iOS or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tvOS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the window and view architecture for implementing your interface, the event handling infrastructure for delivering Multi-Touch and other types of input to your app.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UIKit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is required to have the following resources: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icons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screen storyboard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88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9F2304-3DB0-4A4D-8824-29E2E890F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581292"/>
            <a:ext cx="4400550" cy="3590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342D85-2AA1-446C-8720-D984D63AE224}"/>
              </a:ext>
            </a:extLst>
          </p:cNvPr>
          <p:cNvSpPr txBox="1"/>
          <p:nvPr/>
        </p:nvSpPr>
        <p:spPr>
          <a:xfrm>
            <a:off x="3390900" y="4419600"/>
            <a:ext cx="541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a single view iOS app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9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71142-3220-4557-827E-B81477702E03}"/>
              </a:ext>
            </a:extLst>
          </p:cNvPr>
          <p:cNvSpPr txBox="1"/>
          <p:nvPr/>
        </p:nvSpPr>
        <p:spPr>
          <a:xfrm>
            <a:off x="342900" y="476250"/>
            <a:ext cx="7867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itchFamily="18" charset="0"/>
              </a:rPr>
              <a:t>PROJECT SCREENSHOTS:</a:t>
            </a:r>
            <a:endParaRPr lang="en-US" sz="4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BC346D-B2D6-4B76-B8B8-CBFF4300D01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861" y="1093171"/>
            <a:ext cx="3127272" cy="4919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CC0CE2-56B9-4258-B20F-725A8DB6687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85" y="1631096"/>
            <a:ext cx="3583858" cy="35958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733452-8D58-4B2E-813E-B2B7D7836351}"/>
              </a:ext>
            </a:extLst>
          </p:cNvPr>
          <p:cNvSpPr txBox="1"/>
          <p:nvPr/>
        </p:nvSpPr>
        <p:spPr>
          <a:xfrm>
            <a:off x="2560844" y="5827751"/>
            <a:ext cx="159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 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25BB1D-984F-424A-969B-5CE186265FC7}"/>
              </a:ext>
            </a:extLst>
          </p:cNvPr>
          <p:cNvSpPr txBox="1"/>
          <p:nvPr/>
        </p:nvSpPr>
        <p:spPr>
          <a:xfrm>
            <a:off x="7470058" y="5911939"/>
            <a:ext cx="188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Launch Screen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38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605CA2-CF5F-405A-9688-49E905083B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207" y="1043118"/>
            <a:ext cx="3127271" cy="47717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B2120B-D07F-4B91-A56F-58B5BC53E99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30" y="855820"/>
            <a:ext cx="3292363" cy="51463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8C842-1685-4BB2-8C1E-4CF4619D6174}"/>
              </a:ext>
            </a:extLst>
          </p:cNvPr>
          <p:cNvSpPr txBox="1"/>
          <p:nvPr/>
        </p:nvSpPr>
        <p:spPr>
          <a:xfrm>
            <a:off x="7669161" y="5987014"/>
            <a:ext cx="179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List 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FE08E-16FD-4488-AC4A-C0B6A48672CE}"/>
              </a:ext>
            </a:extLst>
          </p:cNvPr>
          <p:cNvSpPr txBox="1"/>
          <p:nvPr/>
        </p:nvSpPr>
        <p:spPr>
          <a:xfrm>
            <a:off x="3023879" y="6002178"/>
            <a:ext cx="188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Screen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04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6A4639-F476-49F2-803D-957BAD5AAAE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13" y="855821"/>
            <a:ext cx="2958363" cy="514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FBCD95-C9F8-4C54-839E-3E15CAE3DDE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703" y="855821"/>
            <a:ext cx="3209084" cy="49992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0061F8-9D1D-43C1-85E4-8C4149F3E6FF}"/>
              </a:ext>
            </a:extLst>
          </p:cNvPr>
          <p:cNvSpPr txBox="1"/>
          <p:nvPr/>
        </p:nvSpPr>
        <p:spPr>
          <a:xfrm>
            <a:off x="2298292" y="5855110"/>
            <a:ext cx="244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Description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2E2AD-5497-4FF5-8B52-47A9BFFA890C}"/>
              </a:ext>
            </a:extLst>
          </p:cNvPr>
          <p:cNvSpPr txBox="1"/>
          <p:nvPr/>
        </p:nvSpPr>
        <p:spPr>
          <a:xfrm>
            <a:off x="7500129" y="5855110"/>
            <a:ext cx="244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Information Screen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260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091028-C853-4100-B429-8D4A5CFC1E8C}"/>
              </a:ext>
            </a:extLst>
          </p:cNvPr>
          <p:cNvSpPr txBox="1"/>
          <p:nvPr/>
        </p:nvSpPr>
        <p:spPr>
          <a:xfrm>
            <a:off x="696036" y="805218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LEARNT: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68AE6-6434-4807-9330-39F08703BBFD}"/>
              </a:ext>
            </a:extLst>
          </p:cNvPr>
          <p:cNvSpPr txBox="1"/>
          <p:nvPr/>
        </p:nvSpPr>
        <p:spPr>
          <a:xfrm>
            <a:off x="805218" y="1978925"/>
            <a:ext cx="76700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on XCode Platform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Logic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of 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083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28C011-CC0B-4EC8-8F91-F4B1E5058812}"/>
              </a:ext>
            </a:extLst>
          </p:cNvPr>
          <p:cNvSpPr txBox="1"/>
          <p:nvPr/>
        </p:nvSpPr>
        <p:spPr>
          <a:xfrm>
            <a:off x="476250" y="666750"/>
            <a:ext cx="3771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604D6-2F03-42BF-BB51-9296DA67910B}"/>
              </a:ext>
            </a:extLst>
          </p:cNvPr>
          <p:cNvSpPr txBox="1"/>
          <p:nvPr/>
        </p:nvSpPr>
        <p:spPr>
          <a:xfrm flipH="1">
            <a:off x="749953" y="1636246"/>
            <a:ext cx="104317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YogaStation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IOS Application is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very nicely designed yoga app for beginners to practice at home and make choice accordingly related to Stress, Diabetes, Blood Pressure, Thyroid, and Allergy.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was successfully Launched in IOS app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515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8345B-644F-48EB-95BC-4DE1E3CD0848}"/>
              </a:ext>
            </a:extLst>
          </p:cNvPr>
          <p:cNvSpPr txBox="1"/>
          <p:nvPr/>
        </p:nvSpPr>
        <p:spPr>
          <a:xfrm>
            <a:off x="3219450" y="590550"/>
            <a:ext cx="4610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F2C2A-3542-4626-A2BB-76DA13D6E800}"/>
              </a:ext>
            </a:extLst>
          </p:cNvPr>
          <p:cNvSpPr txBox="1"/>
          <p:nvPr/>
        </p:nvSpPr>
        <p:spPr>
          <a:xfrm>
            <a:off x="685800" y="2228850"/>
            <a:ext cx="904875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in a team of three and successfully completed the project.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an experience in developing iOS application for iPhone.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navigate the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Xcode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well as program in Swift 3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 application and deployed it on the App Store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376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6B1462-87FB-46F2-BF74-832E93789F49}"/>
              </a:ext>
            </a:extLst>
          </p:cNvPr>
          <p:cNvSpPr txBox="1"/>
          <p:nvPr/>
        </p:nvSpPr>
        <p:spPr>
          <a:xfrm>
            <a:off x="476250" y="742950"/>
            <a:ext cx="5314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855CB-A3EA-47CA-B2B2-5BC37FF6C590}"/>
              </a:ext>
            </a:extLst>
          </p:cNvPr>
          <p:cNvSpPr txBox="1"/>
          <p:nvPr/>
        </p:nvSpPr>
        <p:spPr>
          <a:xfrm>
            <a:off x="666750" y="1943100"/>
            <a:ext cx="10401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https://swift.org/documentation/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https://developer.apple.com/documentation/uikit/about_app_development_with_uikit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569E13-6855-4A12-8854-9756C491255F}"/>
              </a:ext>
            </a:extLst>
          </p:cNvPr>
          <p:cNvSpPr txBox="1"/>
          <p:nvPr/>
        </p:nvSpPr>
        <p:spPr>
          <a:xfrm>
            <a:off x="436728" y="395785"/>
            <a:ext cx="4517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9F076-048E-40C7-AA5D-9D7964784B1D}"/>
              </a:ext>
            </a:extLst>
          </p:cNvPr>
          <p:cNvSpPr txBox="1"/>
          <p:nvPr/>
        </p:nvSpPr>
        <p:spPr>
          <a:xfrm>
            <a:off x="436728" y="1296537"/>
            <a:ext cx="7833815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Objective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Swift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Screenshots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72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E5EE9-D215-4103-862B-FA1EF6F50F5E}"/>
              </a:ext>
            </a:extLst>
          </p:cNvPr>
          <p:cNvSpPr txBox="1"/>
          <p:nvPr/>
        </p:nvSpPr>
        <p:spPr>
          <a:xfrm>
            <a:off x="1943100" y="2571750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75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79ECF8-F5A2-4774-8CAA-4A30A0E8A0DF}"/>
              </a:ext>
            </a:extLst>
          </p:cNvPr>
          <p:cNvSpPr txBox="1"/>
          <p:nvPr/>
        </p:nvSpPr>
        <p:spPr>
          <a:xfrm>
            <a:off x="1352550" y="704850"/>
            <a:ext cx="78295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CALIBRE CODE SOLUTIONS PVT LTD.</a:t>
            </a:r>
            <a:endParaRPr lang="en-IN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7B7F6-15C6-4975-AB20-A6E7455102FE}"/>
              </a:ext>
            </a:extLst>
          </p:cNvPr>
          <p:cNvSpPr txBox="1"/>
          <p:nvPr/>
        </p:nvSpPr>
        <p:spPr>
          <a:xfrm>
            <a:off x="997139" y="2151400"/>
            <a:ext cx="105761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Calibre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Code Solutions Pvt Ltd was founded in 2017 .</a:t>
            </a:r>
          </a:p>
          <a:p>
            <a:pPr algn="just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Company objective: To be an innovative, cost-effective and reliable testing partner for companies and products that require QA services.</a:t>
            </a:r>
          </a:p>
          <a:p>
            <a:pPr algn="just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CEO and Founder: Mrs. Seema Nair .</a:t>
            </a:r>
          </a:p>
          <a:p>
            <a:pPr algn="just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She oversees project execution and client communications at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CalibreCode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CalibreCode’s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wide domain knowledge, adherence of best practices and team of qualified engineers provides comprehensive testing coverage at all phases of a project.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0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FF97E7-278A-466F-B3EC-1AD8F831F9E6}"/>
              </a:ext>
            </a:extLst>
          </p:cNvPr>
          <p:cNvSpPr txBox="1"/>
          <p:nvPr/>
        </p:nvSpPr>
        <p:spPr>
          <a:xfrm>
            <a:off x="1276350" y="819150"/>
            <a:ext cx="7486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37F5C-D346-4A51-82FA-09B60AAC4D9D}"/>
              </a:ext>
            </a:extLst>
          </p:cNvPr>
          <p:cNvSpPr txBox="1"/>
          <p:nvPr/>
        </p:nvSpPr>
        <p:spPr>
          <a:xfrm>
            <a:off x="1276350" y="2527679"/>
            <a:ext cx="8896919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Internship: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iOS application development using Swift language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iOS application by using Swift Language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the Developed Application in The App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82B660-CC85-46BD-845B-87AEFAA153C5}"/>
              </a:ext>
            </a:extLst>
          </p:cNvPr>
          <p:cNvSpPr txBox="1"/>
          <p:nvPr/>
        </p:nvSpPr>
        <p:spPr>
          <a:xfrm>
            <a:off x="2647666" y="647700"/>
            <a:ext cx="5909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SWIFT &amp; XCODE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9A711-E6DB-433B-872C-4010E674BE9F}"/>
              </a:ext>
            </a:extLst>
          </p:cNvPr>
          <p:cNvSpPr txBox="1"/>
          <p:nvPr/>
        </p:nvSpPr>
        <p:spPr>
          <a:xfrm>
            <a:off x="571500" y="2171700"/>
            <a:ext cx="9448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is a powerful and intuitive programming language for macOS, iOS,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watchOS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tvOS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beyond. Writing Swift code is interactive and fun, the syntax is concise 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code is safe by design, yet also produces software that runs lightning-fast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myString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“Hello, World!”</a:t>
            </a:r>
          </a:p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myString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91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41AAB3-2278-4A69-A38A-1393255E3036}"/>
              </a:ext>
            </a:extLst>
          </p:cNvPr>
          <p:cNvSpPr txBox="1"/>
          <p:nvPr/>
        </p:nvSpPr>
        <p:spPr>
          <a:xfrm>
            <a:off x="1409700" y="1382286"/>
            <a:ext cx="9372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eliminates entire classes of unsafe code.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are always initialized before use, arrays and integers are checked for overflow, memory is automatically managed.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example, simple three-character keywords define a variable ( var ) or constant ( let 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safety feature is that by default Swift objects can never be nil.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03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9F31D-F21F-49C7-842B-4B40D878077E}"/>
              </a:ext>
            </a:extLst>
          </p:cNvPr>
          <p:cNvSpPr txBox="1"/>
          <p:nvPr/>
        </p:nvSpPr>
        <p:spPr>
          <a:xfrm>
            <a:off x="419100" y="571500"/>
            <a:ext cx="965835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Swift was built to be fast. 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incredibly high-performance LLVM compiler technology, Swift code is transformed into optimized native code that gets the most out of modern hardware.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LLVM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compiler can be used to develop a front end for any programming language.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of Swift: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11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0824F9-9277-48F1-A984-BE23485BEAA4}"/>
              </a:ext>
            </a:extLst>
          </p:cNvPr>
          <p:cNvSpPr txBox="1"/>
          <p:nvPr/>
        </p:nvSpPr>
        <p:spPr>
          <a:xfrm>
            <a:off x="533684" y="170597"/>
            <a:ext cx="935355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DEFINITION: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Swift , a function is defined by the "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keyword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funcname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(Parameters) -&gt;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Statement1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Statement2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-------------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Statement N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parameters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5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6360BD-D2E6-4089-B70E-30E10CA31B04}"/>
              </a:ext>
            </a:extLst>
          </p:cNvPr>
          <p:cNvSpPr txBox="1"/>
          <p:nvPr/>
        </p:nvSpPr>
        <p:spPr>
          <a:xfrm>
            <a:off x="571500" y="685800"/>
            <a:ext cx="851535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student(name: String) -&gt; String {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name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print(student(name: “First Program”))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print(student(name: “About Function”))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First Program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About Functions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D233-5C9B-4686-BC6E-353283CAD62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09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752</TotalTime>
  <Words>452</Words>
  <Application>Microsoft Office PowerPoint</Application>
  <PresentationFormat>Widescreen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 3</vt:lpstr>
      <vt:lpstr>Ion</vt:lpstr>
      <vt:lpstr>iOS APPLICATION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banish M G</dc:creator>
  <cp:lastModifiedBy>jyothi somshekhar</cp:lastModifiedBy>
  <cp:revision>39</cp:revision>
  <dcterms:created xsi:type="dcterms:W3CDTF">2020-02-12T15:19:36Z</dcterms:created>
  <dcterms:modified xsi:type="dcterms:W3CDTF">2020-03-02T05:55:35Z</dcterms:modified>
</cp:coreProperties>
</file>